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7"/>
  </p:notesMasterIdLst>
  <p:handoutMasterIdLst>
    <p:handoutMasterId r:id="rId18"/>
  </p:handoutMasterIdLst>
  <p:sldIdLst>
    <p:sldId id="338" r:id="rId4"/>
    <p:sldId id="339" r:id="rId5"/>
    <p:sldId id="270" r:id="rId6"/>
    <p:sldId id="299" r:id="rId7"/>
    <p:sldId id="330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000099"/>
    <a:srgbClr val="003399"/>
    <a:srgbClr val="808080"/>
    <a:srgbClr val="5F5F5F"/>
    <a:srgbClr val="000066"/>
    <a:srgbClr val="0033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370" autoAdjust="0"/>
    <p:restoredTop sz="94686" autoAdjust="0"/>
  </p:normalViewPr>
  <p:slideViewPr>
    <p:cSldViewPr>
      <p:cViewPr varScale="1">
        <p:scale>
          <a:sx n="70" d="100"/>
          <a:sy n="70" d="100"/>
        </p:scale>
        <p:origin x="-14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9F784EF9-0DDC-47C1-8CB2-1DAAFD2BBE78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98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0C04FE3B-6E47-4D95-BA30-343991A6AED4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5316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10 December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F0210D8-CC19-4376-8350-8DF8135EB1F6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83001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E2A8E56-9873-42FC-97BC-31760A1B6717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11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232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BE5ABD1-5B24-41FC-A57C-7B7954FD5C18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12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85498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C16DF8C-B1C1-4D7D-ACF0-2659F0DF3EC5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660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10 December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4649E3B-C63B-416C-BD1D-DA0A9A95009E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339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0A64B26-B8D1-4E5F-A1D8-E03DA17A54F7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0937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EAA1182-798B-410C-AEDC-C6EC2DF91447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992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D84A38A-67C0-4D61-9502-E7C5DD04F87A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86448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7EEC86A-B30D-4C54-8F3A-6B347A00030B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04309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C05E2311-EAE5-4274-AA26-8D394C3DD8B7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0239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132F88F4-075D-4979-9FFE-E0BEBA3BC2CA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3586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611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88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127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731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1966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3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84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653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909199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4114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808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22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40761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143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6061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3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859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8046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923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520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207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2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40415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07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7" Type="http://schemas.openxmlformats.org/officeDocument/2006/relationships/image" Target="../media/image6.png"/><Relationship Id="rId2" Type="http://schemas.microsoft.com/office/2007/relationships/media" Target="../media/media7.wma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2019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5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24"/>
    </mc:Choice>
    <mc:Fallback>
      <p:transition spd="slow" advTm="39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Examine all the dependencies among the instructions in the bundle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If dependencies exist in bundle, encode them in reservation stations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Also need multiple completion/commit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To simplify RS allocation: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Limit the number of instructions of a given class that can be issued in a “bundle”, i.e. on FP, one integer, one load, one store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Issue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385"/>
    </mc:Choice>
    <mc:Fallback>
      <p:transition spd="slow" advTm="173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/>
              <a:t>Loop:	ld x2,0(x1)		//x2=array element</a:t>
            </a:r>
          </a:p>
          <a:p>
            <a:pPr marL="0" indent="0">
              <a:buNone/>
            </a:pPr>
            <a:r>
              <a:rPr lang="en-US" sz="2400"/>
              <a:t>	addi x2,x2,1		//increment x2</a:t>
            </a:r>
          </a:p>
          <a:p>
            <a:pPr marL="0" indent="0">
              <a:buNone/>
            </a:pPr>
            <a:r>
              <a:rPr lang="en-US" sz="2400"/>
              <a:t>	sd x2,0(x1)		//store result</a:t>
            </a:r>
          </a:p>
          <a:p>
            <a:pPr marL="0" indent="0">
              <a:buNone/>
            </a:pPr>
            <a:r>
              <a:rPr lang="en-US" sz="2400"/>
              <a:t>	addi x1,x1,8		//increment pointer</a:t>
            </a:r>
          </a:p>
          <a:p>
            <a:pPr marL="0" indent="0">
              <a:buNone/>
            </a:pPr>
            <a:r>
              <a:rPr lang="en-US" sz="2400"/>
              <a:t>	bne x2,x3,Loop	//branch if not last</a:t>
            </a:r>
            <a:endParaRPr lang="en-US" sz="2400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60"/>
    </mc:Choice>
    <mc:Fallback>
      <p:transition spd="slow" advTm="52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551" x="3222625" y="3265488"/>
          <p14:tracePt t="39567" x="3214688" y="3265488"/>
          <p14:tracePt t="39607" x="3208338" y="3265488"/>
          <p14:tracePt t="39615" x="3200400" y="3265488"/>
          <p14:tracePt t="39631" x="3194050" y="3265488"/>
          <p14:tracePt t="39647" x="3171825" y="3265488"/>
          <p14:tracePt t="39651" x="3157538" y="3271838"/>
          <p14:tracePt t="39695" x="3151188" y="3271838"/>
          <p14:tracePt t="39703" x="3128963" y="3279775"/>
          <p14:tracePt t="39717" x="3108325" y="3300413"/>
          <p14:tracePt t="39719" x="3065463" y="3314700"/>
          <p14:tracePt t="39759" x="3051175" y="3314700"/>
          <p14:tracePt t="39799" x="3043238" y="3314700"/>
          <p14:tracePt t="39807" x="3022600" y="3314700"/>
          <p14:tracePt t="39815" x="3008313" y="3314700"/>
          <p14:tracePt t="39830" x="3000375" y="3314700"/>
          <p14:tracePt t="39830" x="2986088" y="3314700"/>
          <p14:tracePt t="39832" x="2957513" y="3314700"/>
          <p14:tracePt t="39832" x="2922588" y="3314700"/>
          <p14:tracePt t="39864" x="2851150" y="3314700"/>
          <p14:tracePt t="39864" x="2800350" y="3314700"/>
          <p14:tracePt t="39881" x="2757488" y="3314700"/>
          <p14:tracePt t="39898" x="2679700" y="3322638"/>
          <p14:tracePt t="39914" x="2622550" y="3322638"/>
          <p14:tracePt t="39931" x="2508250" y="3343275"/>
          <p14:tracePt t="39947" x="2414588" y="3357563"/>
          <p14:tracePt t="39963" x="2314575" y="3357563"/>
          <p14:tracePt t="39981" x="2243138" y="3357563"/>
          <p14:tracePt t="39996" x="2157413" y="3357563"/>
          <p14:tracePt t="40013" x="2079625" y="3357563"/>
          <p14:tracePt t="40031" x="2036763" y="3357563"/>
          <p14:tracePt t="40047" x="2014538" y="3357563"/>
          <p14:tracePt t="40064" x="1971675" y="3336925"/>
          <p14:tracePt t="40080" x="1914525" y="3294063"/>
          <p14:tracePt t="40098" x="1865313" y="3251200"/>
          <p14:tracePt t="40113" x="1822450" y="3208338"/>
          <p14:tracePt t="40130" x="1779588" y="3171825"/>
          <p14:tracePt t="40146" x="1743075" y="3108325"/>
          <p14:tracePt t="40163" x="1728788" y="3065463"/>
          <p14:tracePt t="40180" x="1714500" y="3022600"/>
          <p14:tracePt t="40196" x="1693863" y="2965450"/>
          <p14:tracePt t="40214" x="1679575" y="2908300"/>
          <p14:tracePt t="40229" x="1657350" y="2851150"/>
          <p14:tracePt t="40247" x="1657350" y="2808288"/>
          <p14:tracePt t="40263" x="1657350" y="2757488"/>
          <p14:tracePt t="40280" x="1679575" y="2714625"/>
          <p14:tracePt t="40297" x="1736725" y="2686050"/>
          <p14:tracePt t="40313" x="1779588" y="2651125"/>
          <p14:tracePt t="40330" x="1851025" y="2636838"/>
          <p14:tracePt t="40347" x="1908175" y="2614613"/>
          <p14:tracePt t="40363" x="1993900" y="2608263"/>
          <p14:tracePt t="40379" x="2085975" y="2593975"/>
          <p14:tracePt t="40397" x="2228850" y="2593975"/>
          <p14:tracePt t="40413" x="2400300" y="2593975"/>
          <p14:tracePt t="40429" x="2571750" y="2593975"/>
          <p14:tracePt t="40446" x="2765425" y="2579688"/>
          <p14:tracePt t="40446" x="2851150" y="2579688"/>
          <p14:tracePt t="40463" x="2957513" y="2557463"/>
          <p14:tracePt t="40479" x="3157538" y="2528888"/>
          <p14:tracePt t="40496" x="3251200" y="2522538"/>
          <p14:tracePt t="40513" x="3328988" y="2500313"/>
          <p14:tracePt t="40529" x="3408363" y="2500313"/>
          <p14:tracePt t="40546" x="3494088" y="2486025"/>
          <p14:tracePt t="40562" x="3565525" y="2486025"/>
          <p14:tracePt t="40579" x="3629025" y="2486025"/>
          <p14:tracePt t="40596" x="3686175" y="2486025"/>
          <p14:tracePt t="40613" x="3729038" y="2486025"/>
          <p14:tracePt t="40629" x="3771900" y="2486025"/>
          <p14:tracePt t="40646" x="3808413" y="2500313"/>
          <p14:tracePt t="40663" x="3871913" y="2514600"/>
          <p14:tracePt t="40678" x="3951288" y="2600325"/>
          <p14:tracePt t="40696" x="3979863" y="2636838"/>
          <p14:tracePt t="40712" x="4014788" y="2700338"/>
          <p14:tracePt t="40729" x="4057650" y="2786063"/>
          <p14:tracePt t="40746" x="4086225" y="2857500"/>
          <p14:tracePt t="40762" x="4100513" y="2922588"/>
          <p14:tracePt t="40778" x="4108450" y="3014663"/>
          <p14:tracePt t="40795" x="4108450" y="3143250"/>
          <p14:tracePt t="40813" x="4108450" y="3243263"/>
          <p14:tracePt t="40828" x="4108450" y="3314700"/>
          <p14:tracePt t="40846" x="4086225" y="3379788"/>
          <p14:tracePt t="40862" x="4065588" y="3414713"/>
          <p14:tracePt t="40879" x="4000500" y="3471863"/>
          <p14:tracePt t="40896" x="3937000" y="3494088"/>
          <p14:tracePt t="40913" x="3857625" y="3514725"/>
          <p14:tracePt t="40929" x="3765550" y="3522663"/>
          <p14:tracePt t="40945" x="3636963" y="3543300"/>
          <p14:tracePt t="40962" x="3479800" y="3543300"/>
          <p14:tracePt t="40979" x="3357563" y="3543300"/>
          <p14:tracePt t="40995" x="3214688" y="3543300"/>
          <p14:tracePt t="41011" x="3079750" y="3543300"/>
          <p14:tracePt t="41029" x="2957513" y="3543300"/>
          <p14:tracePt t="41045" x="2851150" y="3543300"/>
          <p14:tracePt t="41061" x="2743200" y="3543300"/>
          <p14:tracePt t="41078" x="2636838" y="3543300"/>
          <p14:tracePt t="41095" x="2543175" y="3529013"/>
          <p14:tracePt t="41112" x="2457450" y="3500438"/>
          <p14:tracePt t="41129" x="2379663" y="3479800"/>
          <p14:tracePt t="41146" x="2279650" y="3436938"/>
          <p14:tracePt t="41161" x="2193925" y="3386138"/>
          <p14:tracePt t="41179" x="2108200" y="3351213"/>
          <p14:tracePt t="41195" x="2043113" y="3314700"/>
          <p14:tracePt t="41212" x="1971675" y="3271838"/>
          <p14:tracePt t="41228" x="1908175" y="3228975"/>
          <p14:tracePt t="41245" x="1843088" y="3200400"/>
          <p14:tracePt t="41261" x="1771650" y="3171825"/>
          <p14:tracePt t="41278" x="1700213" y="3143250"/>
          <p14:tracePt t="41295" x="1636713" y="3114675"/>
          <p14:tracePt t="41312" x="1614488" y="3086100"/>
          <p14:tracePt t="41328" x="1593850" y="3079750"/>
          <p14:tracePt t="41345" x="1579563" y="3065463"/>
          <p14:tracePt t="41362" x="1571625" y="3051175"/>
          <p14:tracePt t="41378" x="1565275" y="3028950"/>
          <p14:tracePt t="41395" x="1565275" y="3008313"/>
          <p14:tracePt t="41412" x="1565275" y="2979738"/>
          <p14:tracePt t="41428" x="1565275" y="2965450"/>
          <p14:tracePt t="41444" x="1585913" y="2922588"/>
          <p14:tracePt t="41461" x="1628775" y="2879725"/>
          <p14:tracePt t="41479" x="1700213" y="2843213"/>
          <p14:tracePt t="41495" x="1793875" y="2794000"/>
          <p14:tracePt t="41512" x="1828800" y="2779713"/>
          <p14:tracePt t="41528" x="1885950" y="2743200"/>
          <p14:tracePt t="41545" x="1914525" y="2743200"/>
          <p14:tracePt t="41561" x="1936750" y="2728913"/>
          <p14:tracePt t="41578" x="1979613" y="2722563"/>
          <p14:tracePt t="41594" x="2014538" y="2722563"/>
          <p14:tracePt t="41611" x="2036763" y="2700338"/>
          <p14:tracePt t="41628" x="2057400" y="2700338"/>
          <p14:tracePt t="41644" x="2100263" y="2700338"/>
          <p14:tracePt t="41662" x="2128838" y="2700338"/>
          <p14:tracePt t="41677" x="2151063" y="2700338"/>
          <p14:tracePt t="41695" x="2171700" y="2700338"/>
          <p14:tracePt t="41710" x="2214563" y="2700338"/>
          <p14:tracePt t="41727" x="2265363" y="2700338"/>
          <p14:tracePt t="41744" x="2293938" y="2700338"/>
          <p14:tracePt t="41762" x="2336800" y="2700338"/>
          <p14:tracePt t="41778" x="2400300" y="2700338"/>
          <p14:tracePt t="41794" x="2451100" y="2700338"/>
          <p14:tracePt t="41810" x="2522538" y="2700338"/>
          <p14:tracePt t="41827" x="2628900" y="2700338"/>
          <p14:tracePt t="41844" x="2736850" y="2700338"/>
          <p14:tracePt t="41861" x="2828925" y="2700338"/>
          <p14:tracePt t="41878" x="2879725" y="2700338"/>
          <p14:tracePt t="41894" x="2936875" y="2700338"/>
          <p14:tracePt t="41911" x="2979738" y="2700338"/>
          <p14:tracePt t="41928" x="3022600" y="2700338"/>
          <p14:tracePt t="41944" x="3051175" y="2700338"/>
          <p14:tracePt t="41961" x="3086100" y="2714625"/>
          <p14:tracePt t="41977" x="3143250" y="2722563"/>
          <p14:tracePt t="41994" x="3186113" y="2751138"/>
          <p14:tracePt t="42010" x="3214688" y="2765425"/>
          <p14:tracePt t="42028" x="3243263" y="2786063"/>
          <p14:tracePt t="42044" x="3279775" y="2800350"/>
          <p14:tracePt t="42061" x="3300413" y="2822575"/>
          <p14:tracePt t="42077" x="3351213" y="2871788"/>
          <p14:tracePt t="42094" x="3386138" y="2914650"/>
          <p14:tracePt t="42111" x="3408363" y="2965450"/>
          <p14:tracePt t="42126" x="3422650" y="3014663"/>
          <p14:tracePt t="42145" x="3436938" y="3043238"/>
          <p14:tracePt t="42160" x="3436938" y="3065463"/>
          <p14:tracePt t="42178" x="3436938" y="3094038"/>
          <p14:tracePt t="42193" x="3436938" y="3114675"/>
          <p14:tracePt t="42211" x="3436938" y="3136900"/>
          <p14:tracePt t="42227" x="3436938" y="3171825"/>
          <p14:tracePt t="42244" x="3422650" y="3214688"/>
          <p14:tracePt t="42260" x="3400425" y="3228975"/>
          <p14:tracePt t="42276" x="3328988" y="3257550"/>
          <p14:tracePt t="42294" x="3279775" y="3279775"/>
          <p14:tracePt t="42309" x="3228975" y="3286125"/>
          <p14:tracePt t="42327" x="3179763" y="3286125"/>
          <p14:tracePt t="42344" x="3136900" y="3308350"/>
          <p14:tracePt t="42360" x="3108325" y="3308350"/>
          <p14:tracePt t="42377" x="3057525" y="3308350"/>
          <p14:tracePt t="42393" x="3028950" y="3308350"/>
          <p14:tracePt t="42410" x="2986088" y="3308350"/>
          <p14:tracePt t="42426" x="2914650" y="3314700"/>
          <p14:tracePt t="42443" x="2871788" y="3314700"/>
          <p14:tracePt t="42460" x="2828925" y="3322638"/>
          <p14:tracePt t="42477" x="2771775" y="3322638"/>
          <p14:tracePt t="42493" x="2708275" y="3322638"/>
          <p14:tracePt t="42510" x="2636838" y="3322638"/>
          <p14:tracePt t="42526" x="2551113" y="3322638"/>
          <p14:tracePt t="42526" x="2493963" y="3322638"/>
          <p14:tracePt t="42544" x="2393950" y="3322638"/>
          <p14:tracePt t="42560" x="2265363" y="3322638"/>
          <p14:tracePt t="42576" x="2193925" y="3322638"/>
          <p14:tracePt t="42592" x="2114550" y="3322638"/>
          <p14:tracePt t="42610" x="2022475" y="3308350"/>
          <p14:tracePt t="42626" x="1943100" y="3308350"/>
          <p14:tracePt t="42643" x="1865313" y="3300413"/>
          <p14:tracePt t="42660" x="1785938" y="3294063"/>
          <p14:tracePt t="42676" x="1714500" y="3265488"/>
          <p14:tracePt t="42693" x="1671638" y="3243263"/>
          <p14:tracePt t="42709" x="1614488" y="3222625"/>
          <p14:tracePt t="42726" x="1565275" y="3194050"/>
          <p14:tracePt t="42743" x="1514475" y="3171825"/>
          <p14:tracePt t="42759" x="1500188" y="3165475"/>
          <p14:tracePt t="42776" x="1471613" y="3151188"/>
          <p14:tracePt t="42793" x="1457325" y="3128963"/>
          <p14:tracePt t="42810" x="1450975" y="3114675"/>
          <p14:tracePt t="42825" x="1450975" y="3094038"/>
          <p14:tracePt t="42843" x="1450975" y="3079750"/>
          <p14:tracePt t="42859" x="1450975" y="3051175"/>
          <p14:tracePt t="42875" x="1450975" y="3014663"/>
          <p14:tracePt t="42892" x="1450975" y="2986088"/>
          <p14:tracePt t="42909" x="1450975" y="2965450"/>
          <p14:tracePt t="42925" x="1457325" y="2928938"/>
          <p14:tracePt t="42942" x="1493838" y="2900363"/>
          <p14:tracePt t="42942" x="1522413" y="2871788"/>
          <p14:tracePt t="42960" x="1543050" y="2843213"/>
          <p14:tracePt t="42976" x="1600200" y="2814638"/>
          <p14:tracePt t="42993" x="1628775" y="2800350"/>
          <p14:tracePt t="43009" x="1651000" y="2786063"/>
          <p14:tracePt t="43026" x="1685925" y="2779713"/>
          <p14:tracePt t="43042" x="1708150" y="2771775"/>
          <p14:tracePt t="43060" x="1736725" y="2771775"/>
          <p14:tracePt t="43075" x="1771650" y="2743200"/>
          <p14:tracePt t="43093" x="1793875" y="2736850"/>
          <p14:tracePt t="43109" x="1828800" y="2728913"/>
          <p14:tracePt t="43125" x="1871663" y="2700338"/>
          <p14:tracePt t="43125" x="1879600" y="2700338"/>
          <p14:tracePt t="43144" x="1900238" y="2693988"/>
          <p14:tracePt t="43158" x="2000250" y="2671763"/>
          <p14:tracePt t="43176" x="2043113" y="2665413"/>
          <p14:tracePt t="43193" x="2108200" y="2657475"/>
          <p14:tracePt t="43209" x="2165350" y="2651125"/>
          <p14:tracePt t="43226" x="2179638" y="2651125"/>
          <p14:tracePt t="43242" x="2193925" y="2651125"/>
          <p14:tracePt t="43259" x="2214563" y="2651125"/>
          <p14:tracePt t="43275" x="2251075" y="2651125"/>
          <p14:tracePt t="43292" x="2271713" y="2651125"/>
          <p14:tracePt t="43308" x="2308225" y="2643188"/>
          <p14:tracePt t="43325" x="2336800" y="2643188"/>
          <p14:tracePt t="43342" x="2379663" y="2643188"/>
          <p14:tracePt t="43359" x="2443163" y="2643188"/>
          <p14:tracePt t="43376" x="2471738" y="2643188"/>
          <p14:tracePt t="43391" x="2500313" y="2643188"/>
          <p14:tracePt t="43408" x="2528888" y="2643188"/>
          <p14:tracePt t="43425" x="2557463" y="2622550"/>
          <p14:tracePt t="43441" x="2586038" y="2622550"/>
          <p14:tracePt t="43459" x="2600325" y="2614613"/>
          <p14:tracePt t="43476" x="2628900" y="2614613"/>
          <p14:tracePt t="43492" x="2671763" y="2608263"/>
          <p14:tracePt t="43508" x="2708275" y="2608263"/>
          <p14:tracePt t="43524" x="2743200" y="2593975"/>
          <p14:tracePt t="43542" x="2771775" y="2593975"/>
          <p14:tracePt t="43558" x="2814638" y="2593975"/>
          <p14:tracePt t="43575" x="2879725" y="2593975"/>
          <p14:tracePt t="43591" x="2922588" y="2593975"/>
          <p14:tracePt t="43608" x="2965450" y="2593975"/>
          <p14:tracePt t="43626" x="3022600" y="2593975"/>
          <p14:tracePt t="43642" x="3071813" y="2593975"/>
          <p14:tracePt t="43659" x="3122613" y="2593975"/>
          <p14:tracePt t="43674" x="3151188" y="2593975"/>
          <p14:tracePt t="43692" x="3165475" y="2593975"/>
          <p14:tracePt t="43708" x="3200400" y="2600325"/>
          <p14:tracePt t="43725" x="3243263" y="2614613"/>
          <p14:tracePt t="43742" x="3271838" y="2622550"/>
          <p14:tracePt t="43757" x="3322638" y="2628900"/>
          <p14:tracePt t="43757" x="3336925" y="2643188"/>
          <p14:tracePt t="43776" x="3351213" y="2643188"/>
          <p14:tracePt t="43791" x="3394075" y="2657475"/>
          <p14:tracePt t="43808" x="3408363" y="2657475"/>
          <p14:tracePt t="43824" x="3443288" y="2657475"/>
          <p14:tracePt t="43842" x="3471863" y="2665413"/>
          <p14:tracePt t="43857" x="3494088" y="2671763"/>
          <p14:tracePt t="43874" x="3536950" y="2700338"/>
          <p14:tracePt t="43891" x="3543300" y="2708275"/>
          <p14:tracePt t="43907" x="3565525" y="2722563"/>
          <p14:tracePt t="43925" x="3586163" y="2751138"/>
          <p14:tracePt t="43940" x="3600450" y="2765425"/>
          <p14:tracePt t="43958" x="3614738" y="2800350"/>
          <p14:tracePt t="43974" x="3622675" y="2836863"/>
          <p14:tracePt t="43974" x="3629025" y="2843213"/>
          <p14:tracePt t="43992" x="3651250" y="2894013"/>
          <p14:tracePt t="44007" x="3651250" y="2908300"/>
          <p14:tracePt t="44025" x="3651250" y="2943225"/>
          <p14:tracePt t="44041" x="3651250" y="2986088"/>
          <p14:tracePt t="44058" x="3651250" y="3028950"/>
          <p14:tracePt t="44074" x="3651250" y="3051175"/>
          <p14:tracePt t="44090" x="3651250" y="3086100"/>
          <p14:tracePt t="44108" x="3643313" y="3094038"/>
          <p14:tracePt t="44124" x="3636963" y="3114675"/>
          <p14:tracePt t="44141" x="3629025" y="3136900"/>
          <p14:tracePt t="44157" x="3600450" y="3157538"/>
          <p14:tracePt t="44174" x="3571875" y="3171825"/>
          <p14:tracePt t="44190" x="3486150" y="3214688"/>
          <p14:tracePt t="44208" x="3414713" y="3236913"/>
          <p14:tracePt t="44224" x="3322638" y="3271838"/>
          <p14:tracePt t="44241" x="3271838" y="3279775"/>
          <p14:tracePt t="44258" x="3214688" y="3286125"/>
          <p14:tracePt t="44274" x="3171825" y="3308350"/>
          <p14:tracePt t="44291" x="3128963" y="3314700"/>
          <p14:tracePt t="44307" x="3086100" y="3314700"/>
          <p14:tracePt t="44324" x="3008313" y="3314700"/>
          <p14:tracePt t="44341" x="2928938" y="3314700"/>
          <p14:tracePt t="44356" x="2851150" y="3314700"/>
          <p14:tracePt t="44374" x="2786063" y="3314700"/>
          <p14:tracePt t="44390" x="2679700" y="3314700"/>
          <p14:tracePt t="44390" x="2608263" y="3314700"/>
          <p14:tracePt t="44408" x="2486025" y="3314700"/>
          <p14:tracePt t="44423" x="2365375" y="3314700"/>
          <p14:tracePt t="44441" x="2243138" y="3314700"/>
          <p14:tracePt t="44457" x="2136775" y="3314700"/>
          <p14:tracePt t="44474" x="2051050" y="3314700"/>
          <p14:tracePt t="44491" x="1971675" y="3300413"/>
          <p14:tracePt t="44507" x="1885950" y="3294063"/>
          <p14:tracePt t="44523" x="1793875" y="3279775"/>
          <p14:tracePt t="44540" x="1679575" y="3243263"/>
          <p14:tracePt t="44557" x="1565275" y="3236913"/>
          <p14:tracePt t="44573" x="1436688" y="3186113"/>
          <p14:tracePt t="44591" x="1343025" y="3165475"/>
          <p14:tracePt t="44607" x="1279525" y="3122613"/>
          <p14:tracePt t="44624" x="1265238" y="3094038"/>
          <p14:tracePt t="44639" x="1265238" y="3022600"/>
          <p14:tracePt t="44657" x="1265238" y="2971800"/>
          <p14:tracePt t="44673" x="1265238" y="2908300"/>
          <p14:tracePt t="44690" x="1265238" y="2865438"/>
          <p14:tracePt t="44706" x="1308100" y="2794000"/>
          <p14:tracePt t="44722" x="1357313" y="2743200"/>
          <p14:tracePt t="44741" x="1428750" y="2708275"/>
          <p14:tracePt t="44757" x="1500188" y="2665413"/>
          <p14:tracePt t="44775" x="1543050" y="2651125"/>
          <p14:tracePt t="44790" x="1593850" y="2628900"/>
          <p14:tracePt t="44807" x="1622425" y="2622550"/>
          <p14:tracePt t="44823" x="1671638" y="2622550"/>
          <p14:tracePt t="44841" x="1714500" y="2622550"/>
          <p14:tracePt t="44857" x="1765300" y="2622550"/>
          <p14:tracePt t="44873" x="1828800" y="2622550"/>
          <p14:tracePt t="44890" x="1908175" y="2622550"/>
          <p14:tracePt t="44906" x="2028825" y="2622550"/>
          <p14:tracePt t="44924" x="2171700" y="2622550"/>
          <p14:tracePt t="44940" x="2293938" y="2608263"/>
          <p14:tracePt t="44957" x="2414588" y="2608263"/>
          <p14:tracePt t="44972" x="2522538" y="2608263"/>
          <p14:tracePt t="44989" x="2600325" y="2608263"/>
          <p14:tracePt t="45006" x="2708275" y="2608263"/>
          <p14:tracePt t="45023" x="2743200" y="2608263"/>
          <p14:tracePt t="45023" x="2771775" y="2608263"/>
          <p14:tracePt t="45040" x="2851150" y="2608263"/>
          <p14:tracePt t="45057" x="2928938" y="2608263"/>
          <p14:tracePt t="45072" x="3000375" y="2608263"/>
          <p14:tracePt t="45089" x="3100388" y="2636838"/>
          <p14:tracePt t="45106" x="3165475" y="2636838"/>
          <p14:tracePt t="45122" x="3200400" y="2643188"/>
          <p14:tracePt t="45140" x="3279775" y="2671763"/>
          <p14:tracePt t="45155" x="3351213" y="2693988"/>
          <p14:tracePt t="45172" x="3429000" y="2736850"/>
          <p14:tracePt t="45189" x="3486150" y="2757488"/>
          <p14:tracePt t="45206" x="3508375" y="2786063"/>
          <p14:tracePt t="45206" x="3536950" y="2800350"/>
          <p14:tracePt t="45224" x="3565525" y="2828925"/>
          <p14:tracePt t="45239" x="3643313" y="2886075"/>
          <p14:tracePt t="45257" x="3686175" y="2936875"/>
          <p14:tracePt t="45272" x="3722688" y="2965450"/>
          <p14:tracePt t="45289" x="3736975" y="2994025"/>
          <p14:tracePt t="45305" x="3751263" y="3028950"/>
          <p14:tracePt t="45324" x="3765550" y="3057525"/>
          <p14:tracePt t="45340" x="3765550" y="3086100"/>
          <p14:tracePt t="45355" x="3765550" y="3100388"/>
          <p14:tracePt t="45373" x="3765550" y="3122613"/>
          <p14:tracePt t="45388" x="3736975" y="3165475"/>
          <p14:tracePt t="45406" x="3665538" y="3194050"/>
          <p14:tracePt t="45422" x="3608388" y="3222625"/>
          <p14:tracePt t="45422" x="3565525" y="3243263"/>
          <p14:tracePt t="45439" x="3522663" y="3294063"/>
          <p14:tracePt t="45455" x="3465513" y="3322638"/>
          <p14:tracePt t="45473" x="3379788" y="3365500"/>
          <p14:tracePt t="45489" x="3328988" y="3394075"/>
          <p14:tracePt t="45506" x="3286125" y="3414713"/>
          <p14:tracePt t="45522" x="3243263" y="3436938"/>
          <p14:tracePt t="45539" x="3222625" y="3436938"/>
          <p14:tracePt t="45556" x="3186113" y="3443288"/>
          <p14:tracePt t="45572" x="3143250" y="3457575"/>
          <p14:tracePt t="45589" x="3114675" y="3457575"/>
          <p14:tracePt t="45606" x="3057525" y="3479800"/>
          <p14:tracePt t="45622" x="3014663" y="3486150"/>
          <p14:tracePt t="45638" x="2928938" y="3514725"/>
          <p14:tracePt t="45656" x="2871788" y="3514725"/>
          <p14:tracePt t="45672" x="2814638" y="3529013"/>
          <p14:tracePt t="45688" x="2728913" y="3529013"/>
          <p14:tracePt t="45706" x="2636838" y="3529013"/>
          <p14:tracePt t="45722" x="2571750" y="3529013"/>
          <p14:tracePt t="45739" x="2493963" y="3529013"/>
          <p14:tracePt t="45755" x="2408238" y="3529013"/>
          <p14:tracePt t="45772" x="2328863" y="3529013"/>
          <p14:tracePt t="45788" x="2222500" y="3529013"/>
          <p14:tracePt t="45805" x="2114550" y="3514725"/>
          <p14:tracePt t="45822" x="2008188" y="3479800"/>
          <p14:tracePt t="45838" x="1851025" y="3422650"/>
          <p14:tracePt t="45856" x="1793875" y="3386138"/>
          <p14:tracePt t="45871" x="1757363" y="3371850"/>
          <p14:tracePt t="45888" x="1714500" y="3328988"/>
          <p14:tracePt t="45904" x="1671638" y="3257550"/>
          <p14:tracePt t="45922" x="1600200" y="3136900"/>
          <p14:tracePt t="45938" x="1550988" y="3036888"/>
          <p14:tracePt t="45955" x="1522413" y="2922588"/>
          <p14:tracePt t="45972" x="1471613" y="2786063"/>
          <p14:tracePt t="45988" x="1408113" y="2657475"/>
          <p14:tracePt t="46005" x="1350963" y="2522538"/>
          <p14:tracePt t="46022" x="1300163" y="2386013"/>
          <p14:tracePt t="46038" x="1300163" y="2314575"/>
          <p14:tracePt t="46055" x="1300163" y="2185988"/>
          <p14:tracePt t="46072" x="1300163" y="2128838"/>
          <p14:tracePt t="46088" x="1314450" y="2022475"/>
          <p14:tracePt t="46105" x="1336675" y="1922463"/>
          <p14:tracePt t="46121" x="1365250" y="1857375"/>
          <p14:tracePt t="46139" x="1385888" y="1800225"/>
          <p14:tracePt t="46154" x="1422400" y="1743075"/>
          <p14:tracePt t="46171" x="1450975" y="1693863"/>
          <p14:tracePt t="46187" x="1514475" y="1622425"/>
          <p14:tracePt t="46204" x="1600200" y="1528763"/>
          <p14:tracePt t="46222" x="1665288" y="1479550"/>
          <p14:tracePt t="46237" x="1722438" y="1414463"/>
          <p14:tracePt t="46254" x="1757363" y="1379538"/>
          <p14:tracePt t="46271" x="1779588" y="1357313"/>
          <p14:tracePt t="46288" x="1814513" y="1343025"/>
          <p14:tracePt t="46304" x="1836738" y="1322388"/>
          <p14:tracePt t="46320" x="1851025" y="1314450"/>
          <p14:tracePt t="46647" x="1857375" y="1314450"/>
          <p14:tracePt t="46664" x="1857375" y="1328738"/>
          <p14:tracePt t="46671" x="1857375" y="1350963"/>
          <p14:tracePt t="46680" x="1857375" y="1365250"/>
          <p14:tracePt t="46687" x="1857375" y="1408113"/>
          <p14:tracePt t="46704" x="1857375" y="1428750"/>
          <p14:tracePt t="46720" x="1857375" y="1450975"/>
          <p14:tracePt t="46738" x="1857375" y="1485900"/>
          <p14:tracePt t="46754" x="1857375" y="1536700"/>
          <p14:tracePt t="46771" x="1857375" y="1579563"/>
          <p14:tracePt t="46787" x="1865313" y="1657350"/>
          <p14:tracePt t="46804" x="1865313" y="1722438"/>
          <p14:tracePt t="46820" x="1865313" y="1785938"/>
          <p14:tracePt t="46837" x="1865313" y="1857375"/>
          <p14:tracePt t="46854" x="1865313" y="1885950"/>
          <p14:tracePt t="46870" x="1865313" y="1936750"/>
          <p14:tracePt t="46887" x="1865313" y="1993900"/>
          <p14:tracePt t="46904" x="1865313" y="2036763"/>
          <p14:tracePt t="46921" x="1865313" y="2114550"/>
          <p14:tracePt t="46937" x="1865313" y="2165350"/>
          <p14:tracePt t="46953" x="1865313" y="2208213"/>
          <p14:tracePt t="46970" x="1865313" y="2243138"/>
          <p14:tracePt t="46986" x="1865313" y="2271713"/>
          <p14:tracePt t="47004" x="1865313" y="2300288"/>
          <p14:tracePt t="47020" x="1865313" y="2328863"/>
          <p14:tracePt t="47037" x="1865313" y="2365375"/>
          <p14:tracePt t="47054" x="1865313" y="2400300"/>
          <p14:tracePt t="47070" x="1871663" y="2414588"/>
          <p14:tracePt t="47086" x="1879600" y="2443163"/>
          <p14:tracePt t="47848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(No Speculation)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6" y="1124744"/>
            <a:ext cx="8280920" cy="461247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718"/>
    </mc:Choice>
    <mc:Fallback>
      <p:transition spd="slow" advTm="818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486" x="2600325" y="2043113"/>
          <p14:tracePt t="54502" x="2628900" y="2043113"/>
          <p14:tracePt t="54510" x="2643188" y="2043113"/>
          <p14:tracePt t="54518" x="2657475" y="2043113"/>
          <p14:tracePt t="54526" x="2686050" y="2043113"/>
          <p14:tracePt t="54542" x="2708275" y="2043113"/>
          <p14:tracePt t="54558" x="2751138" y="2043113"/>
          <p14:tracePt t="54574" x="2779713" y="2057400"/>
          <p14:tracePt t="54590" x="2814638" y="2057400"/>
          <p14:tracePt t="54606" x="2851150" y="2057400"/>
          <p14:tracePt t="54622" x="2886075" y="2057400"/>
          <p14:tracePt t="54638" x="2900363" y="2057400"/>
          <p14:tracePt t="54654" x="2922588" y="2057400"/>
          <p14:tracePt t="54684" x="2936875" y="2057400"/>
          <p14:tracePt t="54701" x="2971800" y="2057400"/>
          <p14:tracePt t="54702" x="2994025" y="2057400"/>
          <p14:tracePt t="54702" x="3008313" y="2057400"/>
          <p14:tracePt t="54719" x="3043238" y="2057400"/>
          <p14:tracePt t="54734" x="3086100" y="2057400"/>
          <p14:tracePt t="54751" x="3128963" y="2057400"/>
          <p14:tracePt t="54768" x="3171825" y="2057400"/>
          <p14:tracePt t="54784" x="3179763" y="2057400"/>
          <p14:tracePt t="54822" x="3194050" y="2057400"/>
          <p14:tracePt t="54838" x="3208338" y="2057400"/>
          <p14:tracePt t="54850" x="3214688" y="2065338"/>
          <p14:tracePt t="54854" x="3228975" y="2065338"/>
          <p14:tracePt t="54867" x="3251200" y="2065338"/>
          <p14:tracePt t="54883" x="3257550" y="2065338"/>
          <p14:tracePt t="54901" x="3265488" y="2065338"/>
          <p14:tracePt t="54942" x="3279775" y="2065338"/>
          <p14:tracePt t="54950" x="3300413" y="2065338"/>
          <p14:tracePt t="54957" x="3308350" y="2065338"/>
          <p14:tracePt t="54998" x="3322638" y="2065338"/>
          <p14:tracePt t="55195" x="3300413" y="2065338"/>
          <p14:tracePt t="55206" x="3271838" y="2071688"/>
          <p14:tracePt t="55214" x="3257550" y="2079625"/>
          <p14:tracePt t="55220" x="3228975" y="2079625"/>
          <p14:tracePt t="55235" x="3186113" y="2079625"/>
          <p14:tracePt t="55250" x="3151188" y="2085975"/>
          <p14:tracePt t="55266" x="3100388" y="2108200"/>
          <p14:tracePt t="55284" x="3071813" y="2114550"/>
          <p14:tracePt t="55301" x="3051175" y="2114550"/>
          <p14:tracePt t="55316" x="3022600" y="2122488"/>
          <p14:tracePt t="55334" x="3014663" y="2122488"/>
          <p14:tracePt t="55350" x="3000375" y="2122488"/>
          <p14:tracePt t="55366" x="2986088" y="2122488"/>
          <p14:tracePt t="55384" x="2957513" y="2122488"/>
          <p14:tracePt t="55399" x="2951163" y="2122488"/>
          <p14:tracePt t="55416" x="2936875" y="2122488"/>
          <p14:tracePt t="55434" x="2914650" y="2122488"/>
          <p14:tracePt t="55449" x="2908300" y="2122488"/>
          <p14:tracePt t="55466" x="2886075" y="2122488"/>
          <p14:tracePt t="55484" x="2871788" y="2122488"/>
          <p14:tracePt t="55500" x="2865438" y="2122488"/>
          <p14:tracePt t="55516" x="2828925" y="2122488"/>
          <p14:tracePt t="55533" x="2794000" y="2122488"/>
          <p14:tracePt t="55550" x="2743200" y="2108200"/>
          <p14:tracePt t="55567" x="2693988" y="2108200"/>
          <p14:tracePt t="55582" x="2614613" y="2100263"/>
          <p14:tracePt t="55600" x="2565400" y="2085975"/>
          <p14:tracePt t="55616" x="2508250" y="2079625"/>
          <p14:tracePt t="55632" x="2465388" y="2065338"/>
          <p14:tracePt t="55650" x="2428875" y="2057400"/>
          <p14:tracePt t="55666" x="2414588" y="2057400"/>
          <p14:tracePt t="55683" x="2386013" y="2051050"/>
          <p14:tracePt t="55699" x="2379663" y="2051050"/>
          <p14:tracePt t="55715" x="2357438" y="2051050"/>
          <p14:tracePt t="55733" x="2343150" y="2051050"/>
          <p14:tracePt t="55750" x="2308225" y="2051050"/>
          <p14:tracePt t="55766" x="2286000" y="2051050"/>
          <p14:tracePt t="55783" x="2257425" y="2051050"/>
          <p14:tracePt t="55800" x="2222500" y="2051050"/>
          <p14:tracePt t="55817" x="2185988" y="2051050"/>
          <p14:tracePt t="55833" x="2151063" y="2051050"/>
          <p14:tracePt t="55849" x="2136775" y="2051050"/>
          <p14:tracePt t="55866" x="2122488" y="2051050"/>
          <p14:tracePt t="55883" x="2108200" y="2051050"/>
          <p14:tracePt t="55900" x="2065338" y="2057400"/>
          <p14:tracePt t="55917" x="2051050" y="2065338"/>
          <p14:tracePt t="55933" x="2036763" y="2065338"/>
          <p14:tracePt t="55933" x="2028825" y="2065338"/>
          <p14:tracePt t="55951" x="1985963" y="2065338"/>
          <p14:tracePt t="55966" x="1951038" y="2065338"/>
          <p14:tracePt t="55983" x="1922463" y="2065338"/>
          <p14:tracePt t="55999" x="1879600" y="2065338"/>
          <p14:tracePt t="56017" x="1836738" y="2079625"/>
          <p14:tracePt t="56032" x="1822450" y="2079625"/>
          <p14:tracePt t="56049" x="1779588" y="2085975"/>
          <p14:tracePt t="56066" x="1771650" y="2085975"/>
          <p14:tracePt t="56083" x="1751013" y="2085975"/>
          <p14:tracePt t="56099" x="1736725" y="2085975"/>
          <p14:tracePt t="56116" x="1700213" y="2085975"/>
          <p14:tracePt t="56133" x="1679575" y="2085975"/>
          <p14:tracePt t="56148" x="1636713" y="2100263"/>
          <p14:tracePt t="56167" x="1622425" y="2100263"/>
          <p14:tracePt t="56214" x="1614488" y="2100263"/>
          <p14:tracePt t="56230" x="1593850" y="2108200"/>
          <p14:tracePt t="56286" x="1585913" y="2108200"/>
          <p14:tracePt t="56342" x="1579563" y="2114550"/>
          <p14:tracePt t="56462" x="1557338" y="2114550"/>
          <p14:tracePt t="56478" x="1550988" y="2114550"/>
          <p14:tracePt t="56497" x="1536700" y="2114550"/>
          <p14:tracePt t="56533" x="1522413" y="2114550"/>
          <p14:tracePt t="56551" x="1514475" y="2114550"/>
          <p14:tracePt t="56566" x="1508125" y="2114550"/>
          <p14:tracePt t="56582" x="1500188" y="2114550"/>
          <p14:tracePt t="56614" x="1485900" y="2114550"/>
          <p14:tracePt t="56654" x="1479550" y="2114550"/>
          <p14:tracePt t="56662" x="1471613" y="2108200"/>
          <p14:tracePt t="56682" x="1465263" y="2108200"/>
          <p14:tracePt t="56682" x="1443038" y="2100263"/>
          <p14:tracePt t="56698" x="1436688" y="2100263"/>
          <p14:tracePt t="56715" x="1422400" y="2100263"/>
          <p14:tracePt t="56732" x="1393825" y="2093913"/>
          <p14:tracePt t="56747" x="1357313" y="2079625"/>
          <p14:tracePt t="56765" x="1343025" y="2065338"/>
          <p14:tracePt t="56782" x="1322388" y="2057400"/>
          <p14:tracePt t="56799" x="1300163" y="2051050"/>
          <p14:tracePt t="56815" x="1285875" y="2051050"/>
          <p14:tracePt t="56832" x="1265238" y="2051050"/>
          <p14:tracePt t="56848" x="1228725" y="2028825"/>
          <p14:tracePt t="56865" x="1200150" y="2022475"/>
          <p14:tracePt t="56882" x="1179513" y="2022475"/>
          <p14:tracePt t="56897" x="1143000" y="2014538"/>
          <p14:tracePt t="56915" x="1122363" y="2014538"/>
          <p14:tracePt t="56930" x="1114425" y="2014538"/>
          <p14:tracePt t="56966" x="1108075" y="2014538"/>
          <p14:tracePt t="56981" x="1065213" y="2014538"/>
          <p14:tracePt t="56997" x="1022350" y="2014538"/>
          <p14:tracePt t="56999" x="985838" y="2000250"/>
          <p14:tracePt t="57015" x="942975" y="1979613"/>
          <p14:tracePt t="57031" x="900113" y="1957388"/>
          <p14:tracePt t="57048" x="850900" y="1936750"/>
          <p14:tracePt t="57065" x="793750" y="1922463"/>
          <p14:tracePt t="57080" x="714375" y="1908175"/>
          <p14:tracePt t="57098" x="657225" y="1879600"/>
          <p14:tracePt t="57114" x="600075" y="1871663"/>
          <p14:tracePt t="57131" x="593725" y="1871663"/>
          <p14:tracePt t="57147" x="571500" y="1865313"/>
          <p14:tracePt t="57190" x="565150" y="1865313"/>
          <p14:tracePt t="57198" x="550863" y="1857375"/>
          <p14:tracePt t="57350" x="550863" y="1851025"/>
          <p14:tracePt t="57358" x="557213" y="1851025"/>
          <p14:tracePt t="57366" x="579438" y="1851025"/>
          <p14:tracePt t="57374" x="622300" y="1851025"/>
          <p14:tracePt t="57382" x="700088" y="1851025"/>
          <p14:tracePt t="57398" x="765175" y="1851025"/>
          <p14:tracePt t="57413" x="842963" y="1851025"/>
          <p14:tracePt t="57431" x="900113" y="1851025"/>
          <p14:tracePt t="57447" x="957263" y="1851025"/>
          <p14:tracePt t="57465" x="1000125" y="1851025"/>
          <p14:tracePt t="57481" x="1042988" y="1843088"/>
          <p14:tracePt t="57498" x="1100138" y="1828800"/>
          <p14:tracePt t="57513" x="1157288" y="1828800"/>
          <p14:tracePt t="57531" x="1179513" y="1828800"/>
          <p14:tracePt t="57547" x="1200150" y="1828800"/>
          <p14:tracePt t="57564" x="1222375" y="1828800"/>
          <p14:tracePt t="57580" x="1265238" y="1851025"/>
          <p14:tracePt t="57596" x="1293813" y="1857375"/>
          <p14:tracePt t="57596" x="1322388" y="1865313"/>
          <p14:tracePt t="57614" x="1336675" y="1885950"/>
          <p14:tracePt t="57629" x="1357313" y="1885950"/>
          <p14:tracePt t="57647" x="1385888" y="1885950"/>
          <p14:tracePt t="57664" x="1428750" y="1885950"/>
          <p14:tracePt t="57679" x="1471613" y="1885950"/>
          <p14:tracePt t="57696" x="1514475" y="1900238"/>
          <p14:tracePt t="57713" x="1550988" y="1900238"/>
          <p14:tracePt t="57731" x="1593850" y="1900238"/>
          <p14:tracePt t="57746" x="1628775" y="1908175"/>
          <p14:tracePt t="57764" x="1657350" y="1908175"/>
          <p14:tracePt t="57779" x="1665288" y="1908175"/>
          <p14:tracePt t="57796" x="1671638" y="1908175"/>
          <p14:tracePt t="57814" x="1693863" y="1908175"/>
          <p14:tracePt t="57862" x="1700213" y="1908175"/>
          <p14:tracePt t="57878" x="1714500" y="1908175"/>
          <p14:tracePt t="57894" x="1743075" y="1908175"/>
          <p14:tracePt t="57902" x="1757363" y="1908175"/>
          <p14:tracePt t="57913" x="1785938" y="1908175"/>
          <p14:tracePt t="57930" x="1800225" y="1908175"/>
          <p14:tracePt t="57947" x="1814513" y="1908175"/>
          <p14:tracePt t="57989" x="1822450" y="1908175"/>
          <p14:tracePt t="57997" x="1836738" y="1908175"/>
          <p14:tracePt t="58005" x="1851025" y="1908175"/>
          <p14:tracePt t="58118" x="1808163" y="1928813"/>
          <p14:tracePt t="58126" x="1751013" y="1957388"/>
          <p14:tracePt t="58128" x="1708150" y="1957388"/>
          <p14:tracePt t="58135" x="1693863" y="1965325"/>
          <p14:tracePt t="58146" x="1643063" y="1979613"/>
          <p14:tracePt t="58163" x="1614488" y="1985963"/>
          <p14:tracePt t="58179" x="1514475" y="2008188"/>
          <p14:tracePt t="58195" x="1457325" y="2036763"/>
          <p14:tracePt t="58213" x="1414463" y="2051050"/>
          <p14:tracePt t="58229" x="1379538" y="2057400"/>
          <p14:tracePt t="58247" x="1365250" y="2057400"/>
          <p14:tracePt t="58262" x="1343025" y="2065338"/>
          <p14:tracePt t="58279" x="1336675" y="2071688"/>
          <p14:tracePt t="58296" x="1328738" y="2079625"/>
          <p14:tracePt t="58313" x="1328738" y="2085975"/>
          <p14:tracePt t="58329" x="1328738" y="2122488"/>
          <p14:tracePt t="58345" x="1328738" y="2151063"/>
          <p14:tracePt t="58363" x="1328738" y="2185988"/>
          <p14:tracePt t="58379" x="1328738" y="2214563"/>
          <p14:tracePt t="58396" x="1328738" y="2271713"/>
          <p14:tracePt t="58412" x="1328738" y="2293938"/>
          <p14:tracePt t="58429" x="1328738" y="2328863"/>
          <p14:tracePt t="58445" x="1300163" y="2379663"/>
          <p14:tracePt t="58463" x="1279525" y="2422525"/>
          <p14:tracePt t="58479" x="1257300" y="2451100"/>
          <p14:tracePt t="58496" x="1228725" y="2500313"/>
          <p14:tracePt t="58512" x="1208088" y="2536825"/>
          <p14:tracePt t="58529" x="1193800" y="2551113"/>
          <p14:tracePt t="58547" x="1171575" y="2586038"/>
          <p14:tracePt t="58561" x="1171575" y="2608263"/>
          <p14:tracePt t="58579" x="1171575" y="2636838"/>
          <p14:tracePt t="58596" x="1165225" y="2679700"/>
          <p14:tracePt t="58612" x="1165225" y="2708275"/>
          <p14:tracePt t="58629" x="1165225" y="2743200"/>
          <p14:tracePt t="58645" x="1165225" y="2779713"/>
          <p14:tracePt t="58662" x="1165225" y="2814638"/>
          <p14:tracePt t="58678" x="1128713" y="2871788"/>
          <p14:tracePt t="58695" x="1128713" y="2914650"/>
          <p14:tracePt t="58712" x="1114425" y="2971800"/>
          <p14:tracePt t="58729" x="1114425" y="3028950"/>
          <p14:tracePt t="58745" x="1108075" y="3065463"/>
          <p14:tracePt t="58762" x="1108075" y="3094038"/>
          <p14:tracePt t="58778" x="1108075" y="3136900"/>
          <p14:tracePt t="58796" x="1108075" y="3171825"/>
          <p14:tracePt t="58812" x="1108075" y="3179763"/>
          <p14:tracePt t="58846" x="1108075" y="3186113"/>
          <p14:tracePt t="58886" x="1108075" y="3208338"/>
          <p14:tracePt t="58895" x="1122363" y="3214688"/>
          <p14:tracePt t="58902" x="1136650" y="3214688"/>
          <p14:tracePt t="58912" x="1165225" y="3214688"/>
          <p14:tracePt t="58928" x="1200150" y="3214688"/>
          <p14:tracePt t="58945" x="1236663" y="3228975"/>
          <p14:tracePt t="58961" x="1257300" y="3228975"/>
          <p14:tracePt t="58978" x="1285875" y="3228975"/>
          <p14:tracePt t="58995" x="1336675" y="3228975"/>
          <p14:tracePt t="59011" x="1385888" y="3222625"/>
          <p14:tracePt t="59028" x="1465263" y="3214688"/>
          <p14:tracePt t="59044" x="1550988" y="3171825"/>
          <p14:tracePt t="59044" x="1579563" y="3171825"/>
          <p14:tracePt t="59062" x="1657350" y="3151188"/>
          <p14:tracePt t="59078" x="1700213" y="3151188"/>
          <p14:tracePt t="59096" x="1728788" y="3143250"/>
          <p14:tracePt t="59111" x="1743075" y="3143250"/>
          <p14:tracePt t="59127" x="1785938" y="3143250"/>
          <p14:tracePt t="59144" x="1843088" y="3122613"/>
          <p14:tracePt t="59161" x="1900238" y="3114675"/>
          <p14:tracePt t="59178" x="1957388" y="3114675"/>
          <p14:tracePt t="59194" x="2022475" y="3114675"/>
          <p14:tracePt t="59211" x="2085975" y="3114675"/>
          <p14:tracePt t="59227" x="2143125" y="3114675"/>
          <p14:tracePt t="59245" x="2208213" y="3114675"/>
          <p14:tracePt t="59261" x="2271713" y="3100388"/>
          <p14:tracePt t="59278" x="2314575" y="3100388"/>
          <p14:tracePt t="59295" x="2371725" y="3100388"/>
          <p14:tracePt t="59311" x="2443163" y="3100388"/>
          <p14:tracePt t="59328" x="2514600" y="3100388"/>
          <p14:tracePt t="59344" x="2557463" y="3100388"/>
          <p14:tracePt t="59361" x="2622550" y="3100388"/>
          <p14:tracePt t="59378" x="2665413" y="3100388"/>
          <p14:tracePt t="59395" x="2679700" y="3100388"/>
          <p14:tracePt t="59411" x="2700338" y="3100388"/>
          <p14:tracePt t="59428" x="2722563" y="3100388"/>
          <p14:tracePt t="59444" x="2751138" y="3100388"/>
          <p14:tracePt t="59461" x="2786063" y="3100388"/>
          <p14:tracePt t="59461" x="2800350" y="3100388"/>
          <p14:tracePt t="59479" x="2836863" y="3100388"/>
          <p14:tracePt t="59494" x="2851150" y="3100388"/>
          <p14:tracePt t="59511" x="2879725" y="3094038"/>
          <p14:tracePt t="59527" x="2894013" y="3086100"/>
          <p14:tracePt t="59544" x="2900363" y="3071813"/>
          <p14:tracePt t="59560" x="2914650" y="3028950"/>
          <p14:tracePt t="59578" x="2922588" y="2979738"/>
          <p14:tracePt t="59594" x="2922588" y="2900363"/>
          <p14:tracePt t="59610" x="2922588" y="2786063"/>
          <p14:tracePt t="59627" x="2908300" y="2651125"/>
          <p14:tracePt t="59643" x="2908300" y="2543175"/>
          <p14:tracePt t="59661" x="2894013" y="2400300"/>
          <p14:tracePt t="59677" x="2865438" y="2236788"/>
          <p14:tracePt t="59695" x="2865438" y="2157413"/>
          <p14:tracePt t="59710" x="2843213" y="2079625"/>
          <p14:tracePt t="59728" x="2843213" y="2022475"/>
          <p14:tracePt t="59744" x="2828925" y="1965325"/>
          <p14:tracePt t="59761" x="2814638" y="1900238"/>
          <p14:tracePt t="59776" x="2814638" y="1857375"/>
          <p14:tracePt t="59793" x="2800350" y="1800225"/>
          <p14:tracePt t="59810" x="2794000" y="1743075"/>
          <p14:tracePt t="59827" x="2765425" y="1700213"/>
          <p14:tracePt t="59845" x="2751138" y="1665288"/>
          <p14:tracePt t="59860" x="2722563" y="1651000"/>
          <p14:tracePt t="59877" x="2671763" y="1636713"/>
          <p14:tracePt t="59894" x="2557463" y="1636713"/>
          <p14:tracePt t="59911" x="2465388" y="1636713"/>
          <p14:tracePt t="59926" x="2365375" y="1636713"/>
          <p14:tracePt t="59944" x="2271713" y="1636713"/>
          <p14:tracePt t="59959" x="2193925" y="1636713"/>
          <p14:tracePt t="59977" x="2128838" y="1636713"/>
          <p14:tracePt t="59993" x="2071688" y="1636713"/>
          <p14:tracePt t="60010" x="2014538" y="1636713"/>
          <p14:tracePt t="60027" x="1971675" y="1636713"/>
          <p14:tracePt t="60043" x="1879600" y="1636713"/>
          <p14:tracePt t="60060" x="1751013" y="1671638"/>
          <p14:tracePt t="60076" x="1608138" y="1685925"/>
          <p14:tracePt t="60095" x="1528763" y="1693863"/>
          <p14:tracePt t="60110" x="1493838" y="1714500"/>
          <p14:tracePt t="60127" x="1479550" y="1714500"/>
          <p14:tracePt t="60143" x="1465263" y="1714500"/>
          <p14:tracePt t="60160" x="1443038" y="1722438"/>
          <p14:tracePt t="60177" x="1436688" y="1722438"/>
          <p14:tracePt t="60192" x="1428750" y="1722438"/>
          <p14:tracePt t="60210" x="1400175" y="1722438"/>
          <p14:tracePt t="60226" x="1357313" y="1736725"/>
          <p14:tracePt t="60243" x="1308100" y="1757363"/>
          <p14:tracePt t="60259" x="1250950" y="1785938"/>
          <p14:tracePt t="60276" x="1193800" y="1814513"/>
          <p14:tracePt t="60276" x="1165225" y="1843088"/>
          <p14:tracePt t="60294" x="1136650" y="1871663"/>
          <p14:tracePt t="60310" x="1036638" y="2022475"/>
          <p14:tracePt t="60326" x="979488" y="2093913"/>
          <p14:tracePt t="60343" x="928688" y="2179638"/>
          <p14:tracePt t="60360" x="879475" y="2251075"/>
          <p14:tracePt t="60377" x="842963" y="2343150"/>
          <p14:tracePt t="60394" x="822325" y="2414588"/>
          <p14:tracePt t="60409" x="814388" y="2508250"/>
          <p14:tracePt t="60426" x="800100" y="2600325"/>
          <p14:tracePt t="60443" x="793750" y="2643188"/>
          <p14:tracePt t="60459" x="793750" y="2700338"/>
          <p14:tracePt t="60477" x="793750" y="2743200"/>
          <p14:tracePt t="60493" x="793750" y="2808288"/>
          <p14:tracePt t="60493" x="793750" y="2822575"/>
          <p14:tracePt t="60511" x="793750" y="2865438"/>
          <p14:tracePt t="60526" x="793750" y="2894013"/>
          <p14:tracePt t="60543" x="793750" y="2914650"/>
          <p14:tracePt t="60559" x="808038" y="2943225"/>
          <p14:tracePt t="60576" x="836613" y="2979738"/>
          <p14:tracePt t="60592" x="850900" y="2994025"/>
          <p14:tracePt t="60608" x="871538" y="3022600"/>
          <p14:tracePt t="60625" x="893763" y="3036888"/>
          <p14:tracePt t="60642" x="922338" y="3057525"/>
          <p14:tracePt t="60659" x="942975" y="3065463"/>
          <p14:tracePt t="60676" x="979488" y="3071813"/>
          <p14:tracePt t="60692" x="1022350" y="3086100"/>
          <p14:tracePt t="60709" x="1093788" y="3108325"/>
          <p14:tracePt t="60726" x="1185863" y="3122613"/>
          <p14:tracePt t="60742" x="1279525" y="3122613"/>
          <p14:tracePt t="60758" x="1343025" y="3122613"/>
          <p14:tracePt t="60775" x="1385888" y="3122613"/>
          <p14:tracePt t="60792" x="1436688" y="3122613"/>
          <p14:tracePt t="60808" x="1479550" y="3122613"/>
          <p14:tracePt t="60825" x="1522413" y="3108325"/>
          <p14:tracePt t="60843" x="1543050" y="3100388"/>
          <p14:tracePt t="60859" x="1600200" y="3094038"/>
          <p14:tracePt t="60875" x="1622425" y="3086100"/>
          <p14:tracePt t="60892" x="1651000" y="3086100"/>
          <p14:tracePt t="60908" x="1679575" y="3065463"/>
          <p14:tracePt t="60926" x="1728788" y="3065463"/>
          <p14:tracePt t="60942" x="1771650" y="3065463"/>
          <p14:tracePt t="60959" x="1851025" y="3057525"/>
          <p14:tracePt t="60976" x="1914525" y="3057525"/>
          <p14:tracePt t="60992" x="1993900" y="3057525"/>
          <p14:tracePt t="61008" x="2100263" y="3057525"/>
          <p14:tracePt t="61025" x="2193925" y="3043238"/>
          <p14:tracePt t="61041" x="2257425" y="3036888"/>
          <p14:tracePt t="61059" x="2322513" y="3014663"/>
          <p14:tracePt t="61074" x="2365375" y="3014663"/>
          <p14:tracePt t="61091" x="2393950" y="3008313"/>
          <p14:tracePt t="61109" x="2400300" y="3008313"/>
          <p14:tracePt t="61125" x="2443163" y="3008313"/>
          <p14:tracePt t="61142" x="2471738" y="3008313"/>
          <p14:tracePt t="61158" x="2500313" y="3008313"/>
          <p14:tracePt t="61175" x="2522538" y="3008313"/>
          <p14:tracePt t="61192" x="2557463" y="3008313"/>
          <p14:tracePt t="61208" x="2600325" y="3008313"/>
          <p14:tracePt t="61224" x="2643188" y="3000375"/>
          <p14:tracePt t="61241" x="2679700" y="2994025"/>
          <p14:tracePt t="61258" x="2700338" y="2979738"/>
          <p14:tracePt t="61275" x="2708275" y="2979738"/>
          <p14:tracePt t="61292" x="2722563" y="2971800"/>
          <p14:tracePt t="61308" x="2728913" y="2971800"/>
          <p14:tracePt t="61325" x="2757488" y="2965450"/>
          <p14:tracePt t="61341" x="2822575" y="2914650"/>
          <p14:tracePt t="61359" x="2828925" y="2871788"/>
          <p14:tracePt t="61375" x="2851150" y="2800350"/>
          <p14:tracePt t="61392" x="2851150" y="2728913"/>
          <p14:tracePt t="61408" x="2851150" y="2651125"/>
          <p14:tracePt t="61425" x="2851150" y="2557463"/>
          <p14:tracePt t="61441" x="2851150" y="2500313"/>
          <p14:tracePt t="61458" x="2828925" y="2436813"/>
          <p14:tracePt t="61476" x="2828925" y="2328863"/>
          <p14:tracePt t="61491" x="2808288" y="2222500"/>
          <p14:tracePt t="61508" x="2786063" y="2122488"/>
          <p14:tracePt t="61524" x="2771775" y="2014538"/>
          <p14:tracePt t="61541" x="2771775" y="1922463"/>
          <p14:tracePt t="61558" x="2757488" y="1885950"/>
          <p14:tracePt t="61574" x="2743200" y="1871663"/>
          <p14:tracePt t="61591" x="2714625" y="1857375"/>
          <p14:tracePt t="61607" x="2665413" y="1828800"/>
          <p14:tracePt t="61625" x="2600325" y="1822450"/>
          <p14:tracePt t="61640" x="2457450" y="1785938"/>
          <p14:tracePt t="61659" x="2300288" y="1757363"/>
          <p14:tracePt t="61675" x="2165350" y="1722438"/>
          <p14:tracePt t="61692" x="2085975" y="1708150"/>
          <p14:tracePt t="61708" x="2036763" y="1708150"/>
          <p14:tracePt t="61724" x="1965325" y="1685925"/>
          <p14:tracePt t="61741" x="1908175" y="1685925"/>
          <p14:tracePt t="61757" x="1828800" y="1685925"/>
          <p14:tracePt t="61774" x="1751013" y="1685925"/>
          <p14:tracePt t="61790" x="1708150" y="1685925"/>
          <p14:tracePt t="61808" x="1671638" y="1685925"/>
          <p14:tracePt t="61824" x="1636713" y="1685925"/>
          <p14:tracePt t="61841" x="1608138" y="1685925"/>
          <p14:tracePt t="61857" x="1585913" y="1685925"/>
          <p14:tracePt t="61874" x="1550988" y="1685925"/>
          <p14:tracePt t="61891" x="1514475" y="1693863"/>
          <p14:tracePt t="61907" x="1465263" y="1693863"/>
          <p14:tracePt t="61925" x="1385888" y="1693863"/>
          <p14:tracePt t="61940" x="1322388" y="1693863"/>
          <p14:tracePt t="61940" x="1285875" y="1693863"/>
          <p14:tracePt t="61959" x="1228725" y="1708150"/>
          <p14:tracePt t="61974" x="1179513" y="1722438"/>
          <p14:tracePt t="61991" x="1128713" y="1728788"/>
          <p14:tracePt t="62007" x="1065213" y="1743075"/>
          <p14:tracePt t="62024" x="1008063" y="1743075"/>
          <p14:tracePt t="62040" x="950913" y="1771650"/>
          <p14:tracePt t="62056" x="922338" y="1771650"/>
          <p14:tracePt t="62074" x="885825" y="1793875"/>
          <p14:tracePt t="62090" x="850900" y="1828800"/>
          <p14:tracePt t="62107" x="808038" y="1928813"/>
          <p14:tracePt t="62124" x="808038" y="2022475"/>
          <p14:tracePt t="62140" x="793750" y="2157413"/>
          <p14:tracePt t="62157" x="793750" y="2314575"/>
          <p14:tracePt t="62174" x="793750" y="2422525"/>
          <p14:tracePt t="62190" x="793750" y="2528888"/>
          <p14:tracePt t="62208" x="793750" y="2665413"/>
          <p14:tracePt t="62223" x="800100" y="2771775"/>
          <p14:tracePt t="62241" x="822325" y="2886075"/>
          <p14:tracePt t="62256" x="836613" y="2957513"/>
          <p14:tracePt t="62274" x="842963" y="3008313"/>
          <p14:tracePt t="62291" x="850900" y="3057525"/>
          <p14:tracePt t="62306" x="850900" y="3086100"/>
          <p14:tracePt t="62323" x="871538" y="3108325"/>
          <p14:tracePt t="62339" x="879475" y="3108325"/>
          <p14:tracePt t="62357" x="900113" y="3128963"/>
          <p14:tracePt t="62373" x="936625" y="3128963"/>
          <p14:tracePt t="62390" x="993775" y="3136900"/>
          <p14:tracePt t="62407" x="1085850" y="3151188"/>
          <p14:tracePt t="62424" x="1193800" y="3171825"/>
          <p14:tracePt t="62440" x="1271588" y="3179763"/>
          <p14:tracePt t="62457" x="1350963" y="3179763"/>
          <p14:tracePt t="62475" x="1422400" y="3200400"/>
          <p14:tracePt t="62489" x="1485900" y="3200400"/>
          <p14:tracePt t="62506" x="1585913" y="3200400"/>
          <p14:tracePt t="62523" x="1714500" y="3200400"/>
          <p14:tracePt t="62540" x="1822450" y="3200400"/>
          <p14:tracePt t="62557" x="1908175" y="3200400"/>
          <p14:tracePt t="62572" x="1979613" y="3200400"/>
          <p14:tracePt t="62590" x="2008188" y="3200400"/>
          <p14:tracePt t="62606" x="2014538" y="3200400"/>
          <p14:tracePt t="62654" x="2043113" y="3200400"/>
          <p14:tracePt t="62662" x="2071688" y="3200400"/>
          <p14:tracePt t="62670" x="2100263" y="3186113"/>
          <p14:tracePt t="62678" x="2157413" y="3171825"/>
          <p14:tracePt t="62690" x="2208213" y="3171825"/>
          <p14:tracePt t="62707" x="2279650" y="3157538"/>
          <p14:tracePt t="62723" x="2322513" y="3151188"/>
          <p14:tracePt t="62740" x="2343150" y="3151188"/>
          <p14:tracePt t="62755" x="2386013" y="3136900"/>
          <p14:tracePt t="62773" x="2414588" y="3136900"/>
          <p14:tracePt t="62789" x="2465388" y="3122613"/>
          <p14:tracePt t="62806" x="2493963" y="3122613"/>
          <p14:tracePt t="62822" x="2536825" y="3122613"/>
          <p14:tracePt t="62840" x="2571750" y="3122613"/>
          <p14:tracePt t="62855" x="2593975" y="3114675"/>
          <p14:tracePt t="62873" x="2622550" y="3114675"/>
          <p14:tracePt t="62889" x="2665413" y="3108325"/>
          <p14:tracePt t="62906" x="2693988" y="3086100"/>
          <p14:tracePt t="62923" x="2708275" y="3079750"/>
          <p14:tracePt t="62938" x="2728913" y="3051175"/>
          <p14:tracePt t="62956" x="2757488" y="2986088"/>
          <p14:tracePt t="62972" x="2771775" y="2928938"/>
          <p14:tracePt t="62989" x="2786063" y="2822575"/>
          <p14:tracePt t="63005" x="2786063" y="2600325"/>
          <p14:tracePt t="63023" x="2786063" y="2493963"/>
          <p14:tracePt t="63038" x="2786063" y="2386013"/>
          <p14:tracePt t="63056" x="2779713" y="2279650"/>
          <p14:tracePt t="63072" x="2722563" y="2143125"/>
          <p14:tracePt t="63088" x="2671763" y="1979613"/>
          <p14:tracePt t="63106" x="2636838" y="1879600"/>
          <p14:tracePt t="63121" x="2608263" y="1800225"/>
          <p14:tracePt t="63140" x="2586038" y="1771650"/>
          <p14:tracePt t="63156" x="2579688" y="1751013"/>
          <p14:tracePt t="63173" x="2571750" y="1743075"/>
          <p14:tracePt t="63206" x="2522538" y="1728788"/>
          <p14:tracePt t="63207" x="2428875" y="1728788"/>
          <p14:tracePt t="63222" x="2308225" y="1728788"/>
          <p14:tracePt t="63239" x="2136775" y="1728788"/>
          <p14:tracePt t="63255" x="1951038" y="1728788"/>
          <p14:tracePt t="63271" x="1757363" y="1728788"/>
          <p14:tracePt t="63289" x="1643063" y="1700213"/>
          <p14:tracePt t="63305" x="1557338" y="1700213"/>
          <p14:tracePt t="63322" x="1485900" y="1700213"/>
          <p14:tracePt t="63338" x="1408113" y="1700213"/>
          <p14:tracePt t="63355" x="1271588" y="1700213"/>
          <p14:tracePt t="63372" x="1114425" y="1700213"/>
          <p14:tracePt t="63388" x="993775" y="1700213"/>
          <p14:tracePt t="63388" x="936625" y="1700213"/>
          <p14:tracePt t="63407" x="857250" y="1700213"/>
          <p14:tracePt t="63422" x="808038" y="1700213"/>
          <p14:tracePt t="63439" x="750888" y="1700213"/>
          <p14:tracePt t="63455" x="708025" y="1700213"/>
          <p14:tracePt t="63473" x="671513" y="1700213"/>
          <p14:tracePt t="63489" x="657225" y="1700213"/>
          <p14:tracePt t="63504" x="642938" y="1700213"/>
          <p14:tracePt t="63521" x="622300" y="1714500"/>
          <p14:tracePt t="63538" x="622300" y="1808163"/>
          <p14:tracePt t="63555" x="622300" y="1885950"/>
          <p14:tracePt t="63571" x="622300" y="1985963"/>
          <p14:tracePt t="63589" x="622300" y="2079625"/>
          <p14:tracePt t="63605" x="622300" y="2185988"/>
          <p14:tracePt t="63605" x="622300" y="2257425"/>
          <p14:tracePt t="63622" x="600075" y="2451100"/>
          <p14:tracePt t="63639" x="557213" y="2643188"/>
          <p14:tracePt t="63655" x="542925" y="2865438"/>
          <p14:tracePt t="63672" x="536575" y="3028950"/>
          <p14:tracePt t="63687" x="508000" y="3136900"/>
          <p14:tracePt t="63705" x="508000" y="3228975"/>
          <p14:tracePt t="63721" x="508000" y="3286125"/>
          <p14:tracePt t="63739" x="536575" y="3357563"/>
          <p14:tracePt t="63755" x="557213" y="3379788"/>
          <p14:tracePt t="63772" x="565150" y="3394075"/>
          <p14:tracePt t="63788" x="579438" y="3408363"/>
          <p14:tracePt t="63804" x="600075" y="3408363"/>
          <p14:tracePt t="63820" x="671513" y="3408363"/>
          <p14:tracePt t="63838" x="728663" y="3408363"/>
          <p14:tracePt t="63855" x="785813" y="3408363"/>
          <p14:tracePt t="63870" x="922338" y="3408363"/>
          <p14:tracePt t="63888" x="1079500" y="3408363"/>
          <p14:tracePt t="63904" x="1250950" y="3408363"/>
          <p14:tracePt t="63922" x="1357313" y="3408363"/>
          <p14:tracePt t="63937" x="1471613" y="3394075"/>
          <p14:tracePt t="63955" x="1550988" y="3379788"/>
          <p14:tracePt t="63971" x="1608138" y="3357563"/>
          <p14:tracePt t="63988" x="1665288" y="3343275"/>
          <p14:tracePt t="64004" x="1785938" y="3322638"/>
          <p14:tracePt t="64021" x="2014538" y="3286125"/>
          <p14:tracePt t="64039" x="2122488" y="3286125"/>
          <p14:tracePt t="64054" x="2214563" y="3271838"/>
          <p14:tracePt t="64072" x="2308225" y="3271838"/>
          <p14:tracePt t="64088" x="2400300" y="3265488"/>
          <p14:tracePt t="64104" x="2479675" y="3243263"/>
          <p14:tracePt t="64120" x="2522538" y="3243263"/>
          <p14:tracePt t="64138" x="2543175" y="3236913"/>
          <p14:tracePt t="64154" x="2593975" y="3228975"/>
          <p14:tracePt t="64171" x="2636838" y="3228975"/>
          <p14:tracePt t="64187" x="2693988" y="3214688"/>
          <p14:tracePt t="64204" x="2751138" y="3194050"/>
          <p14:tracePt t="64221" x="2814638" y="3186113"/>
          <p14:tracePt t="64238" x="2851150" y="3186113"/>
          <p14:tracePt t="64238" x="2879725" y="3179763"/>
          <p14:tracePt t="64254" x="2894013" y="3179763"/>
          <p14:tracePt t="64271" x="2908300" y="3171825"/>
          <p14:tracePt t="64288" x="2928938" y="3143250"/>
          <p14:tracePt t="64304" x="2951163" y="3100388"/>
          <p14:tracePt t="64320" x="2951163" y="3065463"/>
          <p14:tracePt t="64337" x="2951163" y="3000375"/>
          <p14:tracePt t="64354" x="2951163" y="2922588"/>
          <p14:tracePt t="64371" x="2951163" y="2851150"/>
          <p14:tracePt t="64387" x="2914650" y="2722563"/>
          <p14:tracePt t="64404" x="2865438" y="2557463"/>
          <p14:tracePt t="64420" x="2800350" y="2357438"/>
          <p14:tracePt t="64437" x="2693988" y="2171700"/>
          <p14:tracePt t="64453" x="2579688" y="1979613"/>
          <p14:tracePt t="64472" x="2528888" y="1893888"/>
          <p14:tracePt t="64487" x="2479675" y="1843088"/>
          <p14:tracePt t="64503" x="2422525" y="1800225"/>
          <p14:tracePt t="64521" x="2365375" y="1785938"/>
          <p14:tracePt t="64537" x="2286000" y="1765300"/>
          <p14:tracePt t="64555" x="1936750" y="1657350"/>
          <p14:tracePt t="64606" x="1900238" y="1657350"/>
          <p14:tracePt t="64607" x="1871663" y="1651000"/>
          <p14:tracePt t="64620" x="1836738" y="1643063"/>
          <p14:tracePt t="64637" x="1785938" y="1643063"/>
          <p14:tracePt t="64654" x="1714500" y="1622425"/>
          <p14:tracePt t="64671" x="1614488" y="1622425"/>
          <p14:tracePt t="64706" x="1557338" y="1622425"/>
          <p14:tracePt t="64720" x="1479550" y="1622425"/>
          <p14:tracePt t="64737" x="1385888" y="1651000"/>
          <p14:tracePt t="64753" x="1243013" y="1722438"/>
          <p14:tracePt t="64779" x="1157288" y="1757363"/>
          <p14:tracePt t="64792" x="1114425" y="1785938"/>
          <p14:tracePt t="64804" x="1028700" y="1843088"/>
          <p14:tracePt t="64820" x="965200" y="1908175"/>
          <p14:tracePt t="64837" x="914400" y="1951038"/>
          <p14:tracePt t="64853" x="879475" y="1985963"/>
          <p14:tracePt t="64869" x="842963" y="2036763"/>
          <p14:tracePt t="64886" x="842963" y="2079625"/>
          <p14:tracePt t="64903" x="822325" y="2136775"/>
          <p14:tracePt t="64936" x="793750" y="2193925"/>
          <p14:tracePt t="64937" x="785813" y="2271713"/>
          <p14:tracePt t="64953" x="750888" y="2357438"/>
          <p14:tracePt t="64970" x="750888" y="2436813"/>
          <p14:tracePt t="64986" x="742950" y="2528888"/>
          <p14:tracePt t="65003" x="742950" y="2636838"/>
          <p14:tracePt t="65019" x="742950" y="2700338"/>
          <p14:tracePt t="65037" x="765175" y="2779713"/>
          <p14:tracePt t="65053" x="808038" y="2865438"/>
          <p14:tracePt t="65071" x="822325" y="2922588"/>
          <p14:tracePt t="65086" x="850900" y="2979738"/>
          <p14:tracePt t="65103" x="871538" y="3036888"/>
          <p14:tracePt t="65119" x="900113" y="3079750"/>
          <p14:tracePt t="65136" x="928688" y="3086100"/>
          <p14:tracePt t="65153" x="965200" y="3100388"/>
          <p14:tracePt t="65169" x="1008063" y="3100388"/>
          <p14:tracePt t="65186" x="1050925" y="3100388"/>
          <p14:tracePt t="65203" x="1122363" y="3100388"/>
          <p14:tracePt t="65220" x="1200150" y="3114675"/>
          <p14:tracePt t="65236" x="1222375" y="3122613"/>
          <p14:tracePt t="65253" x="1265238" y="3122613"/>
          <p14:tracePt t="65269" x="1336675" y="3128963"/>
          <p14:tracePt t="65286" x="1393825" y="3151188"/>
          <p14:tracePt t="65303" x="1485900" y="3151188"/>
          <p14:tracePt t="65319" x="1608138" y="3151188"/>
          <p14:tracePt t="65335" x="1728788" y="3151188"/>
          <p14:tracePt t="65352" x="1885950" y="3151188"/>
          <p14:tracePt t="65369" x="1951038" y="3151188"/>
          <p14:tracePt t="65385" x="2028825" y="3151188"/>
          <p14:tracePt t="65402" x="2085975" y="3151188"/>
          <p14:tracePt t="65418" x="2143125" y="3143250"/>
          <p14:tracePt t="65436" x="2236788" y="3122613"/>
          <p14:tracePt t="65452" x="2351088" y="3100388"/>
          <p14:tracePt t="65469" x="2471738" y="3086100"/>
          <p14:tracePt t="65469" x="2500313" y="3079750"/>
          <p14:tracePt t="65486" x="2557463" y="3071813"/>
          <p14:tracePt t="65501" x="2608263" y="3043238"/>
          <p14:tracePt t="65519" x="2628900" y="3036888"/>
          <p14:tracePt t="65535" x="2665413" y="3000375"/>
          <p14:tracePt t="65553" x="2700338" y="2965450"/>
          <p14:tracePt t="65568" x="2736850" y="2908300"/>
          <p14:tracePt t="65586" x="2757488" y="2857500"/>
          <p14:tracePt t="65602" x="2757488" y="2779713"/>
          <p14:tracePt t="65619" x="2757488" y="2700338"/>
          <p14:tracePt t="65635" x="2757488" y="2565400"/>
          <p14:tracePt t="65652" x="2714625" y="2400300"/>
          <p14:tracePt t="65670" x="2651125" y="2236788"/>
          <p14:tracePt t="65685" x="2536825" y="2022475"/>
          <p14:tracePt t="65702" x="2465388" y="1936750"/>
          <p14:tracePt t="65719" x="2408238" y="1857375"/>
          <p14:tracePt t="65735" x="2343150" y="1785938"/>
          <p14:tracePt t="65752" x="2265363" y="1722438"/>
          <p14:tracePt t="65768" x="2208213" y="1693863"/>
          <p14:tracePt t="65784" x="2157413" y="1665288"/>
          <p14:tracePt t="65801" x="2114550" y="1665288"/>
          <p14:tracePt t="65819" x="2071688" y="1651000"/>
          <p14:tracePt t="65835" x="2014538" y="1643063"/>
          <p14:tracePt t="65852" x="1971675" y="1643063"/>
          <p14:tracePt t="65868" x="1922463" y="1614488"/>
          <p14:tracePt t="65885" x="1879600" y="1608138"/>
          <p14:tracePt t="65901" x="1857375" y="1600200"/>
          <p14:tracePt t="65918" x="1828800" y="1600200"/>
          <p14:tracePt t="65935" x="1771650" y="1600200"/>
          <p14:tracePt t="65952" x="1728788" y="1600200"/>
          <p14:tracePt t="65969" x="1657350" y="1600200"/>
          <p14:tracePt t="65985" x="1593850" y="1600200"/>
          <p14:tracePt t="66001" x="1522413" y="1643063"/>
          <p14:tracePt t="66018" x="1414463" y="1700213"/>
          <p14:tracePt t="66035" x="1336675" y="1751013"/>
          <p14:tracePt t="66050" x="1265238" y="1814513"/>
          <p14:tracePt t="66068" x="1200150" y="1857375"/>
          <p14:tracePt t="66084" x="1143000" y="1914525"/>
          <p14:tracePt t="66084" x="1100138" y="1951038"/>
          <p14:tracePt t="66102" x="993775" y="2014538"/>
          <p14:tracePt t="66118" x="908050" y="2085975"/>
          <p14:tracePt t="66134" x="842963" y="2122488"/>
          <p14:tracePt t="66152" x="771525" y="2171700"/>
          <p14:tracePt t="66168" x="750888" y="2208213"/>
          <p14:tracePt t="66185" x="722313" y="2228850"/>
          <p14:tracePt t="66200" x="722313" y="2279650"/>
          <p14:tracePt t="66219" x="722313" y="2343150"/>
          <p14:tracePt t="66235" x="722313" y="2428875"/>
          <p14:tracePt t="66252" x="722313" y="2500313"/>
          <p14:tracePt t="66268" x="728663" y="2586038"/>
          <p14:tracePt t="66284" x="742950" y="2657475"/>
          <p14:tracePt t="66301" x="785813" y="2779713"/>
          <p14:tracePt t="66318" x="808038" y="2836863"/>
          <p14:tracePt t="66334" x="822325" y="2871788"/>
          <p14:tracePt t="66351" x="857250" y="2908300"/>
          <p14:tracePt t="66367" x="908050" y="2943225"/>
          <p14:tracePt t="66384" x="979488" y="2994025"/>
          <p14:tracePt t="66401" x="1050925" y="3043238"/>
          <p14:tracePt t="66417" x="1093788" y="3071813"/>
          <p14:tracePt t="66434" x="1143000" y="3086100"/>
          <p14:tracePt t="66450" x="1222375" y="3086100"/>
          <p14:tracePt t="66468" x="1308100" y="3086100"/>
          <p14:tracePt t="66485" x="1428750" y="3086100"/>
          <p14:tracePt t="66500" x="1493838" y="3057525"/>
          <p14:tracePt t="66500" x="1500188" y="3057525"/>
          <p14:tracePt t="66534" x="1514475" y="3051175"/>
          <p14:tracePt t="66534" x="1522413" y="3051175"/>
          <p14:tracePt t="66582" x="1536700" y="3043238"/>
          <p14:tracePt t="66590" x="1550988" y="3014663"/>
          <p14:tracePt t="66600" x="1571625" y="2994025"/>
          <p14:tracePt t="66606" x="1585913" y="2971800"/>
          <p14:tracePt t="66934" x="1579563" y="2994025"/>
          <p14:tracePt t="66946" x="1579563" y="3008313"/>
          <p14:tracePt t="66950" x="1571625" y="3014663"/>
          <p14:tracePt t="66953" x="1571625" y="3028950"/>
          <p14:tracePt t="66967" x="1565275" y="3051175"/>
          <p14:tracePt t="66984" x="1543050" y="3071813"/>
          <p14:tracePt t="67000" x="1508125" y="3108325"/>
          <p14:tracePt t="67017" x="1457325" y="3157538"/>
          <p14:tracePt t="67034" x="1422400" y="3194050"/>
          <p14:tracePt t="67050" x="1408113" y="3200400"/>
          <p14:tracePt t="67067" x="1400175" y="3200400"/>
          <p14:tracePt t="67118" x="1393825" y="3200400"/>
          <p14:tracePt t="67133" x="1385888" y="3208338"/>
          <p14:tracePt t="67230" x="1371600" y="3208338"/>
          <p14:tracePt t="67262" x="1365250" y="3208338"/>
          <p14:tracePt t="67270" x="1357313" y="3208338"/>
          <p14:tracePt t="67278" x="1350963" y="3208338"/>
          <p14:tracePt t="67286" x="1322388" y="3208338"/>
          <p14:tracePt t="67300" x="1308100" y="3208338"/>
          <p14:tracePt t="67317" x="1285875" y="3208338"/>
          <p14:tracePt t="67334" x="1279525" y="3208338"/>
          <p14:tracePt t="67349" x="1265238" y="3228975"/>
          <p14:tracePt t="67367" x="1257300" y="3257550"/>
          <p14:tracePt t="67383" x="1250950" y="3279775"/>
          <p14:tracePt t="67400" x="1243013" y="3314700"/>
          <p14:tracePt t="67416" x="1222375" y="3357563"/>
          <p14:tracePt t="67433" x="1193800" y="3400425"/>
          <p14:tracePt t="67450" x="1150938" y="3486150"/>
          <p14:tracePt t="67466" x="1136650" y="3543300"/>
          <p14:tracePt t="67484" x="1093788" y="3614738"/>
          <p14:tracePt t="67499" x="1065213" y="3665538"/>
          <p14:tracePt t="67516" x="1036638" y="3700463"/>
          <p14:tracePt t="67532" x="1008063" y="3743325"/>
          <p14:tracePt t="67549" x="993775" y="3786188"/>
          <p14:tracePt t="67566" x="985838" y="3829050"/>
          <p14:tracePt t="67583" x="985838" y="3871913"/>
          <p14:tracePt t="67599" x="985838" y="3929063"/>
          <p14:tracePt t="67616" x="985838" y="3979863"/>
          <p14:tracePt t="67632" x="985838" y="4051300"/>
          <p14:tracePt t="67648" x="985838" y="4071938"/>
          <p14:tracePt t="67665" x="985838" y="4108450"/>
          <p14:tracePt t="67682" x="985838" y="4137025"/>
          <p14:tracePt t="67699" x="985838" y="4151313"/>
          <p14:tracePt t="67715" x="985838" y="4171950"/>
          <p14:tracePt t="67733" x="985838" y="4186238"/>
          <p14:tracePt t="67749" x="985838" y="4214813"/>
          <p14:tracePt t="67765" x="1008063" y="4243388"/>
          <p14:tracePt t="67783" x="1014413" y="4271963"/>
          <p14:tracePt t="67799" x="1036638" y="4294188"/>
          <p14:tracePt t="67816" x="1057275" y="4314825"/>
          <p14:tracePt t="67832" x="1085850" y="4343400"/>
          <p14:tracePt t="67849" x="1100138" y="4357688"/>
          <p14:tracePt t="67865" x="1128713" y="4371975"/>
          <p14:tracePt t="67882" x="1143000" y="4386263"/>
          <p14:tracePt t="67898" x="1157288" y="4386263"/>
          <p14:tracePt t="67915" x="1179513" y="4394200"/>
          <p14:tracePt t="67932" x="1243013" y="4394200"/>
          <p14:tracePt t="67948" x="1314450" y="4400550"/>
          <p14:tracePt t="67948" x="1343025" y="4400550"/>
          <p14:tracePt t="67966" x="1379538" y="4422775"/>
          <p14:tracePt t="67982" x="1400175" y="4422775"/>
          <p14:tracePt t="67999" x="1408113" y="4422775"/>
          <p14:tracePt t="68016" x="1428750" y="4422775"/>
          <p14:tracePt t="68032" x="1465263" y="4422775"/>
          <p14:tracePt t="68049" x="1485900" y="4422775"/>
          <p14:tracePt t="68064" x="1528763" y="4422775"/>
          <p14:tracePt t="68081" x="1608138" y="4422775"/>
          <p14:tracePt t="68098" x="1685925" y="4422775"/>
          <p14:tracePt t="68115" x="1771650" y="4422775"/>
          <p14:tracePt t="68131" x="1865313" y="4422775"/>
          <p14:tracePt t="68149" x="1922463" y="4422775"/>
          <p14:tracePt t="68164" x="2014538" y="4422775"/>
          <p14:tracePt t="68182" x="2079625" y="4422775"/>
          <p14:tracePt t="68198" x="2143125" y="4422775"/>
          <p14:tracePt t="68215" x="2200275" y="4422775"/>
          <p14:tracePt t="68231" x="2243138" y="4422775"/>
          <p14:tracePt t="68249" x="2286000" y="4422775"/>
          <p14:tracePt t="68265" x="2322513" y="4422775"/>
          <p14:tracePt t="68281" x="2365375" y="4422775"/>
          <p14:tracePt t="68299" x="2400300" y="4422775"/>
          <p14:tracePt t="68315" x="2443163" y="4422775"/>
          <p14:tracePt t="68332" x="2471738" y="4422775"/>
          <p14:tracePt t="68348" x="2500313" y="4422775"/>
          <p14:tracePt t="68365" x="2522538" y="4422775"/>
          <p14:tracePt t="68381" x="2557463" y="4414838"/>
          <p14:tracePt t="68398" x="2565400" y="4400550"/>
          <p14:tracePt t="68415" x="2586038" y="4343400"/>
          <p14:tracePt t="68432" x="2614613" y="4279900"/>
          <p14:tracePt t="68448" x="2636838" y="4179888"/>
          <p14:tracePt t="68464" x="2657475" y="4086225"/>
          <p14:tracePt t="68482" x="2657475" y="4000500"/>
          <p14:tracePt t="68498" x="2657475" y="3929063"/>
          <p14:tracePt t="68514" x="2657475" y="3843338"/>
          <p14:tracePt t="68532" x="2657475" y="3751263"/>
          <p14:tracePt t="68548" x="2643188" y="3686175"/>
          <p14:tracePt t="68564" x="2636838" y="3594100"/>
          <p14:tracePt t="68581" x="2614613" y="3486150"/>
          <p14:tracePt t="68598" x="2600325" y="3429000"/>
          <p14:tracePt t="68614" x="2593975" y="3351213"/>
          <p14:tracePt t="68631" x="2593975" y="3294063"/>
          <p14:tracePt t="68647" x="2586038" y="3271838"/>
          <p14:tracePt t="68665" x="2579688" y="3251200"/>
          <p14:tracePt t="68681" x="2571750" y="3243263"/>
          <p14:tracePt t="68726" x="2557463" y="3236913"/>
          <p14:tracePt t="68733" x="2536825" y="3222625"/>
          <p14:tracePt t="68748" x="2528888" y="3214688"/>
          <p14:tracePt t="68748" x="2493963" y="3200400"/>
          <p14:tracePt t="68764" x="2443163" y="3194050"/>
          <p14:tracePt t="68764" x="2422525" y="3194050"/>
          <p14:tracePt t="68782" x="2393950" y="3194050"/>
          <p14:tracePt t="68797" x="2328863" y="3171825"/>
          <p14:tracePt t="68814" x="2257425" y="3171825"/>
          <p14:tracePt t="68831" x="2214563" y="3171825"/>
          <p14:tracePt t="68847" x="2185988" y="3171825"/>
          <p14:tracePt t="68864" x="2157413" y="3171825"/>
          <p14:tracePt t="68881" x="2114550" y="3171825"/>
          <p14:tracePt t="68897" x="2051050" y="3171825"/>
          <p14:tracePt t="68914" x="2028825" y="3171825"/>
          <p14:tracePt t="68931" x="1965325" y="3171825"/>
          <p14:tracePt t="68947" x="1900238" y="3171825"/>
          <p14:tracePt t="68964" x="1828800" y="3171825"/>
          <p14:tracePt t="68981" x="1765300" y="3171825"/>
          <p14:tracePt t="68997" x="1671638" y="3171825"/>
          <p14:tracePt t="69014" x="1614488" y="3171825"/>
          <p14:tracePt t="69031" x="1543050" y="3171825"/>
          <p14:tracePt t="69047" x="1471613" y="3171825"/>
          <p14:tracePt t="69064" x="1400175" y="3171825"/>
          <p14:tracePt t="69080" x="1343025" y="3171825"/>
          <p14:tracePt t="69097" x="1300163" y="3179763"/>
          <p14:tracePt t="69114" x="1265238" y="3194050"/>
          <p14:tracePt t="69130" x="1250950" y="3194050"/>
          <p14:tracePt t="69147" x="1214438" y="3214688"/>
          <p14:tracePt t="69163" x="1179513" y="3236913"/>
          <p14:tracePt t="69181" x="1157288" y="3257550"/>
          <p14:tracePt t="69197" x="1150938" y="3265488"/>
          <p14:tracePt t="69213" x="1136650" y="3322638"/>
          <p14:tracePt t="69231" x="1136650" y="3351213"/>
          <p14:tracePt t="69246" x="1122363" y="3429000"/>
          <p14:tracePt t="69263" x="1114425" y="3494088"/>
          <p14:tracePt t="69279" x="1079500" y="3600450"/>
          <p14:tracePt t="69297" x="1057275" y="3686175"/>
          <p14:tracePt t="69314" x="1050925" y="3757613"/>
          <p14:tracePt t="69330" x="1050925" y="3843338"/>
          <p14:tracePt t="69347" x="1050925" y="3922713"/>
          <p14:tracePt t="69364" x="1050925" y="3986213"/>
          <p14:tracePt t="69380" x="1050925" y="4071938"/>
          <p14:tracePt t="69397" x="1050925" y="4143375"/>
          <p14:tracePt t="69397" x="1050925" y="4171950"/>
          <p14:tracePt t="69415" x="1050925" y="4237038"/>
          <p14:tracePt t="69431" x="1050925" y="4308475"/>
          <p14:tracePt t="69446" x="1050925" y="4329113"/>
          <p14:tracePt t="69463" x="1050925" y="4351338"/>
          <p14:tracePt t="69481" x="1042988" y="4365625"/>
          <p14:tracePt t="69496" x="1036638" y="4371975"/>
          <p14:tracePt t="69513" x="1036638" y="4379913"/>
          <p14:tracePt t="69529" x="1028700" y="4408488"/>
          <p14:tracePt t="69547" x="1014413" y="4422775"/>
          <p14:tracePt t="69563" x="1014413" y="4429125"/>
          <p14:tracePt t="69580" x="1008063" y="4443413"/>
          <p14:tracePt t="69597" x="993775" y="4479925"/>
          <p14:tracePt t="69613" x="993775" y="4500563"/>
          <p14:tracePt t="69758" x="993775" y="4514850"/>
          <p14:tracePt t="69771" x="1000125" y="4514850"/>
          <p14:tracePt t="69772" x="1014413" y="4514850"/>
          <p14:tracePt t="69779" x="1028700" y="4514850"/>
          <p14:tracePt t="69795" x="1050925" y="4514850"/>
          <p14:tracePt t="69813" x="1057275" y="4514850"/>
          <p14:tracePt t="69829" x="1071563" y="4514850"/>
          <p14:tracePt t="69886" x="1085850" y="4514850"/>
          <p14:tracePt t="69894" x="1093788" y="4508500"/>
          <p14:tracePt t="69934" x="1100138" y="4508500"/>
          <p14:tracePt t="69941" x="1108075" y="4500563"/>
          <p14:tracePt t="69952" x="1128713" y="4500563"/>
          <p14:tracePt t="69962" x="1143000" y="4500563"/>
          <p14:tracePt t="69980" x="1171575" y="4500563"/>
          <p14:tracePt t="69996" x="1214438" y="4494213"/>
          <p14:tracePt t="70012" x="1271588" y="4471988"/>
          <p14:tracePt t="70029" x="1379538" y="4471988"/>
          <p14:tracePt t="70029" x="1428750" y="4471988"/>
          <p14:tracePt t="70046" x="1522413" y="4471988"/>
          <p14:tracePt t="70062" x="1565275" y="4471988"/>
          <p14:tracePt t="70078" x="1579563" y="4471988"/>
          <p14:tracePt t="70095" x="1608138" y="4471988"/>
          <p14:tracePt t="70113" x="1651000" y="4465638"/>
          <p14:tracePt t="70129" x="1679575" y="4457700"/>
          <p14:tracePt t="70145" x="1685925" y="4457700"/>
          <p14:tracePt t="70262" x="1665288" y="4457700"/>
          <p14:tracePt t="70270" x="1636713" y="4457700"/>
          <p14:tracePt t="70278" x="1608138" y="4457700"/>
          <p14:tracePt t="70295" x="1550988" y="4457700"/>
          <p14:tracePt t="70296" x="1457325" y="4471988"/>
          <p14:tracePt t="70312" x="1379538" y="4471988"/>
          <p14:tracePt t="70328" x="1300163" y="4471988"/>
          <p14:tracePt t="70345" x="1214438" y="4471988"/>
          <p14:tracePt t="70361" x="1122363" y="4479925"/>
          <p14:tracePt t="70378" x="1071563" y="4494213"/>
          <p14:tracePt t="70395" x="1028700" y="4500563"/>
          <p14:tracePt t="70412" x="1000125" y="4522788"/>
          <p14:tracePt t="70429" x="979488" y="4529138"/>
          <p14:tracePt t="70445" x="965200" y="4537075"/>
          <p14:tracePt t="70486" x="965200" y="4565650"/>
          <p14:tracePt t="70493" x="965200" y="4600575"/>
          <p14:tracePt t="70502" x="965200" y="4622800"/>
          <p14:tracePt t="70511" x="965200" y="4665663"/>
          <p14:tracePt t="70528" x="965200" y="4708525"/>
          <p14:tracePt t="70544" x="965200" y="4757738"/>
          <p14:tracePt t="70562" x="957263" y="4822825"/>
          <p14:tracePt t="70579" x="936625" y="4900613"/>
          <p14:tracePt t="70596" x="922338" y="4994275"/>
          <p14:tracePt t="70611" x="900113" y="5100638"/>
          <p14:tracePt t="70629" x="879475" y="5194300"/>
          <p14:tracePt t="70644" x="871538" y="5286375"/>
          <p14:tracePt t="70644" x="857250" y="5329238"/>
          <p14:tracePt t="70663" x="857250" y="5386388"/>
          <p14:tracePt t="70678" x="857250" y="5437188"/>
          <p14:tracePt t="70695" x="857250" y="5486400"/>
          <p14:tracePt t="70711" x="857250" y="5529263"/>
          <p14:tracePt t="70728" x="857250" y="5543550"/>
          <p14:tracePt t="70782" x="857250" y="5557838"/>
          <p14:tracePt t="70862" x="857250" y="5565775"/>
          <p14:tracePt t="70878" x="871538" y="5565775"/>
          <p14:tracePt t="70883" x="885825" y="5565775"/>
          <p14:tracePt t="70894" x="914400" y="5565775"/>
          <p14:tracePt t="70911" x="957263" y="5565775"/>
          <p14:tracePt t="70928" x="1036638" y="5565775"/>
          <p14:tracePt t="70944" x="1143000" y="5565775"/>
          <p14:tracePt t="70961" x="1222375" y="5572125"/>
          <p14:tracePt t="70977" x="1300163" y="5586413"/>
          <p14:tracePt t="70995" x="1393825" y="5614988"/>
          <p14:tracePt t="71010" x="1522413" y="5643563"/>
          <p14:tracePt t="71028" x="1628775" y="5643563"/>
          <p14:tracePt t="71044" x="1757363" y="5680075"/>
          <p14:tracePt t="71060" x="1971675" y="5700713"/>
          <p14:tracePt t="71079" x="2114550" y="5715000"/>
          <p14:tracePt t="71095" x="2293938" y="5751513"/>
          <p14:tracePt t="71112" x="2400300" y="5765800"/>
          <p14:tracePt t="71127" x="2471738" y="5772150"/>
          <p14:tracePt t="71145" x="2543175" y="5772150"/>
          <p14:tracePt t="71161" x="2614613" y="5794375"/>
          <p14:tracePt t="71178" x="2679700" y="5794375"/>
          <p14:tracePt t="71194" x="2743200" y="5794375"/>
          <p14:tracePt t="71210" x="2800350" y="5794375"/>
          <p14:tracePt t="71227" x="2865438" y="5794375"/>
          <p14:tracePt t="71244" x="2951163" y="5743575"/>
          <p14:tracePt t="71260" x="3014663" y="5694363"/>
          <p14:tracePt t="71276" x="3100388" y="5557838"/>
          <p14:tracePt t="71294" x="3157538" y="5494338"/>
          <p14:tracePt t="71311" x="3171825" y="5422900"/>
          <p14:tracePt t="71326" x="3194050" y="5365750"/>
          <p14:tracePt t="71344" x="3194050" y="5280025"/>
          <p14:tracePt t="71360" x="3194050" y="5186363"/>
          <p14:tracePt t="71377" x="3194050" y="5094288"/>
          <p14:tracePt t="71393" x="3194050" y="5029200"/>
          <p14:tracePt t="71411" x="3194050" y="4951413"/>
          <p14:tracePt t="71427" x="3179763" y="4894263"/>
          <p14:tracePt t="71444" x="3143250" y="4822825"/>
          <p14:tracePt t="71460" x="3114675" y="4765675"/>
          <p14:tracePt t="71460" x="3094038" y="4751388"/>
          <p14:tracePt t="71478" x="3086100" y="4729163"/>
          <p14:tracePt t="71493" x="3043238" y="4694238"/>
          <p14:tracePt t="71510" x="3000375" y="4686300"/>
          <p14:tracePt t="71526" x="2936875" y="4686300"/>
          <p14:tracePt t="71543" x="2871788" y="4686300"/>
          <p14:tracePt t="71560" x="2814638" y="4686300"/>
          <p14:tracePt t="71576" x="2722563" y="4686300"/>
          <p14:tracePt t="71594" x="2600325" y="4686300"/>
          <p14:tracePt t="71610" x="2443163" y="4686300"/>
          <p14:tracePt t="71627" x="2322513" y="4686300"/>
          <p14:tracePt t="71644" x="2200275" y="4686300"/>
          <p14:tracePt t="71659" x="2108200" y="4686300"/>
          <p14:tracePt t="71677" x="2028825" y="4686300"/>
          <p14:tracePt t="71693" x="1951038" y="4665663"/>
          <p14:tracePt t="71710" x="1914525" y="4665663"/>
          <p14:tracePt t="71726" x="1871663" y="4665663"/>
          <p14:tracePt t="71743" x="1822450" y="4665663"/>
          <p14:tracePt t="71759" x="1785938" y="4665663"/>
          <p14:tracePt t="71777" x="1751013" y="4665663"/>
          <p14:tracePt t="71793" x="1708150" y="4665663"/>
          <p14:tracePt t="71810" x="1693863" y="4665663"/>
          <p14:tracePt t="71826" x="1685925" y="4665663"/>
          <p14:tracePt t="72790" x="1685925" y="4657725"/>
          <p14:tracePt t="72798" x="1685925" y="4651375"/>
          <p14:tracePt t="72806" x="1685925" y="4622800"/>
          <p14:tracePt t="72812" x="1685925" y="4608513"/>
          <p14:tracePt t="72825" x="1685925" y="4594225"/>
          <p14:tracePt t="72841" x="1685925" y="4579938"/>
          <p14:tracePt t="72878" x="1693863" y="4572000"/>
          <p14:tracePt t="72878" x="1693863" y="4557713"/>
          <p14:tracePt t="72894" x="1693863" y="4551363"/>
          <p14:tracePt t="72910" x="1693863" y="4537075"/>
          <p14:tracePt t="72918" x="1679575" y="4522788"/>
          <p14:tracePt t="73278" x="1679575" y="4508500"/>
          <p14:tracePt t="73282" x="1679575" y="4500563"/>
          <p14:tracePt t="73294" x="1679575" y="4494213"/>
          <p14:tracePt t="73307" x="1679575" y="4479925"/>
          <p14:tracePt t="73342" x="1679575" y="4471988"/>
          <p14:tracePt t="73357" x="1679575" y="4457700"/>
          <p14:tracePt t="73358" x="1679575" y="4443413"/>
          <p14:tracePt t="73375" x="1679575" y="4414838"/>
          <p14:tracePt t="73391" x="1685925" y="4394200"/>
          <p14:tracePt t="73454" x="1693863" y="4386263"/>
          <p14:tracePt t="73462" x="1693863" y="4371975"/>
          <p14:tracePt t="73476" x="1714500" y="4343400"/>
          <p14:tracePt t="73477" x="1728788" y="4308475"/>
          <p14:tracePt t="73491" x="1751013" y="4286250"/>
          <p14:tracePt t="73507" x="1771650" y="4265613"/>
          <p14:tracePt t="73524" x="1779588" y="4257675"/>
          <p14:tracePt t="73558" x="1779588" y="4251325"/>
          <p14:tracePt t="73558" x="1785938" y="4243388"/>
          <p14:tracePt t="73574" x="1793875" y="4243388"/>
          <p14:tracePt t="73591" x="1808163" y="4229100"/>
          <p14:tracePt t="73638" x="1814513" y="4222750"/>
          <p14:tracePt t="73654" x="1822450" y="4222750"/>
          <p14:tracePt t="73662" x="1828800" y="4214813"/>
          <p14:tracePt t="73664" x="1843088" y="4186238"/>
          <p14:tracePt t="73674" x="1871663" y="4165600"/>
          <p14:tracePt t="73691" x="1928813" y="4100513"/>
          <p14:tracePt t="73707" x="1971675" y="4037013"/>
          <p14:tracePt t="73724" x="2022475" y="3943350"/>
          <p14:tracePt t="73741" x="2051050" y="3886200"/>
          <p14:tracePt t="73756" x="2079625" y="3808413"/>
          <p14:tracePt t="73774" x="2100263" y="3779838"/>
          <p14:tracePt t="73790" x="2114550" y="3743325"/>
          <p14:tracePt t="73807" x="2122488" y="3736975"/>
          <p14:tracePt t="73854" x="2128838" y="3722688"/>
          <p14:tracePt t="73862" x="2128838" y="3714750"/>
          <p14:tracePt t="73878" x="2128838" y="3708400"/>
          <p14:tracePt t="73886" x="2136775" y="3700463"/>
          <p14:tracePt t="73890" x="2136775" y="3686175"/>
          <p14:tracePt t="73907" x="2143125" y="3679825"/>
          <p14:tracePt t="73958" x="2151063" y="3671888"/>
          <p14:tracePt t="74006" x="2157413" y="3671888"/>
          <p14:tracePt t="74014" x="2165350" y="3665538"/>
          <p14:tracePt t="75054" x="2179638" y="3657600"/>
          <p14:tracePt t="75574" x="2185988" y="3643313"/>
          <p14:tracePt t="75606" x="2193925" y="3636963"/>
          <p14:tracePt t="75702" x="2200275" y="3629025"/>
          <p14:tracePt t="75710" x="2208213" y="3622675"/>
          <p14:tracePt t="75726" x="2222500" y="3600450"/>
          <p14:tracePt t="75734" x="2228850" y="3600450"/>
          <p14:tracePt t="75813" x="2243138" y="3594100"/>
          <p14:tracePt t="75854" x="2265363" y="3594100"/>
          <p14:tracePt t="75854" x="2271713" y="3594100"/>
          <p14:tracePt t="75870" x="2279650" y="3594100"/>
          <p14:tracePt t="75886" x="2286000" y="3586163"/>
          <p14:tracePt t="75918" x="2300288" y="3586163"/>
          <p14:tracePt t="75918" x="2314575" y="3579813"/>
          <p14:tracePt t="75942" x="2336800" y="3571875"/>
          <p14:tracePt t="75950" x="2365375" y="3551238"/>
          <p14:tracePt t="75957" x="2408238" y="3536950"/>
          <p14:tracePt t="75971" x="2508250" y="3465513"/>
          <p14:tracePt t="75987" x="2614613" y="3379788"/>
          <p14:tracePt t="76004" x="2722563" y="3314700"/>
          <p14:tracePt t="76020" x="2771775" y="3265488"/>
          <p14:tracePt t="76037" x="2851150" y="3179763"/>
          <p14:tracePt t="76054" x="2886075" y="3114675"/>
          <p14:tracePt t="76070" x="2908300" y="3036888"/>
          <p14:tracePt t="76087" x="2928938" y="2965450"/>
          <p14:tracePt t="76103" x="2943225" y="2900363"/>
          <p14:tracePt t="76120" x="2965450" y="2851150"/>
          <p14:tracePt t="76137" x="2965450" y="2843213"/>
          <p14:tracePt t="76189" x="2965450" y="2836863"/>
          <p14:tracePt t="76238" x="2965450" y="2828925"/>
          <p14:tracePt t="76461" x="2965450" y="2822575"/>
          <p14:tracePt t="76477" x="2986088" y="2757488"/>
          <p14:tracePt t="76478" x="2986088" y="2751138"/>
          <p14:tracePt t="76487" x="2994025" y="2700338"/>
          <p14:tracePt t="76503" x="3000375" y="2657475"/>
          <p14:tracePt t="76520" x="3000375" y="2608263"/>
          <p14:tracePt t="76536" x="3000375" y="2586038"/>
          <p14:tracePt t="76553" x="3000375" y="2543175"/>
          <p14:tracePt t="76569" x="2979738" y="2500313"/>
          <p14:tracePt t="76586" x="2965450" y="2486025"/>
          <p14:tracePt t="76603" x="2943225" y="2443163"/>
          <p14:tracePt t="76619" x="2908300" y="2408238"/>
          <p14:tracePt t="76636" x="2871788" y="2371725"/>
          <p14:tracePt t="76652" x="2808288" y="2343150"/>
          <p14:tracePt t="76652" x="2757488" y="2314575"/>
          <p14:tracePt t="76686" x="2686050" y="2271713"/>
          <p14:tracePt t="76686" x="2651125" y="2243138"/>
          <p14:tracePt t="76702" x="2600325" y="2214563"/>
          <p14:tracePt t="76719" x="2551113" y="2193925"/>
          <p14:tracePt t="76735" x="2508250" y="2193925"/>
          <p14:tracePt t="76753" x="2465388" y="2179638"/>
          <p14:tracePt t="76769" x="2428875" y="2179638"/>
          <p14:tracePt t="76786" x="2371725" y="2179638"/>
          <p14:tracePt t="76802" x="2308225" y="2179638"/>
          <p14:tracePt t="76819" x="2228850" y="2179638"/>
          <p14:tracePt t="76835" x="2143125" y="2179638"/>
          <p14:tracePt t="76853" x="2051050" y="2179638"/>
          <p14:tracePt t="76868" x="1928813" y="2179638"/>
          <p14:tracePt t="76885" x="1865313" y="2179638"/>
          <p14:tracePt t="76903" x="1822450" y="2179638"/>
          <p14:tracePt t="76919" x="1779588" y="2179638"/>
          <p14:tracePt t="76935" x="1714500" y="2179638"/>
          <p14:tracePt t="76953" x="1636713" y="2179638"/>
          <p14:tracePt t="76970" x="1571625" y="2179638"/>
          <p14:tracePt t="76986" x="1479550" y="2179638"/>
          <p14:tracePt t="77003" x="1400175" y="2179638"/>
          <p14:tracePt t="77019" x="1336675" y="2179638"/>
          <p14:tracePt t="77036" x="1293813" y="2179638"/>
          <p14:tracePt t="77052" x="1257300" y="2179638"/>
          <p14:tracePt t="77068" x="1243013" y="2179638"/>
          <p14:tracePt t="77068" x="1222375" y="2179638"/>
          <p14:tracePt t="77086" x="1200150" y="2179638"/>
          <p14:tracePt t="77102" x="1165225" y="2179638"/>
          <p14:tracePt t="77119" x="1122363" y="2179638"/>
          <p14:tracePt t="77135" x="1085850" y="2179638"/>
          <p14:tracePt t="77153" x="1071563" y="2179638"/>
          <p14:tracePt t="77169" x="1057275" y="2171700"/>
          <p14:tracePt t="77186" x="1050925" y="2165350"/>
          <p14:tracePt t="77201" x="1036638" y="2151063"/>
          <p14:tracePt t="77261" x="1028700" y="2143125"/>
          <p14:tracePt t="77278" x="1028700" y="2136775"/>
          <p14:tracePt t="77285" x="1028700" y="2128838"/>
          <p14:tracePt t="77294" x="1028700" y="2108200"/>
          <p14:tracePt t="77303" x="1050925" y="2093913"/>
          <p14:tracePt t="77319" x="1143000" y="2071688"/>
          <p14:tracePt t="77336" x="1308100" y="2008188"/>
          <p14:tracePt t="77352" x="1485900" y="1965325"/>
          <p14:tracePt t="77368" x="1628775" y="1943100"/>
          <p14:tracePt t="77385" x="1757363" y="1922463"/>
          <p14:tracePt t="77402" x="1843088" y="1900238"/>
          <p14:tracePt t="77419" x="1928813" y="1900238"/>
          <p14:tracePt t="77434" x="2000250" y="1871663"/>
          <p14:tracePt t="77452" x="2065338" y="1857375"/>
          <p14:tracePt t="77469" x="2122488" y="1857375"/>
          <p14:tracePt t="77485" x="2165350" y="1857375"/>
          <p14:tracePt t="77485" x="2193925" y="1857375"/>
          <p14:tracePt t="77502" x="2251075" y="1857375"/>
          <p14:tracePt t="77519" x="2300288" y="1857375"/>
          <p14:tracePt t="77534" x="2357438" y="1851025"/>
          <p14:tracePt t="77552" x="2451100" y="1843088"/>
          <p14:tracePt t="77567" x="2579688" y="1814513"/>
          <p14:tracePt t="77584" x="2657475" y="1808163"/>
          <p14:tracePt t="77601" x="2728913" y="1800225"/>
          <p14:tracePt t="77617" x="2757488" y="1800225"/>
          <p14:tracePt t="77635" x="2800350" y="1785938"/>
          <p14:tracePt t="77651" x="2851150" y="1771650"/>
          <p14:tracePt t="77668" x="2928938" y="1751013"/>
          <p14:tracePt t="77684" x="2971800" y="1743075"/>
          <p14:tracePt t="77701" x="3036888" y="1714500"/>
          <p14:tracePt t="77719" x="3057525" y="1708150"/>
          <p14:tracePt t="77734" x="3108325" y="1693863"/>
          <p14:tracePt t="77751" x="3122613" y="1693863"/>
          <p14:tracePt t="77768" x="3165475" y="1679575"/>
          <p14:tracePt t="77785" x="3200400" y="1665288"/>
          <p14:tracePt t="77800" x="3236913" y="1651000"/>
          <p14:tracePt t="77817" x="3279775" y="1622425"/>
          <p14:tracePt t="77834" x="3336925" y="1608138"/>
          <p14:tracePt t="77851" x="3386138" y="1579563"/>
          <p14:tracePt t="77868" x="3414713" y="1571625"/>
          <p14:tracePt t="77884" x="3451225" y="1557338"/>
          <p14:tracePt t="77901" x="3465513" y="1543050"/>
          <p14:tracePt t="77918" x="3500438" y="1536700"/>
          <p14:tracePt t="77934" x="3514725" y="1522413"/>
          <p14:tracePt t="77951" x="3565525" y="1514475"/>
          <p14:tracePt t="77969" x="3608388" y="1500188"/>
          <p14:tracePt t="77983" x="3651250" y="1485900"/>
          <p14:tracePt t="78002" x="3679825" y="1485900"/>
          <p14:tracePt t="78017" x="3686175" y="1479550"/>
          <p14:tracePt t="78034" x="3694113" y="1479550"/>
          <p14:tracePt t="78110" x="3700463" y="1479550"/>
          <p14:tracePt t="78118" x="3700463" y="1508125"/>
          <p14:tracePt t="78126" x="3700463" y="1543050"/>
          <p14:tracePt t="78134" x="3700463" y="1600200"/>
          <p14:tracePt t="78149" x="3700463" y="1651000"/>
          <p14:tracePt t="78167" x="3665538" y="1736725"/>
          <p14:tracePt t="78168" x="3614738" y="1793875"/>
          <p14:tracePt t="78183" x="3565525" y="1857375"/>
          <p14:tracePt t="78200" x="3529013" y="1885950"/>
          <p14:tracePt t="78216" x="3508375" y="1908175"/>
          <p14:tracePt t="78234" x="3471863" y="1943100"/>
          <p14:tracePt t="78251" x="3429000" y="1985963"/>
          <p14:tracePt t="78302" x="3414713" y="1993900"/>
          <p14:tracePt t="78502" x="3408363" y="2000250"/>
          <p14:tracePt t="78510" x="3394075" y="2022475"/>
          <p14:tracePt t="78542" x="3394075" y="2028825"/>
          <p14:tracePt t="78549" x="3379788" y="2051050"/>
          <p14:tracePt t="78556" x="3371850" y="2057400"/>
          <p14:tracePt t="78566" x="3365500" y="2065338"/>
          <p14:tracePt t="78583" x="3351213" y="2079625"/>
          <p14:tracePt t="78630" x="3343275" y="2093913"/>
          <p14:tracePt t="78670" x="3336925" y="2100263"/>
          <p14:tracePt t="78718" x="3308350" y="2108200"/>
          <p14:tracePt t="78733" x="3300413" y="2108200"/>
          <p14:tracePt t="78749" x="3294063" y="2108200"/>
          <p14:tracePt t="78750" x="3271838" y="2108200"/>
          <p14:tracePt t="78767" x="3257550" y="2108200"/>
          <p14:tracePt t="78783" x="3236913" y="2108200"/>
          <p14:tracePt t="78799" x="3222625" y="2100263"/>
          <p14:tracePt t="78817" x="3186113" y="2079625"/>
          <p14:tracePt t="78832" x="3157538" y="2057400"/>
          <p14:tracePt t="78850" x="3143250" y="2051050"/>
          <p14:tracePt t="78866" x="3128963" y="2028825"/>
          <p14:tracePt t="78882" x="3114675" y="2014538"/>
          <p14:tracePt t="78900" x="3108325" y="2008188"/>
          <p14:tracePt t="78916" x="3108325" y="2000250"/>
          <p14:tracePt t="78933" x="3108325" y="1993900"/>
          <p14:tracePt t="78949" x="3108325" y="1979613"/>
          <p14:tracePt t="78966" x="3108325" y="1951038"/>
          <p14:tracePt t="78983" x="3108325" y="1936750"/>
          <p14:tracePt t="79000" x="3108325" y="1922463"/>
          <p14:tracePt t="79046" x="3108325" y="1914525"/>
          <p14:tracePt t="79054" x="3108325" y="1908175"/>
          <p14:tracePt t="79085" x="3108325" y="1900238"/>
          <p14:tracePt t="79103" x="3122613" y="1871663"/>
          <p14:tracePt t="79110" x="3128963" y="1865313"/>
          <p14:tracePt t="79115" x="3151188" y="1857375"/>
          <p14:tracePt t="79132" x="3194050" y="1851025"/>
          <p14:tracePt t="79150" x="3200400" y="1851025"/>
          <p14:tracePt t="79165" x="3208338" y="1851025"/>
          <p14:tracePt t="79246" x="3214688" y="1851025"/>
          <p14:tracePt t="79253" x="3214688" y="1871663"/>
          <p14:tracePt t="79260" x="3186113" y="1893888"/>
          <p14:tracePt t="79266" x="3114675" y="1936750"/>
          <p14:tracePt t="79282" x="3036888" y="1943100"/>
          <p14:tracePt t="79300" x="2951163" y="1979613"/>
          <p14:tracePt t="79315" x="2843213" y="1985963"/>
          <p14:tracePt t="79333" x="2700338" y="2000250"/>
          <p14:tracePt t="79350" x="2493963" y="2028825"/>
          <p14:tracePt t="79365" x="2271713" y="2065338"/>
          <p14:tracePt t="79384" x="2208213" y="2065338"/>
          <p14:tracePt t="79399" x="2171700" y="2079625"/>
          <p14:tracePt t="79470" x="2165350" y="2079625"/>
          <p14:tracePt t="79478" x="2143125" y="2079625"/>
          <p14:tracePt t="79483" x="2136775" y="2079625"/>
          <p14:tracePt t="79498" x="2128838" y="2079625"/>
          <p14:tracePt t="79499" x="2093913" y="2079625"/>
          <p14:tracePt t="79516" x="2051050" y="2079625"/>
          <p14:tracePt t="79532" x="2000250" y="2071688"/>
          <p14:tracePt t="79549" x="1928813" y="2057400"/>
          <p14:tracePt t="79549" x="1914525" y="2057400"/>
          <p14:tracePt t="79567" x="1879600" y="2057400"/>
          <p14:tracePt t="79582" x="1851025" y="2057400"/>
          <p14:tracePt t="79599" x="1800225" y="2057400"/>
          <p14:tracePt t="79615" x="1757363" y="2057400"/>
          <p14:tracePt t="79632" x="1714500" y="2057400"/>
          <p14:tracePt t="79648" x="1651000" y="2057400"/>
          <p14:tracePt t="79665" x="1608138" y="2057400"/>
          <p14:tracePt t="79682" x="1550988" y="2057400"/>
          <p14:tracePt t="79698" x="1508125" y="2057400"/>
          <p14:tracePt t="79715" x="1471613" y="2057400"/>
          <p14:tracePt t="79731" x="1428750" y="2057400"/>
          <p14:tracePt t="79748" x="1408113" y="2057400"/>
          <p14:tracePt t="79765" x="1371600" y="2057400"/>
          <p14:tracePt t="79783" x="1357313" y="2057400"/>
          <p14:tracePt t="79799" x="1336675" y="2051050"/>
          <p14:tracePt t="79814" x="1322388" y="2043113"/>
          <p14:tracePt t="79831" x="1308100" y="2043113"/>
          <p14:tracePt t="79847" x="1279525" y="2036763"/>
          <p14:tracePt t="79864" x="1271588" y="2036763"/>
          <p14:tracePt t="79881" x="1250950" y="2028825"/>
          <p14:tracePt t="79898" x="1222375" y="2022475"/>
          <p14:tracePt t="79914" x="1200150" y="2022475"/>
          <p14:tracePt t="79931" x="1185863" y="2014538"/>
          <p14:tracePt t="79981" x="1179513" y="2008188"/>
          <p14:tracePt t="80110" x="1200150" y="2008188"/>
          <p14:tracePt t="80118" x="1208088" y="2008188"/>
          <p14:tracePt t="80126" x="1236663" y="2008188"/>
          <p14:tracePt t="80134" x="1265238" y="2008188"/>
          <p14:tracePt t="80149" x="1300163" y="2014538"/>
          <p14:tracePt t="80165" x="1343025" y="2014538"/>
          <p14:tracePt t="80181" x="1443038" y="2028825"/>
          <p14:tracePt t="80198" x="1500188" y="2043113"/>
          <p14:tracePt t="80214" x="1579563" y="2043113"/>
          <p14:tracePt t="80231" x="1657350" y="2043113"/>
          <p14:tracePt t="80247" x="1708150" y="2043113"/>
          <p14:tracePt t="80265" x="1751013" y="2043113"/>
          <p14:tracePt t="80281" x="1785938" y="2043113"/>
          <p14:tracePt t="80297" x="1808163" y="2043113"/>
          <p14:tracePt t="80315" x="1843088" y="2043113"/>
          <p14:tracePt t="80331" x="1865313" y="2043113"/>
          <p14:tracePt t="80347" x="1922463" y="2043113"/>
          <p14:tracePt t="80364" x="1965325" y="2043113"/>
          <p14:tracePt t="80381" x="2014538" y="2043113"/>
          <p14:tracePt t="80398" x="2057400" y="2043113"/>
          <p14:tracePt t="80414" x="2100263" y="2036763"/>
          <p14:tracePt t="80430" x="2143125" y="2036763"/>
          <p14:tracePt t="80448" x="2179638" y="2036763"/>
          <p14:tracePt t="80464" x="2214563" y="2036763"/>
          <p14:tracePt t="80480" x="2236788" y="2028825"/>
          <p14:tracePt t="80498" x="2279650" y="2028825"/>
          <p14:tracePt t="80514" x="2357438" y="2028825"/>
          <p14:tracePt t="80531" x="2414588" y="2028825"/>
          <p14:tracePt t="80547" x="2522538" y="1993900"/>
          <p14:tracePt t="80564" x="2614613" y="1985963"/>
          <p14:tracePt t="80580" x="2679700" y="1971675"/>
          <p14:tracePt t="80580" x="2708275" y="1971675"/>
          <p14:tracePt t="80598" x="2751138" y="1957388"/>
          <p14:tracePt t="80614" x="2800350" y="1957388"/>
          <p14:tracePt t="80631" x="2843213" y="1943100"/>
          <p14:tracePt t="80647" x="2886075" y="1943100"/>
          <p14:tracePt t="80663" x="2957513" y="1936750"/>
          <p14:tracePt t="80679" x="3043238" y="1936750"/>
          <p14:tracePt t="80696" x="3108325" y="1936750"/>
          <p14:tracePt t="80714" x="3165475" y="1928813"/>
          <p14:tracePt t="80730" x="3186113" y="1928813"/>
          <p14:tracePt t="80747" x="3214688" y="1914525"/>
          <p14:tracePt t="80763" x="3222625" y="1908175"/>
          <p14:tracePt t="80838" x="3228975" y="1908175"/>
          <p14:tracePt t="80870" x="3243263" y="1908175"/>
          <p14:tracePt t="80878" x="3251200" y="1908175"/>
          <p14:tracePt t="80894" x="3257550" y="1908175"/>
          <p14:tracePt t="81064" x="3265488" y="1908175"/>
          <p14:tracePt t="81110" x="3271838" y="1908175"/>
          <p14:tracePt t="81118" x="3279775" y="1908175"/>
          <p14:tracePt t="81134" x="3286125" y="1908175"/>
          <p14:tracePt t="81182" x="3294063" y="1908175"/>
          <p14:tracePt t="81222" x="3308350" y="1908175"/>
          <p14:tracePt t="81254" x="3322638" y="1908175"/>
          <p14:tracePt t="81270" x="3328988" y="1908175"/>
          <p14:tracePt t="81288" x="3336925" y="1908175"/>
          <p14:tracePt t="81342" x="3343275" y="1908175"/>
          <p14:tracePt t="81422" x="3351213" y="1914525"/>
          <p14:tracePt t="81438" x="3357563" y="1914525"/>
          <p14:tracePt t="81494" x="3365500" y="1914525"/>
          <p14:tracePt t="81550" x="3371850" y="1914525"/>
          <p14:tracePt t="81582" x="3379788" y="1914525"/>
          <p14:tracePt t="81590" x="3394075" y="1914525"/>
          <p14:tracePt t="81596" x="3400425" y="1914525"/>
          <p14:tracePt t="81654" x="3408363" y="1914525"/>
          <p14:tracePt t="81662" x="3414713" y="1922463"/>
          <p14:tracePt t="81766" x="3429000" y="1922463"/>
          <p14:tracePt t="81813" x="3436938" y="1928813"/>
          <p14:tracePt t="81878" x="3436938" y="1936750"/>
          <p14:tracePt t="81892" x="3443288" y="1957388"/>
          <p14:tracePt t="81934" x="3443288" y="1971675"/>
          <p14:tracePt t="81942" x="3443288" y="1979613"/>
          <p14:tracePt t="81950" x="3443288" y="1985963"/>
          <p14:tracePt t="81966" x="3443288" y="1993900"/>
          <p14:tracePt t="81978" x="3443288" y="2008188"/>
          <p14:tracePt t="81978" x="3443288" y="2014538"/>
          <p14:tracePt t="81994" x="3443288" y="2022475"/>
          <p14:tracePt t="82012" x="3443288" y="2051050"/>
          <p14:tracePt t="82028" x="3443288" y="2065338"/>
          <p14:tracePt t="82044" x="3429000" y="2079625"/>
          <p14:tracePt t="82086" x="3408363" y="2085975"/>
          <p14:tracePt t="82093" x="3400425" y="2093913"/>
          <p14:tracePt t="82109" x="3386138" y="2093913"/>
          <p14:tracePt t="82115" x="3357563" y="2093913"/>
          <p14:tracePt t="82127" x="3328988" y="2093913"/>
          <p14:tracePt t="82145" x="3294063" y="2093913"/>
          <p14:tracePt t="82162" x="3279775" y="2093913"/>
          <p14:tracePt t="82178" x="3257550" y="2085975"/>
          <p14:tracePt t="82195" x="3222625" y="2065338"/>
          <p14:tracePt t="82211" x="3200400" y="2043113"/>
          <p14:tracePt t="82228" x="3171825" y="2014538"/>
          <p14:tracePt t="82244" x="3136900" y="1993900"/>
          <p14:tracePt t="82261" x="3122613" y="1957388"/>
          <p14:tracePt t="82279" x="3122613" y="1922463"/>
          <p14:tracePt t="82294" x="3122613" y="1914525"/>
          <p14:tracePt t="82311" x="3122613" y="1893888"/>
          <p14:tracePt t="82327" x="3122613" y="1885950"/>
          <p14:tracePt t="82345" x="3122613" y="1871663"/>
          <p14:tracePt t="82361" x="3128963" y="1851025"/>
          <p14:tracePt t="82378" x="3143250" y="1836738"/>
          <p14:tracePt t="82394" x="3157538" y="1822450"/>
          <p14:tracePt t="82410" x="3171825" y="1808163"/>
          <p14:tracePt t="82428" x="3194050" y="1793875"/>
          <p14:tracePt t="82444" x="3200400" y="1785938"/>
          <p14:tracePt t="82461" x="3208338" y="1779588"/>
          <p14:tracePt t="82502" x="3222625" y="1771650"/>
          <p14:tracePt t="82509" x="3228975" y="1771650"/>
          <p14:tracePt t="82517" x="3243263" y="1771650"/>
          <p14:tracePt t="82527" x="3257550" y="1771650"/>
          <p14:tracePt t="82544" x="3271838" y="1771650"/>
          <p14:tracePt t="82561" x="3286125" y="1771650"/>
          <p14:tracePt t="82577" x="3308350" y="1771650"/>
          <p14:tracePt t="82594" x="3314700" y="1771650"/>
          <p14:tracePt t="82611" x="3343275" y="1771650"/>
          <p14:tracePt t="82627" x="3351213" y="1771650"/>
          <p14:tracePt t="82644" x="3365500" y="1779588"/>
          <p14:tracePt t="82660" x="3386138" y="1785938"/>
          <p14:tracePt t="82660" x="3394075" y="1793875"/>
          <p14:tracePt t="82678" x="3408363" y="1793875"/>
          <p14:tracePt t="82694" x="3429000" y="1808163"/>
          <p14:tracePt t="82742" x="3436938" y="1814513"/>
          <p14:tracePt t="82758" x="3436938" y="1822450"/>
          <p14:tracePt t="82774" x="3436938" y="1836738"/>
          <p14:tracePt t="82790" x="3436938" y="1843088"/>
          <p14:tracePt t="82798" x="3436938" y="1851025"/>
          <p14:tracePt t="82806" x="3436938" y="1857375"/>
          <p14:tracePt t="82814" x="3436938" y="1879600"/>
          <p14:tracePt t="82826" x="3436938" y="1893888"/>
          <p14:tracePt t="82844" x="3436938" y="1914525"/>
          <p14:tracePt t="82861" x="3436938" y="1928813"/>
          <p14:tracePt t="82877" x="3422650" y="1951038"/>
          <p14:tracePt t="82895" x="3408363" y="1979613"/>
          <p14:tracePt t="82910" x="3400425" y="1985963"/>
          <p14:tracePt t="82927" x="3394075" y="2008188"/>
          <p14:tracePt t="82944" x="3386138" y="2014538"/>
          <p14:tracePt t="82960" x="3379788" y="2022475"/>
          <p14:tracePt t="82977" x="3371850" y="2028825"/>
          <p14:tracePt t="82993" x="3365500" y="2036763"/>
          <p14:tracePt t="83010" x="3357563" y="2043113"/>
          <p14:tracePt t="83027" x="3351213" y="2051050"/>
          <p14:tracePt t="83062" x="3343275" y="2051050"/>
          <p14:tracePt t="83070" x="3336925" y="2051050"/>
          <p14:tracePt t="83079" x="3314700" y="2051050"/>
          <p14:tracePt t="83094" x="3279775" y="2051050"/>
          <p14:tracePt t="83110" x="3257550" y="2051050"/>
          <p14:tracePt t="83126" x="3243263" y="2051050"/>
          <p14:tracePt t="83143" x="3208338" y="2036763"/>
          <p14:tracePt t="83160" x="3186113" y="2014538"/>
          <p14:tracePt t="83177" x="3151188" y="1985963"/>
          <p14:tracePt t="83194" x="3128963" y="1971675"/>
          <p14:tracePt t="83209" x="3122613" y="1965325"/>
          <p14:tracePt t="83226" x="3114675" y="1951038"/>
          <p14:tracePt t="83243" x="3100388" y="1928813"/>
          <p14:tracePt t="83259" x="3100388" y="1914525"/>
          <p14:tracePt t="83277" x="3100388" y="1893888"/>
          <p14:tracePt t="83293" x="3100388" y="1851025"/>
          <p14:tracePt t="83310" x="3100388" y="1836738"/>
          <p14:tracePt t="83326" x="3100388" y="1814513"/>
          <p14:tracePt t="83344" x="3108325" y="1808163"/>
          <p14:tracePt t="83360" x="3114675" y="1793875"/>
          <p14:tracePt t="83406" x="3122613" y="1785938"/>
          <p14:tracePt t="83413" x="3122613" y="1779588"/>
          <p14:tracePt t="83446" x="3122613" y="1771650"/>
          <p14:tracePt t="83454" x="3128963" y="1765300"/>
          <p14:tracePt t="83461" x="3136900" y="1765300"/>
          <p14:tracePt t="83493" x="3143250" y="1765300"/>
          <p14:tracePt t="83502" x="3165475" y="1757363"/>
          <p14:tracePt t="83518" x="3171825" y="1757363"/>
          <p14:tracePt t="83524" x="3179763" y="1757363"/>
          <p14:tracePt t="83527" x="3194050" y="1757363"/>
          <p14:tracePt t="83543" x="3208338" y="1757363"/>
          <p14:tracePt t="83560" x="3214688" y="1757363"/>
          <p14:tracePt t="83576" x="3222625" y="1757363"/>
          <p14:tracePt t="83593" x="3228975" y="1757363"/>
          <p14:tracePt t="83630" x="3243263" y="1757363"/>
          <p14:tracePt t="83646" x="3251200" y="1757363"/>
          <p14:tracePt t="83654" x="3265488" y="1757363"/>
          <p14:tracePt t="83662" x="3271838" y="1757363"/>
          <p14:tracePt t="83675" x="3286125" y="1757363"/>
          <p14:tracePt t="83692" x="3294063" y="1757363"/>
          <p14:tracePt t="83750" x="3300413" y="1757363"/>
          <p14:tracePt t="83757" x="3308350" y="1757363"/>
          <p14:tracePt t="83766" x="3322638" y="1757363"/>
          <p14:tracePt t="83782" x="3336925" y="1757363"/>
          <p14:tracePt t="83792" x="3343275" y="1765300"/>
          <p14:tracePt t="83809" x="3351213" y="1771650"/>
          <p14:tracePt t="83826" x="3371850" y="1779588"/>
          <p14:tracePt t="83861" x="3379788" y="1779588"/>
          <p14:tracePt t="83869" x="3394075" y="1785938"/>
          <p14:tracePt t="83878" x="3408363" y="1808163"/>
          <p14:tracePt t="83894" x="3414713" y="1822450"/>
          <p14:tracePt t="83908" x="3422650" y="1843088"/>
          <p14:tracePt t="83926" x="3436938" y="1857375"/>
          <p14:tracePt t="83974" x="3436938" y="1871663"/>
          <p14:tracePt t="83982" x="3443288" y="1879600"/>
          <p14:tracePt t="83990" x="3451225" y="1885950"/>
          <p14:tracePt t="84029" x="3457575" y="1908175"/>
          <p14:tracePt t="84038" x="3457575" y="1922463"/>
          <p14:tracePt t="84043" x="3465513" y="1928813"/>
          <p14:tracePt t="84125" x="3471863" y="1936750"/>
          <p14:tracePt t="84190" x="3471863" y="1951038"/>
          <p14:tracePt t="84230" x="3471863" y="1957388"/>
          <p14:tracePt t="84246" x="3465513" y="1965325"/>
          <p14:tracePt t="84260" x="3457575" y="1965325"/>
          <p14:tracePt t="84265" x="3451225" y="1965325"/>
          <p14:tracePt t="84302" x="3443288" y="1965325"/>
          <p14:tracePt t="84310" x="3436938" y="1971675"/>
          <p14:tracePt t="84310" x="3429000" y="1971675"/>
          <p14:tracePt t="84325" x="3414713" y="1971675"/>
          <p14:tracePt t="84398" x="3408363" y="1971675"/>
          <p14:tracePt t="84407" x="3386138" y="1971675"/>
          <p14:tracePt t="84430" x="3379788" y="1971675"/>
          <p14:tracePt t="84438" x="3371850" y="1971675"/>
          <p14:tracePt t="84446" x="3365500" y="1979613"/>
          <p14:tracePt t="84542" x="3351213" y="1979613"/>
          <p14:tracePt t="84974" x="3336925" y="1979613"/>
          <p14:tracePt t="84982" x="3328988" y="1979613"/>
          <p14:tracePt t="84990" x="3294063" y="2000250"/>
          <p14:tracePt t="84998" x="3251200" y="2008188"/>
          <p14:tracePt t="85008" x="3200400" y="2028825"/>
          <p14:tracePt t="85024" x="3122613" y="2057400"/>
          <p14:tracePt t="85040" x="3051175" y="2093913"/>
          <p14:tracePt t="85057" x="3008313" y="2114550"/>
          <p14:tracePt t="85073" x="2879725" y="2151063"/>
          <p14:tracePt t="85091" x="2794000" y="2171700"/>
          <p14:tracePt t="85107" x="2728913" y="2179638"/>
          <p14:tracePt t="85123" x="2686050" y="2208213"/>
          <p14:tracePt t="85140" x="2614613" y="2214563"/>
          <p14:tracePt t="85140" x="2600325" y="2228850"/>
          <p14:tracePt t="85158" x="2551113" y="2236788"/>
          <p14:tracePt t="85173" x="2543175" y="2243138"/>
          <p14:tracePt t="85191" x="2514600" y="2251075"/>
          <p14:tracePt t="85207" x="2493963" y="2257425"/>
          <p14:tracePt t="85224" x="2465388" y="2257425"/>
          <p14:tracePt t="85240" x="2436813" y="2265363"/>
          <p14:tracePt t="85257" x="2393950" y="2286000"/>
          <p14:tracePt t="85274" x="2365375" y="2286000"/>
          <p14:tracePt t="85290" x="2328863" y="2293938"/>
          <p14:tracePt t="85307" x="2314575" y="2293938"/>
          <p14:tracePt t="85323" x="2286000" y="2293938"/>
          <p14:tracePt t="85341" x="2228850" y="2300288"/>
          <p14:tracePt t="85356" x="2143125" y="2314575"/>
          <p14:tracePt t="85374" x="2071688" y="2336800"/>
          <p14:tracePt t="85390" x="2043113" y="2336800"/>
          <p14:tracePt t="85407" x="2000250" y="2343150"/>
          <p14:tracePt t="85424" x="1965325" y="2343150"/>
          <p14:tracePt t="85440" x="1922463" y="2343150"/>
          <p14:tracePt t="85457" x="1893888" y="2351088"/>
          <p14:tracePt t="85474" x="1843088" y="2357438"/>
          <p14:tracePt t="85490" x="1808163" y="2357438"/>
          <p14:tracePt t="85506" x="1771650" y="2357438"/>
          <p14:tracePt t="85523" x="1722438" y="2357438"/>
          <p14:tracePt t="85540" x="1657350" y="2357438"/>
          <p14:tracePt t="85556" x="1608138" y="2357438"/>
          <p14:tracePt t="85556" x="1565275" y="2357438"/>
          <p14:tracePt t="85574" x="1508125" y="2357438"/>
          <p14:tracePt t="85590" x="1479550" y="2357438"/>
          <p14:tracePt t="85607" x="1457325" y="2357438"/>
          <p14:tracePt t="85623" x="1436688" y="2357438"/>
          <p14:tracePt t="85640" x="1422400" y="2357438"/>
          <p14:tracePt t="85657" x="1400175" y="2357438"/>
          <p14:tracePt t="85672" x="1385888" y="2357438"/>
          <p14:tracePt t="85690" x="1379538" y="2357438"/>
          <p14:tracePt t="85707" x="1365250" y="2357438"/>
          <p14:tracePt t="85723" x="1350963" y="2357438"/>
          <p14:tracePt t="85739" x="1328738" y="2357438"/>
          <p14:tracePt t="85757" x="1322388" y="2357438"/>
          <p14:tracePt t="85772" x="1314450" y="2357438"/>
          <p14:tracePt t="85814" x="1308100" y="2357438"/>
          <p14:tracePt t="85822" x="1285875" y="2357438"/>
          <p14:tracePt t="85854" x="1279525" y="2357438"/>
          <p14:tracePt t="85862" x="1271588" y="2357438"/>
          <p14:tracePt t="85878" x="1265238" y="2357438"/>
          <p14:tracePt t="85918" x="1250950" y="2357438"/>
          <p14:tracePt t="85942" x="1243013" y="2357438"/>
          <p14:tracePt t="85974" x="1236663" y="2357438"/>
          <p14:tracePt t="86030" x="1228725" y="2357438"/>
          <p14:tracePt t="86070" x="1214438" y="2357438"/>
          <p14:tracePt t="89125" x="1228725" y="2357438"/>
          <p14:tracePt t="89133" x="1236663" y="2357438"/>
          <p14:tracePt t="89142" x="1257300" y="2357438"/>
          <p14:tracePt t="89152" x="1285875" y="2357438"/>
          <p14:tracePt t="89168" x="1308100" y="2357438"/>
          <p14:tracePt t="89185" x="1328738" y="2357438"/>
          <p14:tracePt t="89202" x="1343025" y="2357438"/>
          <p14:tracePt t="89218" x="1357313" y="2357438"/>
          <p14:tracePt t="89235" x="1379538" y="2357438"/>
          <p14:tracePt t="89252" x="1385888" y="2357438"/>
          <p14:tracePt t="89268" x="1393825" y="2357438"/>
          <p14:tracePt t="89285" x="1422400" y="2357438"/>
          <p14:tracePt t="89300" x="1436688" y="2357438"/>
          <p14:tracePt t="89318" x="1443038" y="2357438"/>
          <p14:tracePt t="89335" x="1457325" y="2357438"/>
          <p14:tracePt t="89351" x="1479550" y="2357438"/>
          <p14:tracePt t="89368" x="1493838" y="2357438"/>
          <p14:tracePt t="89384" x="1522413" y="2351088"/>
          <p14:tracePt t="89401" x="1543050" y="2343150"/>
          <p14:tracePt t="89418" x="1579563" y="2343150"/>
          <p14:tracePt t="89434" x="1608138" y="2336800"/>
          <p14:tracePt t="89451" x="1636713" y="2336800"/>
          <p14:tracePt t="89469" x="1665288" y="2336800"/>
          <p14:tracePt t="89484" x="1671638" y="2336800"/>
          <p14:tracePt t="89501" x="1685925" y="2336800"/>
          <p14:tracePt t="89517" x="1708150" y="2336800"/>
          <p14:tracePt t="89535" x="1722438" y="2336800"/>
          <p14:tracePt t="89551" x="1751013" y="2336800"/>
          <p14:tracePt t="89568" x="1785938" y="2336800"/>
          <p14:tracePt t="89583" x="1822450" y="2336800"/>
          <p14:tracePt t="89601" x="1843088" y="2336800"/>
          <p14:tracePt t="89617" x="1857375" y="2336800"/>
          <p14:tracePt t="89633" x="1865313" y="2336800"/>
          <p14:tracePt t="89650" x="1871663" y="2336800"/>
          <p14:tracePt t="89685" x="1879600" y="2336800"/>
          <p14:tracePt t="89700" x="1900238" y="2336800"/>
          <p14:tracePt t="89700" x="1914525" y="2336800"/>
          <p14:tracePt t="89741" x="1922463" y="2336800"/>
          <p14:tracePt t="89749" x="1936750" y="2336800"/>
          <p14:tracePt t="89754" x="1943100" y="2336800"/>
          <p14:tracePt t="89797" x="1951038" y="2336800"/>
          <p14:tracePt t="89805" x="1957388" y="2336800"/>
          <p14:tracePt t="89813" x="1971675" y="2336800"/>
          <p14:tracePt t="89824" x="1979613" y="2336800"/>
          <p14:tracePt t="89834" x="1985963" y="2336800"/>
          <p14:tracePt t="89851" x="2008188" y="2322513"/>
          <p14:tracePt t="89867" x="2022475" y="2322513"/>
          <p14:tracePt t="89883" x="2028825" y="2322513"/>
          <p14:tracePt t="89901" x="2051050" y="2322513"/>
          <p14:tracePt t="89917" x="2071688" y="2314575"/>
          <p14:tracePt t="89933" x="2100263" y="2314575"/>
          <p14:tracePt t="89950" x="2114550" y="2300288"/>
          <p14:tracePt t="89966" x="2136775" y="2300288"/>
          <p14:tracePt t="89984" x="2151063" y="2293938"/>
          <p14:tracePt t="90001" x="2171700" y="2293938"/>
          <p14:tracePt t="90017" x="2185988" y="2293938"/>
          <p14:tracePt t="90034" x="2208213" y="2293938"/>
          <p14:tracePt t="90051" x="2222500" y="2293938"/>
          <p14:tracePt t="90067" x="2251075" y="2293938"/>
          <p14:tracePt t="90084" x="2286000" y="2293938"/>
          <p14:tracePt t="90100" x="2328863" y="2293938"/>
          <p14:tracePt t="90117" x="2379663" y="2293938"/>
          <p14:tracePt t="90134" x="2414588" y="2293938"/>
          <p14:tracePt t="90150" x="2443163" y="2293938"/>
          <p14:tracePt t="90167" x="2500313" y="2293938"/>
          <p14:tracePt t="90183" x="2557463" y="2293938"/>
          <p14:tracePt t="90201" x="2586038" y="2293938"/>
          <p14:tracePt t="90216" x="2614613" y="2293938"/>
          <p14:tracePt t="90234" x="2636838" y="2293938"/>
          <p14:tracePt t="90250" x="2643188" y="2293938"/>
          <p14:tracePt t="90267" x="2651125" y="2293938"/>
          <p14:tracePt t="90283" x="2665413" y="2293938"/>
          <p14:tracePt t="90300" x="2671763" y="2286000"/>
          <p14:tracePt t="90374" x="2679700" y="2286000"/>
          <p14:tracePt t="90381" x="2686050" y="2286000"/>
          <p14:tracePt t="90382" x="2714625" y="2279650"/>
          <p14:tracePt t="90454" x="2728913" y="2265363"/>
          <p14:tracePt t="90502" x="2736850" y="2257425"/>
          <p14:tracePt t="90518" x="2743200" y="2257425"/>
          <p14:tracePt t="90550" x="2751138" y="2257425"/>
          <p14:tracePt t="90558" x="2757488" y="2257425"/>
          <p14:tracePt t="90566" x="2765425" y="2257425"/>
          <p14:tracePt t="90583" x="2771775" y="2251075"/>
          <p14:tracePt t="90599" x="2779713" y="2251075"/>
          <p14:tracePt t="90646" x="2786063" y="2251075"/>
          <p14:tracePt t="90654" x="2794000" y="2251075"/>
          <p14:tracePt t="90662" x="2800350" y="2251075"/>
          <p14:tracePt t="90662" x="2822575" y="2251075"/>
          <p14:tracePt t="90685" x="2828925" y="2251075"/>
          <p14:tracePt t="90699" x="2836863" y="2251075"/>
          <p14:tracePt t="90699" x="2843213" y="2251075"/>
          <p14:tracePt t="90716" x="2871788" y="2251075"/>
          <p14:tracePt t="90732" x="2894013" y="2251075"/>
          <p14:tracePt t="90749" x="2908300" y="2251075"/>
          <p14:tracePt t="90766" x="2914650" y="2251075"/>
          <p14:tracePt t="90783" x="2936875" y="2251075"/>
          <p14:tracePt t="90799" x="2943225" y="2251075"/>
          <p14:tracePt t="90838" x="2951163" y="2251075"/>
          <p14:tracePt t="90854" x="2957513" y="2251075"/>
          <p14:tracePt t="90870" x="2979738" y="2257425"/>
          <p14:tracePt t="90902" x="2986088" y="2257425"/>
          <p14:tracePt t="90903" x="2994025" y="2257425"/>
          <p14:tracePt t="90918" x="3000375" y="2265363"/>
          <p14:tracePt t="90926" x="3008313" y="2265363"/>
          <p14:tracePt t="90932" x="3014663" y="2265363"/>
          <p14:tracePt t="90949" x="3036888" y="2271713"/>
          <p14:tracePt t="90998" x="3043238" y="2279650"/>
          <p14:tracePt t="91006" x="3057525" y="2279650"/>
          <p14:tracePt t="91011" x="3065463" y="2279650"/>
          <p14:tracePt t="91018" x="3079750" y="2293938"/>
          <p14:tracePt t="91033" x="3100388" y="2300288"/>
          <p14:tracePt t="91078" x="3108325" y="2300288"/>
          <p14:tracePt t="91085" x="3136900" y="2300288"/>
          <p14:tracePt t="91102" x="3143250" y="2308225"/>
          <p14:tracePt t="91116" x="3151188" y="2308225"/>
          <p14:tracePt t="91134" x="3165475" y="2308225"/>
          <p14:tracePt t="91150" x="3171825" y="2308225"/>
          <p14:tracePt t="91166" x="3186113" y="2308225"/>
          <p14:tracePt t="91167" x="3200400" y="2308225"/>
          <p14:tracePt t="91182" x="3208338" y="2308225"/>
          <p14:tracePt t="91199" x="3214688" y="2308225"/>
          <p14:tracePt t="91238" x="3222625" y="2308225"/>
          <p14:tracePt t="91246" x="3243263" y="2308225"/>
          <p14:tracePt t="91262" x="3251200" y="2308225"/>
          <p14:tracePt t="91270" x="3265488" y="2308225"/>
          <p14:tracePt t="91282" x="3279775" y="2308225"/>
          <p14:tracePt t="91299" x="3286125" y="2308225"/>
          <p14:tracePt t="91334" x="3294063" y="2308225"/>
          <p14:tracePt t="91350" x="3300413" y="2308225"/>
          <p14:tracePt t="91380" x="3314700" y="2308225"/>
          <p14:tracePt t="91390" x="3322638" y="2308225"/>
          <p14:tracePt t="91422" x="3336925" y="2308225"/>
          <p14:tracePt t="91432" x="3343275" y="2300288"/>
          <p14:tracePt t="91462" x="3351213" y="2300288"/>
          <p14:tracePt t="91470" x="3371850" y="2293938"/>
          <p14:tracePt t="91487" x="3379788" y="2293938"/>
          <p14:tracePt t="91502" x="3394075" y="2286000"/>
          <p14:tracePt t="91518" x="3400425" y="2286000"/>
          <p14:tracePt t="91525" x="3408363" y="2279650"/>
          <p14:tracePt t="91531" x="3414713" y="2279650"/>
          <p14:tracePt t="91548" x="3429000" y="2257425"/>
          <p14:tracePt t="91564" x="3443288" y="2243138"/>
          <p14:tracePt t="91613" x="3451225" y="2228850"/>
          <p14:tracePt t="91621" x="3451225" y="2222500"/>
          <p14:tracePt t="91629" x="3451225" y="2214563"/>
          <p14:tracePt t="91640" x="3451225" y="2208213"/>
          <p14:tracePt t="91648" x="3451225" y="2185988"/>
          <p14:tracePt t="91664" x="3451225" y="2171700"/>
          <p14:tracePt t="91682" x="3451225" y="2143125"/>
          <p14:tracePt t="91697" x="3451225" y="2136775"/>
          <p14:tracePt t="91733" x="3451225" y="2128838"/>
          <p14:tracePt t="91741" x="3443288" y="2114550"/>
          <p14:tracePt t="91749" x="3429000" y="2100263"/>
          <p14:tracePt t="91764" x="3408363" y="2093913"/>
          <p14:tracePt t="91781" x="3365500" y="2085975"/>
          <p14:tracePt t="91798" x="3322638" y="2065338"/>
          <p14:tracePt t="91814" x="3286125" y="2057400"/>
          <p14:tracePt t="91831" x="3265488" y="2051050"/>
          <p14:tracePt t="91847" x="3243263" y="2043113"/>
          <p14:tracePt t="91865" x="3228975" y="2043113"/>
          <p14:tracePt t="91880" x="3208338" y="2028825"/>
          <p14:tracePt t="91897" x="3200400" y="2028825"/>
          <p14:tracePt t="91914" x="3186113" y="2028825"/>
          <p14:tracePt t="91930" x="3165475" y="2014538"/>
          <p14:tracePt t="91989" x="3157538" y="2014538"/>
          <p14:tracePt t="92037" x="3151188" y="2014538"/>
          <p14:tracePt t="92053" x="3151188" y="2022475"/>
          <p14:tracePt t="92061" x="3151188" y="2028825"/>
          <p14:tracePt t="92069" x="3151188" y="2065338"/>
          <p14:tracePt t="92069" x="3151188" y="2079625"/>
          <p14:tracePt t="92101" x="3171825" y="2100263"/>
          <p14:tracePt t="92109" x="3171825" y="2108200"/>
          <p14:tracePt t="92117" x="3186113" y="2128838"/>
          <p14:tracePt t="92130" x="3200400" y="2157413"/>
          <p14:tracePt t="92147" x="3214688" y="2185988"/>
          <p14:tracePt t="92164" x="3222625" y="2200275"/>
          <p14:tracePt t="92180" x="3243263" y="2228850"/>
          <p14:tracePt t="92214" x="3257550" y="2236788"/>
          <p14:tracePt t="92246" x="3271838" y="2236788"/>
          <p14:tracePt t="92254" x="3300413" y="2243138"/>
          <p14:tracePt t="92271" x="3314700" y="2243138"/>
          <p14:tracePt t="92272" x="3322638" y="2243138"/>
          <p14:tracePt t="92280" x="3351213" y="2265363"/>
          <p14:tracePt t="92297" x="3371850" y="2265363"/>
          <p14:tracePt t="92314" x="3408363" y="2265363"/>
          <p14:tracePt t="92330" x="3414713" y="2265363"/>
          <p14:tracePt t="92347" x="3436938" y="2265363"/>
          <p14:tracePt t="92414" x="3443288" y="2265363"/>
          <p14:tracePt t="92486" x="3414713" y="2265363"/>
          <p14:tracePt t="92493" x="3386138" y="2265363"/>
          <p14:tracePt t="92497" x="3322638" y="2265363"/>
          <p14:tracePt t="92513" x="3257550" y="2265363"/>
          <p14:tracePt t="92531" x="3179763" y="2265363"/>
          <p14:tracePt t="92546" x="3100388" y="2279650"/>
          <p14:tracePt t="92563" x="2994025" y="2279650"/>
          <p14:tracePt t="92580" x="2886075" y="2293938"/>
          <p14:tracePt t="92596" x="2751138" y="2293938"/>
          <p14:tracePt t="92596" x="2722563" y="2293938"/>
          <p14:tracePt t="92614" x="2628900" y="2293938"/>
          <p14:tracePt t="92630" x="2551113" y="2293938"/>
          <p14:tracePt t="92647" x="2493963" y="2293938"/>
          <p14:tracePt t="92663" x="2443163" y="2293938"/>
          <p14:tracePt t="92680" x="2386013" y="2293938"/>
          <p14:tracePt t="92696" x="2322513" y="2293938"/>
          <p14:tracePt t="92713" x="2257425" y="2293938"/>
          <p14:tracePt t="92730" x="2179638" y="2293938"/>
          <p14:tracePt t="92746" x="2100263" y="2293938"/>
          <p14:tracePt t="92763" x="2022475" y="2293938"/>
          <p14:tracePt t="92779" x="1957388" y="2300288"/>
          <p14:tracePt t="92797" x="1914525" y="2308225"/>
          <p14:tracePt t="92813" x="1879600" y="2308225"/>
          <p14:tracePt t="92813" x="1851025" y="2308225"/>
          <p14:tracePt t="92830" x="1828800" y="2308225"/>
          <p14:tracePt t="92846" x="1793875" y="2322513"/>
          <p14:tracePt t="92862" x="1765300" y="2322513"/>
          <p14:tracePt t="92879" x="1728788" y="2328863"/>
          <p14:tracePt t="92896" x="1708150" y="2328863"/>
          <p14:tracePt t="92912" x="1665288" y="2336800"/>
          <p14:tracePt t="92929" x="1643063" y="2336800"/>
          <p14:tracePt t="92946" x="1608138" y="2336800"/>
          <p14:tracePt t="92963" x="1593850" y="2336800"/>
          <p14:tracePt t="92980" x="1557338" y="2351088"/>
          <p14:tracePt t="92995" x="1543050" y="2351088"/>
          <p14:tracePt t="93012" x="1528763" y="2351088"/>
          <p14:tracePt t="93028" x="1508125" y="2351088"/>
          <p14:tracePt t="93045" x="1479550" y="2351088"/>
          <p14:tracePt t="93062" x="1450975" y="2351088"/>
          <p14:tracePt t="93079" x="1428750" y="2351088"/>
          <p14:tracePt t="93096" x="1408113" y="2351088"/>
          <p14:tracePt t="93112" x="1393825" y="2351088"/>
          <p14:tracePt t="93129" x="1379538" y="2351088"/>
          <p14:tracePt t="93145" x="1350963" y="2351088"/>
          <p14:tracePt t="93164" x="1336675" y="2351088"/>
          <p14:tracePt t="93178" x="1322388" y="2351088"/>
          <p14:tracePt t="93195" x="1314450" y="2351088"/>
          <p14:tracePt t="93238" x="1300163" y="2351088"/>
          <p14:tracePt t="93246" x="1293813" y="2351088"/>
          <p14:tracePt t="93254" x="1271588" y="2343150"/>
          <p14:tracePt t="93263" x="1257300" y="2336800"/>
          <p14:tracePt t="93280" x="1250950" y="2328863"/>
          <p14:tracePt t="93295" x="1228725" y="2314575"/>
          <p14:tracePt t="93313" x="1214438" y="2308225"/>
          <p14:tracePt t="93329" x="1200150" y="2293938"/>
          <p14:tracePt t="93346" x="1193800" y="2279650"/>
          <p14:tracePt t="93362" x="1193800" y="2271713"/>
          <p14:tracePt t="93378" x="1193800" y="2257425"/>
          <p14:tracePt t="93396" x="1193800" y="2236788"/>
          <p14:tracePt t="93412" x="1193800" y="2200275"/>
          <p14:tracePt t="93431" x="1193800" y="2171700"/>
          <p14:tracePt t="93445" x="1222375" y="2143125"/>
          <p14:tracePt t="93463" x="1236663" y="2128838"/>
          <p14:tracePt t="93479" x="1257300" y="2122488"/>
          <p14:tracePt t="93496" x="1265238" y="2122488"/>
          <p14:tracePt t="93512" x="1285875" y="2114550"/>
          <p14:tracePt t="93529" x="1293813" y="2114550"/>
          <p14:tracePt t="93545" x="1322388" y="2114550"/>
          <p14:tracePt t="93562" x="1336675" y="2108200"/>
          <p14:tracePt t="93579" x="1343025" y="2108200"/>
          <p14:tracePt t="93595" x="1365250" y="2108200"/>
          <p14:tracePt t="93612" x="1393825" y="2108200"/>
          <p14:tracePt t="93629" x="1436688" y="2108200"/>
          <p14:tracePt t="93645" x="1485900" y="2108200"/>
          <p14:tracePt t="93662" x="1536700" y="2108200"/>
          <p14:tracePt t="93678" x="1565275" y="2108200"/>
          <p14:tracePt t="93695" x="1608138" y="2108200"/>
          <p14:tracePt t="93712" x="1651000" y="2108200"/>
          <p14:tracePt t="93727" x="1700213" y="2108200"/>
          <p14:tracePt t="93744" x="1765300" y="2108200"/>
          <p14:tracePt t="93761" x="1814513" y="2108200"/>
          <p14:tracePt t="93777" x="1893888" y="2108200"/>
          <p14:tracePt t="93794" x="1985963" y="2108200"/>
          <p14:tracePt t="93811" x="2028825" y="2108200"/>
          <p14:tracePt t="93828" x="2043113" y="2108200"/>
          <p14:tracePt t="93844" x="2071688" y="2108200"/>
          <p14:tracePt t="93861" x="2114550" y="2108200"/>
          <p14:tracePt t="93861" x="2136775" y="2108200"/>
          <p14:tracePt t="93878" x="2200275" y="2108200"/>
          <p14:tracePt t="93894" x="2257425" y="2108200"/>
          <p14:tracePt t="93911" x="2293938" y="2108200"/>
          <p14:tracePt t="93927" x="2328863" y="2108200"/>
          <p14:tracePt t="93945" x="2351088" y="2108200"/>
          <p14:tracePt t="93960" x="2365375" y="2108200"/>
          <p14:tracePt t="93978" x="2386013" y="2108200"/>
          <p14:tracePt t="93994" x="2408238" y="2108200"/>
          <p14:tracePt t="94011" x="2422525" y="2108200"/>
          <p14:tracePt t="94027" x="2443163" y="2108200"/>
          <p14:tracePt t="94044" x="2457450" y="2108200"/>
          <p14:tracePt t="94085" x="2465388" y="2108200"/>
          <p14:tracePt t="94101" x="2471738" y="2114550"/>
          <p14:tracePt t="94117" x="2471738" y="2122488"/>
          <p14:tracePt t="94123" x="2471738" y="2136775"/>
          <p14:tracePt t="94127" x="2471738" y="2151063"/>
          <p14:tracePt t="94144" x="2471738" y="2165350"/>
          <p14:tracePt t="94161" x="2457450" y="2179638"/>
          <p14:tracePt t="94177" x="2422525" y="2200275"/>
          <p14:tracePt t="94194" x="2400300" y="2208213"/>
          <p14:tracePt t="94211" x="2365375" y="2214563"/>
          <p14:tracePt t="94227" x="2336800" y="2222500"/>
          <p14:tracePt t="94245" x="2300288" y="2243138"/>
          <p14:tracePt t="94260" x="2251075" y="2257425"/>
          <p14:tracePt t="94277" x="2236788" y="2257425"/>
          <p14:tracePt t="94293" x="2193925" y="2265363"/>
          <p14:tracePt t="94311" x="2151063" y="2286000"/>
          <p14:tracePt t="94327" x="2108200" y="2286000"/>
          <p14:tracePt t="94344" x="2065338" y="2293938"/>
          <p14:tracePt t="94360" x="1993900" y="2308225"/>
          <p14:tracePt t="94377" x="1951038" y="2308225"/>
          <p14:tracePt t="94394" x="1908175" y="2314575"/>
          <p14:tracePt t="94410" x="1851025" y="2314575"/>
          <p14:tracePt t="94427" x="1808163" y="2328863"/>
          <p14:tracePt t="94443" x="1765300" y="2328863"/>
          <p14:tracePt t="94443" x="1743075" y="2328863"/>
          <p14:tracePt t="94461" x="1700213" y="2328863"/>
          <p14:tracePt t="94478" x="1657350" y="2328863"/>
          <p14:tracePt t="94494" x="1622425" y="2328863"/>
          <p14:tracePt t="94510" x="1579563" y="2328863"/>
          <p14:tracePt t="94528" x="1550988" y="2328863"/>
          <p14:tracePt t="94544" x="1514475" y="2328863"/>
          <p14:tracePt t="94560" x="1493838" y="2328863"/>
          <p14:tracePt t="94578" x="1465263" y="2328863"/>
          <p14:tracePt t="94593" x="1422400" y="2328863"/>
          <p14:tracePt t="94611" x="1400175" y="2328863"/>
          <p14:tracePt t="94627" x="1371600" y="2328863"/>
          <p14:tracePt t="94644" x="1328738" y="2322513"/>
          <p14:tracePt t="94664" x="1300163" y="2322513"/>
          <p14:tracePt t="94677" x="1293813" y="2322513"/>
          <p14:tracePt t="94677" x="1271588" y="2322513"/>
          <p14:tracePt t="94694" x="1257300" y="2314575"/>
          <p14:tracePt t="94710" x="1236663" y="2314575"/>
          <p14:tracePt t="94727" x="1222375" y="2314575"/>
          <p14:tracePt t="94743" x="1208088" y="2300288"/>
          <p14:tracePt t="94761" x="1200150" y="2300288"/>
          <p14:tracePt t="94777" x="1193800" y="2300288"/>
          <p14:tracePt t="94813" x="1185863" y="2300288"/>
          <p14:tracePt t="94821" x="1179513" y="2300288"/>
          <p14:tracePt t="94877" x="1165225" y="2300288"/>
          <p14:tracePt t="94997" x="1157288" y="2293938"/>
          <p14:tracePt t="95630" x="1157288" y="2279650"/>
          <p14:tracePt t="95669" x="1157288" y="2271713"/>
          <p14:tracePt t="95765" x="1165225" y="2265363"/>
          <p14:tracePt t="96069" x="1165225" y="2257425"/>
          <p14:tracePt t="96077" x="1171575" y="2251075"/>
          <p14:tracePt t="96181" x="1171575" y="2228850"/>
          <p14:tracePt t="96309" x="1171575" y="2222500"/>
          <p14:tracePt t="98373" x="1179513" y="2214563"/>
          <p14:tracePt t="98382" x="1185863" y="2214563"/>
          <p14:tracePt t="98388" x="1243013" y="2214563"/>
          <p14:tracePt t="98406" x="1293813" y="2214563"/>
          <p14:tracePt t="98422" x="1357313" y="2214563"/>
          <p14:tracePt t="98438" x="1379538" y="2214563"/>
          <p14:tracePt t="98455" x="1414463" y="2214563"/>
          <p14:tracePt t="98473" x="1443038" y="2214563"/>
          <p14:tracePt t="98488" x="1500188" y="2214563"/>
          <p14:tracePt t="98505" x="1557338" y="2214563"/>
          <p14:tracePt t="98521" x="1636713" y="2214563"/>
          <p14:tracePt t="98538" x="1743075" y="2214563"/>
          <p14:tracePt t="98554" x="1828800" y="2214563"/>
          <p14:tracePt t="98571" x="1885950" y="2214563"/>
          <p14:tracePt t="98588" x="1936750" y="2214563"/>
          <p14:tracePt t="98604" x="1993900" y="2214563"/>
          <p14:tracePt t="98604" x="2022475" y="2214563"/>
          <p14:tracePt t="98622" x="2079625" y="2214563"/>
          <p14:tracePt t="98638" x="2128838" y="2214563"/>
          <p14:tracePt t="98655" x="2222500" y="2214563"/>
          <p14:tracePt t="98671" x="2279650" y="2214563"/>
          <p14:tracePt t="98689" x="2322513" y="2214563"/>
          <p14:tracePt t="98705" x="2343150" y="2214563"/>
          <p14:tracePt t="98722" x="2357438" y="2214563"/>
          <p14:tracePt t="98738" x="2379663" y="2214563"/>
          <p14:tracePt t="98754" x="2393950" y="2214563"/>
          <p14:tracePt t="98770" x="2436813" y="2222500"/>
          <p14:tracePt t="98787" x="2471738" y="2222500"/>
          <p14:tracePt t="98804" x="2500313" y="2228850"/>
          <p14:tracePt t="98821" x="2514600" y="2228850"/>
          <p14:tracePt t="98837" x="2543175" y="2228850"/>
          <p14:tracePt t="98853" x="2600325" y="2228850"/>
          <p14:tracePt t="98871" x="2628900" y="2236788"/>
          <p14:tracePt t="98887" x="2671763" y="2236788"/>
          <p14:tracePt t="98905" x="2679700" y="2236788"/>
          <p14:tracePt t="98921" x="2708275" y="2243138"/>
          <p14:tracePt t="98937" x="2728913" y="2243138"/>
          <p14:tracePt t="98954" x="2743200" y="2243138"/>
          <p14:tracePt t="98971" x="2765425" y="2257425"/>
          <p14:tracePt t="99006" x="2786063" y="2257425"/>
          <p14:tracePt t="99013" x="2808288" y="2257425"/>
          <p14:tracePt t="99020" x="2843213" y="2257425"/>
          <p14:tracePt t="99036" x="2879725" y="2257425"/>
          <p14:tracePt t="99054" x="2894013" y="2271713"/>
          <p14:tracePt t="99093" x="2914650" y="2271713"/>
          <p14:tracePt t="99109" x="2922588" y="2271713"/>
          <p14:tracePt t="99126" x="2928938" y="2271713"/>
          <p14:tracePt t="99127" x="2936875" y="2271713"/>
          <p14:tracePt t="99137" x="2957513" y="2279650"/>
          <p14:tracePt t="99153" x="3008313" y="2279650"/>
          <p14:tracePt t="99171" x="3043238" y="2279650"/>
          <p14:tracePt t="99187" x="3086100" y="2279650"/>
          <p14:tracePt t="99204" x="3108325" y="2286000"/>
          <p14:tracePt t="99220" x="3136900" y="2286000"/>
          <p14:tracePt t="99237" x="3171825" y="2293938"/>
          <p14:tracePt t="99253" x="3179763" y="2300288"/>
          <p14:tracePt t="99270" x="3200400" y="2300288"/>
          <p14:tracePt t="99287" x="3214688" y="2300288"/>
          <p14:tracePt t="99303" x="3243263" y="2300288"/>
          <p14:tracePt t="99320" x="3257550" y="2300288"/>
          <p14:tracePt t="99336" x="3286125" y="2300288"/>
          <p14:tracePt t="99354" x="3308350" y="2300288"/>
          <p14:tracePt t="99369" x="3328988" y="2300288"/>
          <p14:tracePt t="99387" x="3351213" y="2300288"/>
          <p14:tracePt t="99404" x="3365500" y="2300288"/>
          <p14:tracePt t="99420" x="3371850" y="2300288"/>
          <p14:tracePt t="99437" x="3386138" y="2300288"/>
          <p14:tracePt t="99453" x="3400425" y="2300288"/>
          <p14:tracePt t="99470" x="3422650" y="2293938"/>
          <p14:tracePt t="99487" x="3429000" y="2293938"/>
          <p14:tracePt t="99503" x="3436938" y="2293938"/>
          <p14:tracePt t="99574" x="3443288" y="2286000"/>
          <p14:tracePt t="99589" x="3457575" y="2265363"/>
          <p14:tracePt t="99605" x="3465513" y="2257425"/>
          <p14:tracePt t="99609" x="3471863" y="2251075"/>
          <p14:tracePt t="99638" x="3479800" y="2243138"/>
          <p14:tracePt t="99661" x="3479800" y="2236788"/>
          <p14:tracePt t="99682" x="3479800" y="2228850"/>
          <p14:tracePt t="99694" x="3479800" y="2222500"/>
          <p14:tracePt t="99701" x="3479800" y="2214563"/>
          <p14:tracePt t="99709" x="3471863" y="2185988"/>
          <p14:tracePt t="99720" x="3465513" y="2179638"/>
          <p14:tracePt t="99736" x="3429000" y="2151063"/>
          <p14:tracePt t="99752" x="3408363" y="2143125"/>
          <p14:tracePt t="99769" x="3394075" y="2128838"/>
          <p14:tracePt t="99786" x="3379788" y="2122488"/>
          <p14:tracePt t="99802" x="3351213" y="2114550"/>
          <p14:tracePt t="99819" x="3343275" y="2108200"/>
          <p14:tracePt t="99836" x="3314700" y="2108200"/>
          <p14:tracePt t="99852" x="3286125" y="2100263"/>
          <p14:tracePt t="99869" x="3251200" y="2093913"/>
          <p14:tracePt t="99886" x="3236913" y="2093913"/>
          <p14:tracePt t="99903" x="3208338" y="2093913"/>
          <p14:tracePt t="99919" x="3179763" y="2079625"/>
          <p14:tracePt t="99936" x="3165475" y="2079625"/>
          <p14:tracePt t="99953" x="3157538" y="2079625"/>
          <p14:tracePt t="100006" x="3151188" y="2079625"/>
          <p14:tracePt t="100117" x="3143250" y="2079625"/>
          <p14:tracePt t="100125" x="3143250" y="2100263"/>
          <p14:tracePt t="100128" x="3143250" y="2114550"/>
          <p14:tracePt t="100136" x="3143250" y="2151063"/>
          <p14:tracePt t="100153" x="3143250" y="2165350"/>
          <p14:tracePt t="100170" x="3157538" y="2193925"/>
          <p14:tracePt t="100186" x="3165475" y="2200275"/>
          <p14:tracePt t="100202" x="3171825" y="2214563"/>
          <p14:tracePt t="100219" x="3186113" y="2228850"/>
          <p14:tracePt t="100236" x="3200400" y="2228850"/>
          <p14:tracePt t="100253" x="3214688" y="2228850"/>
          <p14:tracePt t="100269" x="3228975" y="2228850"/>
          <p14:tracePt t="100269" x="3236913" y="2236788"/>
          <p14:tracePt t="100286" x="3243263" y="2236788"/>
          <p14:tracePt t="100302" x="3257550" y="2243138"/>
          <p14:tracePt t="100319" x="3265488" y="2243138"/>
          <p14:tracePt t="100336" x="3271838" y="2243138"/>
          <p14:tracePt t="100352" x="3294063" y="2243138"/>
          <p14:tracePt t="100368" x="3314700" y="2243138"/>
          <p14:tracePt t="100385" x="3322638" y="2243138"/>
          <p14:tracePt t="100402" x="3328988" y="2243138"/>
          <p14:tracePt t="100418" x="3343275" y="2243138"/>
          <p14:tracePt t="100434" x="3351213" y="2243138"/>
          <p14:tracePt t="100451" x="3357563" y="2243138"/>
          <p14:tracePt t="100469" x="3365500" y="2243138"/>
          <p14:tracePt t="100542" x="3371850" y="2243138"/>
          <p14:tracePt t="100558" x="3371850" y="2236788"/>
          <p14:tracePt t="100568" x="3371850" y="2228850"/>
          <p14:tracePt t="100572" x="3371850" y="2193925"/>
          <p14:tracePt t="100585" x="3371850" y="2179638"/>
          <p14:tracePt t="100601" x="3371850" y="2165350"/>
          <p14:tracePt t="100618" x="3371850" y="2157413"/>
          <p14:tracePt t="100635" x="3371850" y="2151063"/>
          <p14:tracePt t="100669" x="3371850" y="2143125"/>
          <p14:tracePt t="100684" x="3371850" y="2122488"/>
          <p14:tracePt t="100685" x="3371850" y="2114550"/>
          <p14:tracePt t="100701" x="3351213" y="2093913"/>
          <p14:tracePt t="100718" x="3336925" y="2079625"/>
          <p14:tracePt t="100735" x="3336925" y="2071688"/>
          <p14:tracePt t="100751" x="3328988" y="2065338"/>
          <p14:tracePt t="100768" x="3322638" y="2065338"/>
          <p14:tracePt t="100784" x="3314700" y="2065338"/>
          <p14:tracePt t="100801" x="3294063" y="2065338"/>
          <p14:tracePt t="100818" x="3271838" y="2043113"/>
          <p14:tracePt t="100835" x="3251200" y="2036763"/>
          <p14:tracePt t="100851" x="3236913" y="2036763"/>
          <p14:tracePt t="100868" x="3228975" y="2036763"/>
          <p14:tracePt t="100884" x="3200400" y="2036763"/>
          <p14:tracePt t="100901" x="3194050" y="2036763"/>
          <p14:tracePt t="100949" x="3186113" y="2036763"/>
          <p14:tracePt t="100966" x="3157538" y="2036763"/>
          <p14:tracePt t="100982" x="3151188" y="2043113"/>
          <p14:tracePt t="101014" x="3143250" y="2051050"/>
          <p14:tracePt t="101021" x="3143250" y="2065338"/>
          <p14:tracePt t="101034" x="3143250" y="2071688"/>
          <p14:tracePt t="101037" x="3143250" y="2108200"/>
          <p14:tracePt t="101037" x="3143250" y="2114550"/>
          <p14:tracePt t="101055" x="3143250" y="2122488"/>
          <p14:tracePt t="101067" x="3143250" y="2136775"/>
          <p14:tracePt t="101084" x="3143250" y="2151063"/>
          <p14:tracePt t="101084" x="3143250" y="2157413"/>
          <p14:tracePt t="101102" x="3157538" y="2171700"/>
          <p14:tracePt t="101117" x="3157538" y="2179638"/>
          <p14:tracePt t="101156" x="3157538" y="2185988"/>
          <p14:tracePt t="101198" x="3165475" y="2200275"/>
          <p14:tracePt t="101213" x="3171825" y="2208213"/>
          <p14:tracePt t="101253" x="3186113" y="2208213"/>
          <p14:tracePt t="101269" x="3194050" y="2208213"/>
          <p14:tracePt t="101286" x="3200400" y="2208213"/>
          <p14:tracePt t="101293" x="3208338" y="2214563"/>
          <p14:tracePt t="101310" x="3222625" y="2214563"/>
          <p14:tracePt t="101317" x="3251200" y="2228850"/>
          <p14:tracePt t="101334" x="3265488" y="2228850"/>
          <p14:tracePt t="101351" x="3271838" y="2228850"/>
          <p14:tracePt t="101397" x="3279775" y="2228850"/>
          <p14:tracePt t="101413" x="3300413" y="2228850"/>
          <p14:tracePt t="101421" x="3308350" y="2228850"/>
          <p14:tracePt t="101434" x="3314700" y="2228850"/>
          <p14:tracePt t="101458" x="3322638" y="2228850"/>
          <p14:tracePt t="101477" x="3351213" y="2228850"/>
          <p14:tracePt t="101518" x="3357563" y="2228850"/>
          <p14:tracePt t="101526" x="3365500" y="2222500"/>
          <p14:tracePt t="101558" x="3371850" y="2214563"/>
          <p14:tracePt t="101565" x="3371850" y="2208213"/>
          <p14:tracePt t="101572" x="3371850" y="2200275"/>
          <p14:tracePt t="101584" x="3371850" y="2193925"/>
          <p14:tracePt t="101630" x="3371850" y="2179638"/>
          <p14:tracePt t="101637" x="3371850" y="2165350"/>
          <p14:tracePt t="101669" x="3371850" y="2157413"/>
          <p14:tracePt t="101701" x="3371850" y="2151063"/>
          <p14:tracePt t="101709" x="3371850" y="2143125"/>
          <p14:tracePt t="101726" x="3365500" y="2143125"/>
          <p14:tracePt t="101747" x="3357563" y="2136775"/>
          <p14:tracePt t="101751" x="3351213" y="2136775"/>
          <p14:tracePt t="102238" x="3343275" y="2136775"/>
          <p14:tracePt t="102357" x="3322638" y="2136775"/>
          <p14:tracePt t="102373" x="3314700" y="2136775"/>
          <p14:tracePt t="102382" x="3300413" y="2136775"/>
          <p14:tracePt t="102388" x="3257550" y="2157413"/>
          <p14:tracePt t="102399" x="3194050" y="2157413"/>
          <p14:tracePt t="102416" x="3114675" y="2165350"/>
          <p14:tracePt t="102433" x="3008313" y="2179638"/>
          <p14:tracePt t="102449" x="2900363" y="2193925"/>
          <p14:tracePt t="102466" x="2794000" y="2193925"/>
          <p14:tracePt t="102482" x="2728913" y="2193925"/>
          <p14:tracePt t="102499" x="2651125" y="2193925"/>
          <p14:tracePt t="102515" x="2571750" y="2193925"/>
          <p14:tracePt t="102532" x="2508250" y="2193925"/>
          <p14:tracePt t="102532" x="2457450" y="2193925"/>
          <p14:tracePt t="102550" x="2393950" y="2193925"/>
          <p14:tracePt t="102566" x="2322513" y="2193925"/>
          <p14:tracePt t="102582" x="2279650" y="2208213"/>
          <p14:tracePt t="102598" x="2236788" y="2222500"/>
          <p14:tracePt t="102615" x="2185988" y="2228850"/>
          <p14:tracePt t="102631" x="2157413" y="2228850"/>
          <p14:tracePt t="102648" x="2100263" y="2228850"/>
          <p14:tracePt t="102665" x="2057400" y="2228850"/>
          <p14:tracePt t="102682" x="2000250" y="2228850"/>
          <p14:tracePt t="102698" x="1957388" y="2228850"/>
          <p14:tracePt t="102714" x="1879600" y="2228850"/>
          <p14:tracePt t="102732" x="1822450" y="2236788"/>
          <p14:tracePt t="102748" x="1785938" y="2257425"/>
          <p14:tracePt t="102748" x="1779588" y="2257425"/>
          <p14:tracePt t="102766" x="1751013" y="2265363"/>
          <p14:tracePt t="102782" x="1736725" y="2265363"/>
          <p14:tracePt t="102799" x="1722438" y="2265363"/>
          <p14:tracePt t="102837" x="1714500" y="2265363"/>
          <p14:tracePt t="102853" x="1708150" y="2265363"/>
          <p14:tracePt t="102866" x="1700213" y="2265363"/>
          <p14:tracePt t="102885" x="1679575" y="2265363"/>
          <p14:tracePt t="102901" x="1671638" y="2265363"/>
          <p14:tracePt t="102917" x="1665288" y="2257425"/>
          <p14:tracePt t="102933" x="1665288" y="2251075"/>
          <p14:tracePt t="102947" x="1665288" y="2236788"/>
          <p14:tracePt t="102948" x="1665288" y="2208213"/>
          <p14:tracePt t="102964" x="1665288" y="2179638"/>
          <p14:tracePt t="102982" x="1665288" y="2136775"/>
          <p14:tracePt t="102998" x="1665288" y="2100263"/>
          <p14:tracePt t="103014" x="1665288" y="2071688"/>
          <p14:tracePt t="103031" x="1665288" y="2057400"/>
          <p14:tracePt t="103047" x="1665288" y="2022475"/>
          <p14:tracePt t="103065" x="1665288" y="1993900"/>
          <p14:tracePt t="103081" x="1665288" y="1965325"/>
          <p14:tracePt t="103098" x="1665288" y="1943100"/>
          <p14:tracePt t="103114" x="1665288" y="1928813"/>
          <p14:tracePt t="103131" x="1665288" y="1914525"/>
          <p14:tracePt t="103148" x="1657350" y="1908175"/>
          <p14:tracePt t="103253" x="1651000" y="1900238"/>
          <p14:tracePt t="103358" x="1651000" y="1908175"/>
          <p14:tracePt t="103365" x="1657350" y="1951038"/>
          <p14:tracePt t="103382" x="1671638" y="1971675"/>
          <p14:tracePt t="103388" x="1671638" y="1993900"/>
          <p14:tracePt t="103398" x="1679575" y="2036763"/>
          <p14:tracePt t="103414" x="1679575" y="2065338"/>
          <p14:tracePt t="103431" x="1693863" y="2100263"/>
          <p14:tracePt t="103448" x="1693863" y="2108200"/>
          <p14:tracePt t="103464" x="1700213" y="2143125"/>
          <p14:tracePt t="103481" x="1714500" y="2157413"/>
          <p14:tracePt t="103497" x="1722438" y="2171700"/>
          <p14:tracePt t="103514" x="1722438" y="2185988"/>
          <p14:tracePt t="103531" x="1722438" y="2193925"/>
          <p14:tracePt t="103547" x="1728788" y="2208213"/>
          <p14:tracePt t="103564" x="1728788" y="2214563"/>
          <p14:tracePt t="103580" x="1728788" y="2222500"/>
          <p14:tracePt t="103597" x="1728788" y="2228850"/>
          <p14:tracePt t="103614" x="1736725" y="2236788"/>
          <p14:tracePt t="103661" x="1743075" y="2236788"/>
          <p14:tracePt t="103670" x="1757363" y="2236788"/>
          <p14:tracePt t="103677" x="1765300" y="2236788"/>
          <p14:tracePt t="103685" x="1779588" y="2236788"/>
          <p14:tracePt t="103696" x="1800225" y="2228850"/>
          <p14:tracePt t="103713" x="1808163" y="2171700"/>
          <p14:tracePt t="103730" x="1822450" y="2128838"/>
          <p14:tracePt t="103746" x="1822450" y="2093913"/>
          <p14:tracePt t="103764" x="1822450" y="2051050"/>
          <p14:tracePt t="103779" x="1822450" y="2000250"/>
          <p14:tracePt t="103779" x="1822450" y="1985963"/>
          <p14:tracePt t="103798" x="1822450" y="1965325"/>
          <p14:tracePt t="103814" x="1822450" y="1951038"/>
          <p14:tracePt t="103861" x="1822450" y="1936750"/>
          <p14:tracePt t="103894" x="1822450" y="1928813"/>
          <p14:tracePt t="103968" x="1822450" y="1936750"/>
          <p14:tracePt t="103989" x="1822450" y="1951038"/>
          <p14:tracePt t="103998" x="1822450" y="1957388"/>
          <p14:tracePt t="104005" x="1822450" y="1985963"/>
          <p14:tracePt t="104015" x="1822450" y="2014538"/>
          <p14:tracePt t="104031" x="1822450" y="2043113"/>
          <p14:tracePt t="104047" x="1822450" y="2079625"/>
          <p14:tracePt t="104063" x="1822450" y="2093913"/>
          <p14:tracePt t="104079" x="1822450" y="2114550"/>
          <p14:tracePt t="104097" x="1822450" y="2122488"/>
          <p14:tracePt t="104112" x="1822450" y="2128838"/>
          <p14:tracePt t="104130" x="1828800" y="2136775"/>
          <p14:tracePt t="104146" x="1836738" y="2143125"/>
          <p14:tracePt t="104163" x="1843088" y="2151063"/>
          <p14:tracePt t="104206" x="1851025" y="2151063"/>
          <p14:tracePt t="104214" x="1871663" y="2151063"/>
          <p14:tracePt t="104245" x="1893888" y="2143125"/>
          <p14:tracePt t="104254" x="1900238" y="2122488"/>
          <p14:tracePt t="104261" x="1914525" y="2108200"/>
          <p14:tracePt t="104261" x="1914525" y="2079625"/>
          <p14:tracePt t="104285" x="1914525" y="2071688"/>
          <p14:tracePt t="104293" x="1928813" y="2057400"/>
          <p14:tracePt t="104309" x="1928813" y="2014538"/>
          <p14:tracePt t="104314" x="1928813" y="1985963"/>
          <p14:tracePt t="104329" x="1928813" y="1951038"/>
          <p14:tracePt t="104346" x="1928813" y="1936750"/>
          <p14:tracePt t="104363" x="1928813" y="1928813"/>
          <p14:tracePt t="104379" x="1928813" y="1914525"/>
          <p14:tracePt t="104414" x="1928813" y="1908175"/>
          <p14:tracePt t="104446" x="1922463" y="1900238"/>
          <p14:tracePt t="104533" x="1922463" y="1914525"/>
          <p14:tracePt t="104541" x="1922463" y="1943100"/>
          <p14:tracePt t="104549" x="1922463" y="1957388"/>
          <p14:tracePt t="104557" x="1928813" y="1985963"/>
          <p14:tracePt t="104566" x="1936750" y="2014538"/>
          <p14:tracePt t="104579" x="1943100" y="2043113"/>
          <p14:tracePt t="104596" x="1951038" y="2051050"/>
          <p14:tracePt t="104613" x="1965325" y="2071688"/>
          <p14:tracePt t="104629" x="1985963" y="2100263"/>
          <p14:tracePt t="104646" x="2008188" y="2122488"/>
          <p14:tracePt t="104663" x="2014538" y="2151063"/>
          <p14:tracePt t="104679" x="2022475" y="2165350"/>
          <p14:tracePt t="104696" x="2036763" y="2171700"/>
          <p14:tracePt t="104712" x="2051050" y="2185988"/>
          <p14:tracePt t="104758" x="2071688" y="2185988"/>
          <p14:tracePt t="104765" x="2085975" y="2185988"/>
          <p14:tracePt t="104787" x="2093913" y="2185988"/>
          <p14:tracePt t="104789" x="2100263" y="2193925"/>
          <p14:tracePt t="104797" x="2114550" y="2193925"/>
          <p14:tracePt t="104837" x="2122488" y="2193925"/>
          <p14:tracePt t="104901" x="2114550" y="2193925"/>
          <p14:tracePt t="104910" x="2108200" y="2185988"/>
          <p14:tracePt t="104918" x="2071688" y="2179638"/>
          <p14:tracePt t="104926" x="2028825" y="2157413"/>
          <p14:tracePt t="104932" x="1971675" y="2114550"/>
          <p14:tracePt t="104946" x="1943100" y="2100263"/>
          <p14:tracePt t="104961" x="1922463" y="2085975"/>
          <p14:tracePt t="104979" x="1879600" y="2065338"/>
          <p14:tracePt t="104996" x="1865313" y="2051050"/>
          <p14:tracePt t="105012" x="1836738" y="2028825"/>
          <p14:tracePt t="105029" x="1828800" y="2008188"/>
          <p14:tracePt t="105045" x="1822450" y="1993900"/>
          <p14:tracePt t="105062" x="1814513" y="1985963"/>
          <p14:tracePt t="105117" x="1814513" y="1979613"/>
          <p14:tracePt t="105134" x="1814513" y="1971675"/>
          <p14:tracePt t="105149" x="1814513" y="1965325"/>
          <p14:tracePt t="105162" x="1808163" y="1957388"/>
          <p14:tracePt t="105165" x="1808163" y="1951038"/>
          <p14:tracePt t="105178" x="1808163" y="1943100"/>
          <p14:tracePt t="105646" x="1808163" y="1936750"/>
          <p14:tracePt t="105649" x="1814513" y="1936750"/>
          <p14:tracePt t="105662" x="1843088" y="1943100"/>
          <p14:tracePt t="105662" x="1879600" y="1971675"/>
          <p14:tracePt t="105678" x="1914525" y="2028825"/>
          <p14:tracePt t="105694" x="1965325" y="2085975"/>
          <p14:tracePt t="105710" x="2014538" y="2136775"/>
          <p14:tracePt t="105728" x="2028825" y="2179638"/>
          <p14:tracePt t="105744" x="2043113" y="2200275"/>
          <p14:tracePt t="105761" x="2051050" y="2208213"/>
          <p14:tracePt t="105777" x="2057400" y="2222500"/>
          <p14:tracePt t="105794" x="2065338" y="2236788"/>
          <p14:tracePt t="105810" x="2071688" y="2236788"/>
          <p14:tracePt t="105826" x="2079625" y="2243138"/>
          <p14:tracePt t="105844" x="2085975" y="2251075"/>
          <p14:tracePt t="105861" x="2093913" y="2257425"/>
          <p14:tracePt t="105957" x="2100263" y="2257425"/>
          <p14:tracePt t="108365" x="2108200" y="2257425"/>
          <p14:tracePt t="108549" x="2108200" y="2251075"/>
          <p14:tracePt t="108630" x="2108200" y="2243138"/>
          <p14:tracePt t="108661" x="2100263" y="2236788"/>
          <p14:tracePt t="108710" x="2085975" y="2222500"/>
          <p14:tracePt t="108718" x="2079625" y="2222500"/>
          <p14:tracePt t="108734" x="2065338" y="2208213"/>
          <p14:tracePt t="108741" x="2043113" y="2208213"/>
          <p14:tracePt t="108749" x="2036763" y="2200275"/>
          <p14:tracePt t="108757" x="2000250" y="2193925"/>
          <p14:tracePt t="108773" x="1936750" y="2157413"/>
          <p14:tracePt t="108790" x="1885950" y="2136775"/>
          <p14:tracePt t="108807" x="1865313" y="2114550"/>
          <p14:tracePt t="108822" x="1836738" y="2085975"/>
          <p14:tracePt t="108840" x="1822450" y="2079625"/>
          <p14:tracePt t="108856" x="1814513" y="2071688"/>
          <p14:tracePt t="108873" x="1808163" y="2065338"/>
          <p14:tracePt t="108909" x="1793875" y="2065338"/>
          <p14:tracePt t="108911" x="1765300" y="2036763"/>
          <p14:tracePt t="108958" x="1757363" y="2028825"/>
          <p14:tracePt t="108965" x="1751013" y="2022475"/>
          <p14:tracePt t="108981" x="1743075" y="2014538"/>
          <p14:tracePt t="108990" x="1736725" y="2008188"/>
          <p14:tracePt t="108990" x="1736725" y="2000250"/>
          <p14:tracePt t="109037" x="1728788" y="1993900"/>
          <p14:tracePt t="109165" x="1728788" y="1985963"/>
          <p14:tracePt t="109174" x="1736725" y="1985963"/>
          <p14:tracePt t="109174" x="1751013" y="1985963"/>
          <p14:tracePt t="109189" x="1808163" y="1985963"/>
          <p14:tracePt t="109206" x="1822450" y="1985963"/>
          <p14:tracePt t="109223" x="1851025" y="2008188"/>
          <p14:tracePt t="109238" x="1865313" y="2036763"/>
          <p14:tracePt t="109255" x="1871663" y="2057400"/>
          <p14:tracePt t="109272" x="1900238" y="2093913"/>
          <p14:tracePt t="109289" x="1908175" y="2100263"/>
          <p14:tracePt t="109305" x="1922463" y="2122488"/>
          <p14:tracePt t="109322" x="1943100" y="2143125"/>
          <p14:tracePt t="109338" x="1951038" y="2165350"/>
          <p14:tracePt t="109355" x="1971675" y="2185988"/>
          <p14:tracePt t="109373" x="1985963" y="2193925"/>
          <p14:tracePt t="109414" x="1993900" y="2200275"/>
          <p14:tracePt t="109461" x="2000250" y="2208213"/>
          <p14:tracePt t="109470" x="2008188" y="2214563"/>
          <p14:tracePt t="109509" x="2014538" y="2214563"/>
          <p14:tracePt t="109629" x="2022475" y="2214563"/>
          <p14:tracePt t="109661" x="2028825" y="2214563"/>
          <p14:tracePt t="109670" x="2051050" y="2214563"/>
          <p14:tracePt t="109686" x="2057400" y="2214563"/>
          <p14:tracePt t="109691" x="2100263" y="2214563"/>
          <p14:tracePt t="109704" x="2157413" y="2214563"/>
          <p14:tracePt t="109722" x="2179638" y="2214563"/>
          <p14:tracePt t="109739" x="2214563" y="2214563"/>
          <p14:tracePt t="109756" x="2228850" y="2214563"/>
          <p14:tracePt t="109772" x="2257425" y="2214563"/>
          <p14:tracePt t="109788" x="2293938" y="2214563"/>
          <p14:tracePt t="109788" x="2300288" y="2214563"/>
          <p14:tracePt t="109806" x="2308225" y="2214563"/>
          <p14:tracePt t="109853" x="2314575" y="2214563"/>
          <p14:tracePt t="109861" x="2328863" y="2214563"/>
          <p14:tracePt t="109893" x="2336800" y="2214563"/>
          <p14:tracePt t="109925" x="2343150" y="2214563"/>
          <p14:tracePt t="109933" x="2351088" y="2214563"/>
          <p14:tracePt t="109937" x="2365375" y="2214563"/>
          <p14:tracePt t="109949" x="2371725" y="2214563"/>
          <p14:tracePt t="109958" x="2379663" y="2214563"/>
          <p14:tracePt t="109971" x="2400300" y="2214563"/>
          <p14:tracePt t="109989" x="2422525" y="2214563"/>
          <p14:tracePt t="110004" x="2451100" y="2214563"/>
          <p14:tracePt t="110021" x="2457450" y="2214563"/>
          <p14:tracePt t="110037" x="2465388" y="2214563"/>
          <p14:tracePt t="110173" x="2443163" y="2214563"/>
          <p14:tracePt t="110181" x="2414588" y="2214563"/>
          <p14:tracePt t="110189" x="2365375" y="2228850"/>
          <p14:tracePt t="110205" x="2351088" y="2228850"/>
          <p14:tracePt t="110209" x="2308225" y="2228850"/>
          <p14:tracePt t="110221" x="2286000" y="2228850"/>
          <p14:tracePt t="110237" x="2251075" y="2228850"/>
          <p14:tracePt t="110255" x="2236788" y="2228850"/>
          <p14:tracePt t="110271" x="2208213" y="2228850"/>
          <p14:tracePt t="110288" x="2165350" y="2228850"/>
          <p14:tracePt t="110304" x="2122488" y="2228850"/>
          <p14:tracePt t="110321" x="2065338" y="2228850"/>
          <p14:tracePt t="110337" x="1979613" y="2228850"/>
          <p14:tracePt t="110355" x="1885950" y="2228850"/>
          <p14:tracePt t="110370" x="1828800" y="2228850"/>
          <p14:tracePt t="110386" x="1779588" y="2228850"/>
          <p14:tracePt t="110386" x="1736725" y="2228850"/>
          <p14:tracePt t="110405" x="1722438" y="2228850"/>
          <p14:tracePt t="110420" x="1665288" y="2228850"/>
          <p14:tracePt t="110438" x="1614488" y="2228850"/>
          <p14:tracePt t="110453" x="1550988" y="2243138"/>
          <p14:tracePt t="110472" x="1508125" y="2243138"/>
          <p14:tracePt t="110487" x="1450975" y="2243138"/>
          <p14:tracePt t="110504" x="1428750" y="2243138"/>
          <p14:tracePt t="110520" x="1393825" y="2243138"/>
          <p14:tracePt t="110537" x="1379538" y="2243138"/>
          <p14:tracePt t="110554" x="1350963" y="2243138"/>
          <p14:tracePt t="110570" x="1314450" y="2243138"/>
          <p14:tracePt t="110587" x="1293813" y="2243138"/>
          <p14:tracePt t="110603" x="1257300" y="2257425"/>
          <p14:tracePt t="110621" x="1236663" y="2257425"/>
          <p14:tracePt t="110637" x="1222375" y="2265363"/>
          <p14:tracePt t="110654" x="1200150" y="2265363"/>
          <p14:tracePt t="110670" x="1193800" y="2265363"/>
          <p14:tracePt t="110726" x="1185863" y="2265363"/>
          <p14:tracePt t="110774" x="1179513" y="2265363"/>
          <p14:tracePt t="110781" x="1171575" y="2265363"/>
          <p14:tracePt t="110798" x="1171575" y="2257425"/>
          <p14:tracePt t="110806" x="1171575" y="2236788"/>
          <p14:tracePt t="110814" x="1171575" y="2222500"/>
          <p14:tracePt t="110821" x="1171575" y="2200275"/>
          <p14:tracePt t="110837" x="1171575" y="2165350"/>
          <p14:tracePt t="110837" x="1171575" y="2151063"/>
          <p14:tracePt t="110854" x="1171575" y="2136775"/>
          <p14:tracePt t="110870" x="1171575" y="2128838"/>
          <p14:tracePt t="110886" x="1193800" y="2100263"/>
          <p14:tracePt t="110926" x="1193800" y="2093913"/>
          <p14:tracePt t="110933" x="1193800" y="2085975"/>
          <p14:tracePt t="110941" x="1208088" y="2065338"/>
          <p14:tracePt t="110953" x="1214438" y="2057400"/>
          <p14:tracePt t="110970" x="1228725" y="2051050"/>
          <p14:tracePt t="110988" x="1243013" y="2051050"/>
          <p14:tracePt t="111003" x="1271588" y="2051050"/>
          <p14:tracePt t="111020" x="1308100" y="2043113"/>
          <p14:tracePt t="111037" x="1343025" y="2043113"/>
          <p14:tracePt t="111052" x="1379538" y="2043113"/>
          <p14:tracePt t="111070" x="1400175" y="2043113"/>
          <p14:tracePt t="111086" x="1436688" y="2043113"/>
          <p14:tracePt t="111104" x="1465263" y="2043113"/>
          <p14:tracePt t="111119" x="1485900" y="2043113"/>
          <p14:tracePt t="111137" x="1514475" y="2043113"/>
          <p14:tracePt t="111153" x="1543050" y="2043113"/>
          <p14:tracePt t="111170" x="1579563" y="2043113"/>
          <p14:tracePt t="111187" x="1600200" y="2043113"/>
          <p14:tracePt t="111203" x="1643063" y="2043113"/>
          <p14:tracePt t="111220" x="1665288" y="2043113"/>
          <p14:tracePt t="111236" x="1700213" y="2043113"/>
          <p14:tracePt t="111253" x="1736725" y="2043113"/>
          <p14:tracePt t="111270" x="1779588" y="2028825"/>
          <p14:tracePt t="111286" x="1843088" y="2014538"/>
          <p14:tracePt t="111303" x="1885950" y="2014538"/>
          <p14:tracePt t="111319" x="1928813" y="2014538"/>
          <p14:tracePt t="111335" x="1971675" y="2014538"/>
          <p14:tracePt t="111353" x="2028825" y="2014538"/>
          <p14:tracePt t="111369" x="2057400" y="2014538"/>
          <p14:tracePt t="111385" x="2093913" y="2014538"/>
          <p14:tracePt t="111403" x="2108200" y="2014538"/>
          <p14:tracePt t="111419" x="2151063" y="2014538"/>
          <p14:tracePt t="111436" x="2193925" y="2000250"/>
          <p14:tracePt t="111452" x="2228850" y="2000250"/>
          <p14:tracePt t="111471" x="2257425" y="2000250"/>
          <p14:tracePt t="111486" x="2271713" y="2000250"/>
          <p14:tracePt t="111503" x="2300288" y="2000250"/>
          <p14:tracePt t="111519" x="2314575" y="2000250"/>
          <p14:tracePt t="111536" x="2336800" y="2000250"/>
          <p14:tracePt t="111553" x="2351088" y="2000250"/>
          <p14:tracePt t="111568" x="2379663" y="2000250"/>
          <p14:tracePt t="111586" x="2393950" y="2000250"/>
          <p14:tracePt t="111602" x="2428875" y="2000250"/>
          <p14:tracePt t="111619" x="2465388" y="2008188"/>
          <p14:tracePt t="111635" x="2514600" y="2022475"/>
          <p14:tracePt t="111651" x="2536825" y="2022475"/>
          <p14:tracePt t="111701" x="2543175" y="2022475"/>
          <p14:tracePt t="111717" x="2551113" y="2022475"/>
          <p14:tracePt t="111726" x="2557463" y="2028825"/>
          <p14:tracePt t="111757" x="2565400" y="2036763"/>
          <p14:tracePt t="111757" x="2565400" y="2051050"/>
          <p14:tracePt t="111774" x="2565400" y="2057400"/>
          <p14:tracePt t="111781" x="2571750" y="2085975"/>
          <p14:tracePt t="111789" x="2579688" y="2093913"/>
          <p14:tracePt t="111802" x="2579688" y="2100263"/>
          <p14:tracePt t="111818" x="2579688" y="2122488"/>
          <p14:tracePt t="111835" x="2579688" y="2128838"/>
          <p14:tracePt t="111851" x="2579688" y="2151063"/>
          <p14:tracePt t="111868" x="2579688" y="2179638"/>
          <p14:tracePt t="111868" x="2579688" y="2193925"/>
          <p14:tracePt t="111886" x="2571750" y="2208213"/>
          <p14:tracePt t="111902" x="2565400" y="2222500"/>
          <p14:tracePt t="111957" x="2543175" y="2236788"/>
          <p14:tracePt t="111965" x="2536825" y="2243138"/>
          <p14:tracePt t="111997" x="2528888" y="2243138"/>
          <p14:tracePt t="112005" x="2514600" y="2251075"/>
          <p14:tracePt t="112013" x="2508250" y="2251075"/>
          <p14:tracePt t="112021" x="2493963" y="2265363"/>
          <p14:tracePt t="112034" x="2451100" y="2271713"/>
          <p14:tracePt t="112052" x="2400300" y="2293938"/>
          <p14:tracePt t="112068" x="2357438" y="2293938"/>
          <p14:tracePt t="112085" x="2300288" y="2300288"/>
          <p14:tracePt t="112102" x="2251075" y="2308225"/>
          <p14:tracePt t="112118" x="2185988" y="2308225"/>
          <p14:tracePt t="112135" x="2108200" y="2308225"/>
          <p14:tracePt t="112152" x="2043113" y="2308225"/>
          <p14:tracePt t="112169" x="1993900" y="2308225"/>
          <p14:tracePt t="112184" x="1943100" y="2308225"/>
          <p14:tracePt t="112201" x="1879600" y="2308225"/>
          <p14:tracePt t="112219" x="1822450" y="2308225"/>
          <p14:tracePt t="112234" x="1793875" y="2308225"/>
          <p14:tracePt t="112252" x="1771650" y="2308225"/>
          <p14:tracePt t="112268" x="1728788" y="2308225"/>
          <p14:tracePt t="112268" x="1714500" y="2308225"/>
          <p14:tracePt t="112286" x="1693863" y="2308225"/>
          <p14:tracePt t="112301" x="1636713" y="2308225"/>
          <p14:tracePt t="112318" x="1579563" y="2308225"/>
          <p14:tracePt t="112334" x="1536700" y="2308225"/>
          <p14:tracePt t="112351" x="1514475" y="2308225"/>
          <p14:tracePt t="112368" x="1479550" y="2308225"/>
          <p14:tracePt t="112384" x="1450975" y="2308225"/>
          <p14:tracePt t="112401" x="1436688" y="2308225"/>
          <p14:tracePt t="112417" x="1408113" y="2300288"/>
          <p14:tracePt t="112434" x="1393825" y="2300288"/>
          <p14:tracePt t="112451" x="1379538" y="2300288"/>
          <p14:tracePt t="112467" x="1365250" y="2300288"/>
          <p14:tracePt t="112467" x="1350963" y="2300288"/>
          <p14:tracePt t="112486" x="1328738" y="2293938"/>
          <p14:tracePt t="112501" x="1314450" y="2293938"/>
          <p14:tracePt t="112518" x="1300163" y="2293938"/>
          <p14:tracePt t="112534" x="1293813" y="2293938"/>
          <p14:tracePt t="112551" x="1279525" y="2293938"/>
          <p14:tracePt t="112567" x="1265238" y="2286000"/>
          <p14:tracePt t="112584" x="1257300" y="2286000"/>
          <p14:tracePt t="112600" x="1250950" y="2279650"/>
          <p14:tracePt t="112617" x="1243013" y="2279650"/>
          <p14:tracePt t="112634" x="1222375" y="2279650"/>
          <p14:tracePt t="112677" x="1214438" y="2279650"/>
          <p14:tracePt t="112685" x="1208088" y="2279650"/>
          <p14:tracePt t="112700" x="1200150" y="2279650"/>
          <p14:tracePt t="112716" x="1185863" y="2279650"/>
          <p14:tracePt t="112717" x="1171575" y="2257425"/>
          <p14:tracePt t="112774" x="1165225" y="2257425"/>
          <p14:tracePt t="112784" x="1143000" y="2251075"/>
          <p14:tracePt t="112790" x="1136650" y="2243138"/>
          <p14:tracePt t="112822" x="1128713" y="2236788"/>
          <p14:tracePt t="112837" x="1114425" y="2228850"/>
          <p14:tracePt t="112853" x="1108075" y="2208213"/>
          <p14:tracePt t="112886" x="1100138" y="2200275"/>
          <p14:tracePt t="112893" x="1093788" y="2185988"/>
          <p14:tracePt t="112909" x="1093788" y="2179638"/>
          <p14:tracePt t="112914" x="1093788" y="2171700"/>
          <p14:tracePt t="112918" x="1093788" y="2151063"/>
          <p14:tracePt t="112965" x="1093788" y="2143125"/>
          <p14:tracePt t="112973" x="1093788" y="2136775"/>
          <p14:tracePt t="112988" x="1093788" y="2128838"/>
          <p14:tracePt t="113045" x="1093788" y="2114550"/>
          <p14:tracePt t="113061" x="1093788" y="2100263"/>
          <p14:tracePt t="113094" x="1093788" y="2093913"/>
          <p14:tracePt t="113100" x="1100138" y="2085975"/>
          <p14:tracePt t="113134" x="1108075" y="2079625"/>
          <p14:tracePt t="113137" x="1128713" y="2079625"/>
          <p14:tracePt t="113151" x="1150938" y="2079625"/>
          <p14:tracePt t="113151" x="1179513" y="2065338"/>
          <p14:tracePt t="113167" x="1208088" y="2065338"/>
          <p14:tracePt t="113184" x="1236663" y="2057400"/>
          <p14:tracePt t="113199" x="1265238" y="2051050"/>
          <p14:tracePt t="113217" x="1300163" y="2051050"/>
          <p14:tracePt t="113234" x="1314450" y="2051050"/>
          <p14:tracePt t="113250" x="1350963" y="2036763"/>
          <p14:tracePt t="113267" x="1371600" y="2036763"/>
          <p14:tracePt t="113283" x="1379538" y="2036763"/>
          <p14:tracePt t="113300" x="1385888" y="2036763"/>
          <p14:tracePt t="113316" x="1428750" y="2036763"/>
          <p14:tracePt t="113334" x="1457325" y="2036763"/>
          <p14:tracePt t="113349" x="1471613" y="2036763"/>
          <p14:tracePt t="113367" x="1493838" y="2036763"/>
          <p14:tracePt t="113383" x="1514475" y="2036763"/>
          <p14:tracePt t="113400" x="1557338" y="2036763"/>
          <p14:tracePt t="113415" x="1614488" y="2036763"/>
          <p14:tracePt t="113433" x="1643063" y="2036763"/>
          <p14:tracePt t="113449" x="1679575" y="2036763"/>
          <p14:tracePt t="113466" x="1708150" y="2036763"/>
          <p14:tracePt t="113484" x="1757363" y="2028825"/>
          <p14:tracePt t="113499" x="1800225" y="2022475"/>
          <p14:tracePt t="113516" x="1843088" y="2022475"/>
          <p14:tracePt t="113533" x="1893888" y="2022475"/>
          <p14:tracePt t="113550" x="1922463" y="2022475"/>
          <p14:tracePt t="113566" x="1928813" y="2022475"/>
          <p14:tracePt t="113583" x="1943100" y="2022475"/>
          <p14:tracePt t="113599" x="1957388" y="2022475"/>
          <p14:tracePt t="113615" x="1971675" y="2022475"/>
          <p14:tracePt t="113633" x="2000250" y="2022475"/>
          <p14:tracePt t="113649" x="2014538" y="2022475"/>
          <p14:tracePt t="113666" x="2036763" y="2022475"/>
          <p14:tracePt t="113682" x="2043113" y="2022475"/>
          <p14:tracePt t="113699" x="2051050" y="2022475"/>
          <p14:tracePt t="113716" x="2071688" y="2022475"/>
          <p14:tracePt t="113733" x="2085975" y="2022475"/>
          <p14:tracePt t="113749" x="2108200" y="2022475"/>
          <p14:tracePt t="113766" x="2128838" y="2022475"/>
          <p14:tracePt t="113782" x="2165350" y="2022475"/>
          <p14:tracePt t="113799" x="2208213" y="2022475"/>
          <p14:tracePt t="113816" x="2251075" y="2022475"/>
          <p14:tracePt t="113832" x="2293938" y="2022475"/>
          <p14:tracePt t="113849" x="2322513" y="2022475"/>
          <p14:tracePt t="113865" x="2328863" y="2022475"/>
          <p14:tracePt t="113883" x="2343150" y="2022475"/>
          <p14:tracePt t="113898" x="2357438" y="2022475"/>
          <p14:tracePt t="113916" x="2371725" y="2028825"/>
          <p14:tracePt t="113932" x="2393950" y="2036763"/>
          <p14:tracePt t="113948" x="2414588" y="2057400"/>
          <p14:tracePt t="113966" x="2451100" y="2071688"/>
          <p14:tracePt t="113982" x="2479675" y="2093913"/>
          <p14:tracePt t="113999" x="2493963" y="2108200"/>
          <p14:tracePt t="114016" x="2500313" y="2114550"/>
          <p14:tracePt t="114031" x="2522538" y="2143125"/>
          <p14:tracePt t="114048" x="2528888" y="2143125"/>
          <p14:tracePt t="114066" x="2543175" y="2151063"/>
          <p14:tracePt t="114082" x="2565400" y="2165350"/>
          <p14:tracePt t="114099" x="2565400" y="2171700"/>
          <p14:tracePt t="114116" x="2565400" y="2179638"/>
          <p14:tracePt t="114131" x="2565400" y="2185988"/>
          <p14:tracePt t="114148" x="2565400" y="2208213"/>
          <p14:tracePt t="114165" x="2557463" y="2228850"/>
          <p14:tracePt t="114182" x="2536825" y="2257425"/>
          <p14:tracePt t="114199" x="2522538" y="2265363"/>
          <p14:tracePt t="114215" x="2486025" y="2286000"/>
          <p14:tracePt t="114232" x="2457450" y="2300288"/>
          <p14:tracePt t="114249" x="2436813" y="2300288"/>
          <p14:tracePt t="114265" x="2408238" y="2300288"/>
          <p14:tracePt t="114281" x="2393950" y="2308225"/>
          <p14:tracePt t="114299" x="2357438" y="2308225"/>
          <p14:tracePt t="114315" x="2336800" y="2314575"/>
          <p14:tracePt t="114332" x="2322513" y="2314575"/>
          <p14:tracePt t="114348" x="2286000" y="2314575"/>
          <p14:tracePt t="114348" x="2279650" y="2314575"/>
          <p14:tracePt t="114366" x="2257425" y="2314575"/>
          <p14:tracePt t="114382" x="2236788" y="2314575"/>
          <p14:tracePt t="114399" x="2214563" y="2314575"/>
          <p14:tracePt t="114414" x="2179638" y="2328863"/>
          <p14:tracePt t="114432" x="2171700" y="2328863"/>
          <p14:tracePt t="114448" x="2157413" y="2328863"/>
          <p14:tracePt t="114465" x="2128838" y="2328863"/>
          <p14:tracePt t="114497" x="2122488" y="2328863"/>
          <p14:tracePt t="114515" x="2114550" y="2328863"/>
          <p14:tracePt t="114515" x="2093913" y="2328863"/>
          <p14:tracePt t="114532" x="2079625" y="2328863"/>
          <p14:tracePt t="114548" x="2065338" y="2328863"/>
          <p14:tracePt t="114565" x="2057400" y="2328863"/>
          <p14:tracePt t="114582" x="2051050" y="2328863"/>
          <p14:tracePt t="114597" x="2022475" y="2328863"/>
          <p14:tracePt t="114615" x="2014538" y="2328863"/>
          <p14:tracePt t="114631" x="2000250" y="2322513"/>
          <p14:tracePt t="114647" x="1985963" y="2322513"/>
          <p14:tracePt t="114664" x="1971675" y="2300288"/>
          <p14:tracePt t="114681" x="1965325" y="2293938"/>
          <p14:tracePt t="114698" x="1951038" y="2279650"/>
          <p14:tracePt t="114714" x="1936750" y="2265363"/>
          <p14:tracePt t="114758" x="1928813" y="2251075"/>
          <p14:tracePt t="114766" x="1928813" y="2228850"/>
          <p14:tracePt t="114771" x="1922463" y="2214563"/>
          <p14:tracePt t="114781" x="1922463" y="2193925"/>
          <p14:tracePt t="114798" x="1922463" y="2185988"/>
          <p14:tracePt t="114814" x="1922463" y="2171700"/>
          <p14:tracePt t="114831" x="1922463" y="2151063"/>
          <p14:tracePt t="114848" x="1922463" y="2143125"/>
          <p14:tracePt t="114864" x="1922463" y="2122488"/>
          <p14:tracePt t="114881" x="1922463" y="2114550"/>
          <p14:tracePt t="114898" x="1928813" y="2100263"/>
          <p14:tracePt t="114933" x="1936750" y="2093913"/>
          <p14:tracePt t="114981" x="1943100" y="2093913"/>
          <p14:tracePt t="114989" x="1957388" y="2071688"/>
          <p14:tracePt t="114997" x="1985963" y="2051050"/>
          <p14:tracePt t="115045" x="1993900" y="2043113"/>
          <p14:tracePt t="115086" x="2008188" y="2043113"/>
          <p14:tracePt t="115095" x="2014538" y="2043113"/>
          <p14:tracePt t="115150" x="2022475" y="2043113"/>
          <p14:tracePt t="115181" x="2028825" y="2043113"/>
          <p14:tracePt t="115197" x="2043113" y="2043113"/>
          <p14:tracePt t="115237" x="2051050" y="2043113"/>
          <p14:tracePt t="115285" x="2057400" y="2043113"/>
          <p14:tracePt t="115301" x="2065338" y="2043113"/>
          <p14:tracePt t="115333" x="2079625" y="2043113"/>
          <p14:tracePt t="115366" x="2085975" y="2043113"/>
          <p14:tracePt t="115374" x="2100263" y="2043113"/>
          <p14:tracePt t="115486" x="2108200" y="2043113"/>
          <p14:tracePt t="115541" x="2114550" y="2043113"/>
          <p14:tracePt t="115549" x="2122488" y="2043113"/>
          <p14:tracePt t="115589" x="2128838" y="2043113"/>
          <p14:tracePt t="115621" x="2136775" y="2043113"/>
          <p14:tracePt t="115637" x="2151063" y="2051050"/>
          <p14:tracePt t="115669" x="2157413" y="2057400"/>
          <p14:tracePt t="115685" x="2171700" y="2065338"/>
          <p14:tracePt t="115742" x="2179638" y="2071688"/>
          <p14:tracePt t="115789" x="2185988" y="2100263"/>
          <p14:tracePt t="115837" x="2185988" y="2108200"/>
          <p14:tracePt t="115853" x="2185988" y="2114550"/>
          <p14:tracePt t="115870" x="2185988" y="2128838"/>
          <p14:tracePt t="115886" x="2185988" y="2136775"/>
          <p14:tracePt t="115925" x="2185988" y="2143125"/>
          <p14:tracePt t="115965" x="2185988" y="2151063"/>
          <p14:tracePt t="115981" x="2208213" y="2165350"/>
          <p14:tracePt t="116013" x="2208213" y="2171700"/>
          <p14:tracePt t="116093" x="2208213" y="2179638"/>
          <p14:tracePt t="116110" x="2208213" y="2185988"/>
          <p14:tracePt t="116125" x="2208213" y="2208213"/>
          <p14:tracePt t="116133" x="2208213" y="2214563"/>
          <p14:tracePt t="116145" x="2208213" y="2228850"/>
          <p14:tracePt t="116162" x="2200275" y="2236788"/>
          <p14:tracePt t="116179" x="2185988" y="2251075"/>
          <p14:tracePt t="116212" x="2171700" y="2257425"/>
          <p14:tracePt t="116253" x="2165350" y="2257425"/>
          <p14:tracePt t="116269" x="2157413" y="2257425"/>
          <p14:tracePt t="116301" x="2143125" y="2257425"/>
          <p14:tracePt t="116309" x="2136775" y="2257425"/>
          <p14:tracePt t="116325" x="2122488" y="2265363"/>
          <p14:tracePt t="116330" x="2100263" y="2265363"/>
          <p14:tracePt t="116346" x="2085975" y="2265363"/>
          <p14:tracePt t="116363" x="2079625" y="2265363"/>
          <p14:tracePt t="116378" x="2065338" y="2265363"/>
          <p14:tracePt t="116395" x="2043113" y="2265363"/>
          <p14:tracePt t="116412" x="2022475" y="2265363"/>
          <p14:tracePt t="116429" x="2008188" y="2265363"/>
          <p14:tracePt t="116477" x="2000250" y="2265363"/>
          <p14:tracePt t="116485" x="1985963" y="2265363"/>
          <p14:tracePt t="116503" x="1979613" y="2265363"/>
          <p14:tracePt t="116517" x="1971675" y="2265363"/>
          <p14:tracePt t="116533" x="1965325" y="2265363"/>
          <p14:tracePt t="116573" x="1951038" y="2265363"/>
          <p14:tracePt t="116582" x="1943100" y="2265363"/>
          <p14:tracePt t="116584" x="1936750" y="2257425"/>
          <p14:tracePt t="116595" x="1928813" y="2251075"/>
          <p14:tracePt t="116611" x="1922463" y="2243138"/>
          <p14:tracePt t="116629" x="1922463" y="2228850"/>
          <p14:tracePt t="116645" x="1922463" y="2214563"/>
          <p14:tracePt t="116662" x="1914525" y="2208213"/>
          <p14:tracePt t="116678" x="1908175" y="2200275"/>
          <p14:tracePt t="116741" x="1900238" y="2193925"/>
          <p14:tracePt t="116774" x="1900238" y="2185988"/>
          <p14:tracePt t="116781" x="1900238" y="2179638"/>
          <p14:tracePt t="116790" x="1900238" y="2171700"/>
          <p14:tracePt t="116798" x="1900238" y="2157413"/>
          <p14:tracePt t="116811" x="1900238" y="2151063"/>
          <p14:tracePt t="116827" x="1900238" y="2122488"/>
          <p14:tracePt t="116877" x="1900238" y="2114550"/>
          <p14:tracePt t="116881" x="1908175" y="2108200"/>
          <p14:tracePt t="116901" x="1914525" y="2093913"/>
          <p14:tracePt t="116934" x="1922463" y="2085975"/>
          <p14:tracePt t="116949" x="1928813" y="2085975"/>
          <p14:tracePt t="116957" x="1936750" y="2079625"/>
          <p14:tracePt t="116973" x="1943100" y="2065338"/>
          <p14:tracePt t="117014" x="1951038" y="2057400"/>
          <p14:tracePt t="117021" x="1965325" y="2057400"/>
          <p14:tracePt t="117037" x="1979613" y="2057400"/>
          <p14:tracePt t="117053" x="1985963" y="2057400"/>
          <p14:tracePt t="117061" x="1993900" y="2057400"/>
          <p14:tracePt t="117077" x="2008188" y="2057400"/>
          <p14:tracePt t="117078" x="2014538" y="2057400"/>
          <p14:tracePt t="117095" x="2022475" y="2051050"/>
          <p14:tracePt t="117149" x="2028825" y="2051050"/>
          <p14:tracePt t="117157" x="2051050" y="2051050"/>
          <p14:tracePt t="117173" x="2057400" y="2051050"/>
          <p14:tracePt t="117183" x="2065338" y="2051050"/>
          <p14:tracePt t="117222" x="2079625" y="2051050"/>
          <p14:tracePt t="117229" x="2093913" y="2051050"/>
          <p14:tracePt t="117245" x="2100263" y="2051050"/>
          <p14:tracePt t="117252" x="2108200" y="2051050"/>
          <p14:tracePt t="117261" x="2128838" y="2051050"/>
          <p14:tracePt t="117278" x="2136775" y="2051050"/>
          <p14:tracePt t="117342" x="2143125" y="2051050"/>
          <p14:tracePt t="117349" x="2165350" y="2051050"/>
          <p14:tracePt t="117363" x="2185988" y="2065338"/>
          <p14:tracePt t="117369" x="2193925" y="2071688"/>
          <p14:tracePt t="117376" x="2208213" y="2085975"/>
          <p14:tracePt t="117421" x="2228850" y="2093913"/>
          <p14:tracePt t="117469" x="2243138" y="2093913"/>
          <p14:tracePt t="117478" x="2251075" y="2100263"/>
          <p14:tracePt t="117478" x="2251075" y="2108200"/>
          <p14:tracePt t="117493" x="2251075" y="2114550"/>
          <p14:tracePt t="117533" x="2257425" y="2122488"/>
          <p14:tracePt t="117541" x="2257425" y="2143125"/>
          <p14:tracePt t="117548" x="2265363" y="2151063"/>
          <p14:tracePt t="117560" x="2265363" y="2157413"/>
          <p14:tracePt t="117576" x="2265363" y="2179638"/>
          <p14:tracePt t="117593" x="2265363" y="2185988"/>
          <p14:tracePt t="117629" x="2265363" y="2193925"/>
          <p14:tracePt t="117637" x="2265363" y="2200275"/>
          <p14:tracePt t="117645" x="2265363" y="2214563"/>
          <p14:tracePt t="117659" x="2265363" y="2228850"/>
          <p14:tracePt t="117701" x="2265363" y="2236788"/>
          <p14:tracePt t="117710" x="2265363" y="2251075"/>
          <p14:tracePt t="117727" x="2265363" y="2257425"/>
          <p14:tracePt t="117789" x="2265363" y="2265363"/>
          <p14:tracePt t="117797" x="2257425" y="2271713"/>
          <p14:tracePt t="117838" x="2243138" y="2279650"/>
          <p14:tracePt t="117870" x="2222500" y="2279650"/>
          <p14:tracePt t="117878" x="2214563" y="2279650"/>
          <p14:tracePt t="117882" x="2208213" y="2279650"/>
          <p14:tracePt t="117894" x="2185988" y="2300288"/>
          <p14:tracePt t="117910" x="2179638" y="2300288"/>
          <p14:tracePt t="117927" x="2171700" y="2300288"/>
          <p14:tracePt t="117943" x="2136775" y="2300288"/>
          <p14:tracePt t="117960" x="2128838" y="2300288"/>
          <p14:tracePt t="118006" x="2122488" y="2300288"/>
          <p14:tracePt t="118014" x="2100263" y="2300288"/>
          <p14:tracePt t="118038" x="2093913" y="2300288"/>
          <p14:tracePt t="118054" x="2085975" y="2300288"/>
          <p14:tracePt t="118086" x="2071688" y="2300288"/>
          <p14:tracePt t="118102" x="2065338" y="2300288"/>
          <p14:tracePt t="118118" x="2057400" y="2300288"/>
          <p14:tracePt t="118150" x="2051050" y="2300288"/>
          <p14:tracePt t="118261" x="2036763" y="2300288"/>
          <p14:tracePt t="120813" x="2028825" y="2300288"/>
          <p14:tracePt t="127413" x="2022475" y="2300288"/>
          <p14:tracePt t="127454" x="2014538" y="2300288"/>
          <p14:tracePt t="127469" x="2000250" y="2300288"/>
          <p14:tracePt t="127518" x="1985963" y="2300288"/>
          <p14:tracePt t="127526" x="1979613" y="2300288"/>
          <p14:tracePt t="127558" x="1971675" y="2286000"/>
          <p14:tracePt t="127574" x="1957388" y="2286000"/>
          <p14:tracePt t="127605" x="1951038" y="2286000"/>
          <p14:tracePt t="127613" x="1943100" y="2286000"/>
          <p14:tracePt t="127653" x="1936750" y="2279650"/>
          <p14:tracePt t="127717" x="1928813" y="2271713"/>
          <p14:tracePt t="127765" x="1928813" y="2265363"/>
          <p14:tracePt t="127782" x="1928813" y="2257425"/>
          <p14:tracePt t="127814" x="1928813" y="2251075"/>
          <p14:tracePt t="127821" x="1928813" y="2236788"/>
          <p14:tracePt t="127837" x="1928813" y="2228850"/>
          <p14:tracePt t="127854" x="1928813" y="2222500"/>
          <p14:tracePt t="127854" x="1928813" y="2214563"/>
          <p14:tracePt t="127862" x="1928813" y="2200275"/>
          <p14:tracePt t="127879" x="1928813" y="2193925"/>
          <p14:tracePt t="127895" x="1928813" y="2185988"/>
          <p14:tracePt t="127912" x="1928813" y="2179638"/>
          <p14:tracePt t="127929" x="1928813" y="2165350"/>
          <p14:tracePt t="127981" x="1928813" y="2157413"/>
          <p14:tracePt t="127998" x="1928813" y="2151063"/>
          <p14:tracePt t="128032" x="1928813" y="2143125"/>
          <p14:tracePt t="128069" x="1928813" y="2136775"/>
          <p14:tracePt t="128077" x="1928813" y="2128838"/>
          <p14:tracePt t="128133" x="1928813" y="2122488"/>
          <p14:tracePt t="128165" x="1936750" y="2122488"/>
          <p14:tracePt t="128181" x="1943100" y="2122488"/>
          <p14:tracePt t="128185" x="1951038" y="2122488"/>
          <p14:tracePt t="128194" x="1971675" y="2108200"/>
          <p14:tracePt t="128211" x="1985963" y="2108200"/>
          <p14:tracePt t="128229" x="2000250" y="2100263"/>
          <p14:tracePt t="128244" x="2014538" y="2100263"/>
          <p14:tracePt t="128262" x="2022475" y="2100263"/>
          <p14:tracePt t="128301" x="2028825" y="2093913"/>
          <p14:tracePt t="128334" x="2036763" y="2093913"/>
          <p14:tracePt t="128342" x="2051050" y="2093913"/>
          <p14:tracePt t="128353" x="2057400" y="2093913"/>
          <p14:tracePt t="128365" x="2065338" y="2093913"/>
          <p14:tracePt t="128381" x="2079625" y="2085975"/>
          <p14:tracePt t="128397" x="2085975" y="2079625"/>
          <p14:tracePt t="128429" x="2093913" y="2079625"/>
          <p14:tracePt t="128525" x="2100263" y="2079625"/>
          <p14:tracePt t="128558" x="2108200" y="2079625"/>
          <p14:tracePt t="128590" x="2128838" y="2079625"/>
          <p14:tracePt t="128621" x="2136775" y="2071688"/>
          <p14:tracePt t="128806" x="2151063" y="2071688"/>
          <p14:tracePt t="128843" x="2151063" y="2079625"/>
          <p14:tracePt t="128862" x="2157413" y="2100263"/>
          <p14:tracePt t="128870" x="2157413" y="2108200"/>
          <p14:tracePt t="128878" x="2171700" y="2128838"/>
          <p14:tracePt t="128933" x="2179638" y="2136775"/>
          <p14:tracePt t="128942" x="2179638" y="2143125"/>
          <p14:tracePt t="128957" x="2185988" y="2151063"/>
          <p14:tracePt t="128973" x="2185988" y="2157413"/>
          <p14:tracePt t="128992" x="2185988" y="2165350"/>
          <p14:tracePt t="129002" x="2185988" y="2179638"/>
          <p14:tracePt t="129010" x="2193925" y="2185988"/>
          <p14:tracePt t="129027" x="2208213" y="2200275"/>
          <p14:tracePt t="129070" x="2222500" y="2228850"/>
          <p14:tracePt t="129117" x="2228850" y="2236788"/>
          <p14:tracePt t="129157" x="2228850" y="2243138"/>
          <p14:tracePt t="129254" x="2228850" y="2265363"/>
          <p14:tracePt t="129285" x="2228850" y="2271713"/>
          <p14:tracePt t="129294" x="2222500" y="2271713"/>
          <p14:tracePt t="129298" x="2200275" y="2279650"/>
          <p14:tracePt t="129349" x="2185988" y="2279650"/>
          <p14:tracePt t="129357" x="2179638" y="2279650"/>
          <p14:tracePt t="129372" x="2171700" y="2279650"/>
          <p14:tracePt t="129379" x="2165350" y="2279650"/>
          <p14:tracePt t="129394" x="2143125" y="2279650"/>
          <p14:tracePt t="129410" x="2136775" y="2279650"/>
          <p14:tracePt t="129426" x="2128838" y="2279650"/>
          <p14:tracePt t="129443" x="2108200" y="2286000"/>
          <p14:tracePt t="129460" x="2100263" y="2286000"/>
          <p14:tracePt t="129477" x="2093913" y="2286000"/>
          <p14:tracePt t="129493" x="2071688" y="2286000"/>
          <p14:tracePt t="129509" x="2065338" y="2286000"/>
          <p14:tracePt t="129526" x="2057400" y="2286000"/>
          <p14:tracePt t="129543" x="2051050" y="2286000"/>
          <p14:tracePt t="129581" x="2036763" y="2286000"/>
          <p14:tracePt t="129589" x="2028825" y="2286000"/>
          <p14:tracePt t="129594" x="2022475" y="2286000"/>
          <p14:tracePt t="129610" x="2014538" y="2286000"/>
          <p14:tracePt t="129627" x="2000250" y="2286000"/>
          <p14:tracePt t="129643" x="1993900" y="2286000"/>
          <p14:tracePt t="129659" x="1985963" y="2286000"/>
          <p14:tracePt t="129677" x="1979613" y="2286000"/>
          <p14:tracePt t="129717" x="1965325" y="2286000"/>
          <p14:tracePt t="129749" x="1957388" y="2286000"/>
          <p14:tracePt t="129941" x="1951038" y="2286000"/>
          <p14:tracePt t="129949" x="1943100" y="2279650"/>
          <p14:tracePt t="129957" x="1943100" y="2265363"/>
          <p14:tracePt t="129966" x="1943100" y="2236788"/>
          <p14:tracePt t="129975" x="1943100" y="2208213"/>
          <p14:tracePt t="129992" x="1943100" y="2179638"/>
          <p14:tracePt t="130009" x="1943100" y="2151063"/>
          <p14:tracePt t="130025" x="1943100" y="2122488"/>
          <p14:tracePt t="130042" x="1936750" y="2108200"/>
          <p14:tracePt t="130085" x="1936750" y="2100263"/>
          <p14:tracePt t="130094" x="1936750" y="2085975"/>
          <p14:tracePt t="130250" x="1936750" y="2079625"/>
          <p14:tracePt t="130270" x="1943100" y="2079625"/>
          <p14:tracePt t="130277" x="1951038" y="2079625"/>
          <p14:tracePt t="130285" x="1957388" y="2079625"/>
          <p14:tracePt t="130294" x="1985963" y="2079625"/>
          <p14:tracePt t="130309" x="2028825" y="2079625"/>
          <p14:tracePt t="130326" x="2057400" y="2071688"/>
          <p14:tracePt t="130342" x="2079625" y="2071688"/>
          <p14:tracePt t="130359" x="2085975" y="2065338"/>
          <p14:tracePt t="130375" x="2100263" y="2065338"/>
          <p14:tracePt t="130557" x="2122488" y="2071688"/>
          <p14:tracePt t="130565" x="2128838" y="2093913"/>
          <p14:tracePt t="130581" x="2128838" y="2122488"/>
          <p14:tracePt t="130589" x="2128838" y="2128838"/>
          <p14:tracePt t="130595" x="2136775" y="2136775"/>
          <p14:tracePt t="130637" x="2143125" y="2143125"/>
          <p14:tracePt t="130646" x="2151063" y="2151063"/>
          <p14:tracePt t="130693" x="2157413" y="2157413"/>
          <p14:tracePt t="130757" x="2165350" y="2157413"/>
          <p14:tracePt t="130765" x="2185988" y="2157413"/>
          <p14:tracePt t="130773" x="2193925" y="2151063"/>
          <p14:tracePt t="130780" x="2193925" y="2128838"/>
          <p14:tracePt t="130791" x="2208213" y="2108200"/>
          <p14:tracePt t="130807" x="2214563" y="2071688"/>
          <p14:tracePt t="130824" x="2214563" y="2065338"/>
          <p14:tracePt t="130841" x="2228850" y="2043113"/>
          <p14:tracePt t="130857" x="2228850" y="2028825"/>
          <p14:tracePt t="130875" x="2228850" y="2014538"/>
          <p14:tracePt t="130891" x="2228850" y="2008188"/>
          <p14:tracePt t="130933" x="2228850" y="2000250"/>
          <p14:tracePt t="130950" x="2228850" y="1993900"/>
          <p14:tracePt t="131013" x="2228850" y="1985963"/>
          <p14:tracePt t="131021" x="2222500" y="1985963"/>
          <p14:tracePt t="131030" x="2193925" y="1985963"/>
          <p14:tracePt t="131041" x="2165350" y="1985963"/>
          <p14:tracePt t="131057" x="2151063" y="1985963"/>
          <p14:tracePt t="131074" x="2122488" y="1985963"/>
          <p14:tracePt t="131090" x="2085975" y="1985963"/>
          <p14:tracePt t="131107" x="2065338" y="1985963"/>
          <p14:tracePt t="131124" x="1993900" y="2008188"/>
          <p14:tracePt t="131142" x="1951038" y="2008188"/>
          <p14:tracePt t="131159" x="1914525" y="2014538"/>
          <p14:tracePt t="131174" x="1879600" y="2014538"/>
          <p14:tracePt t="131192" x="1857375" y="2014538"/>
          <p14:tracePt t="131208" x="1828800" y="2014538"/>
          <p14:tracePt t="131224" x="1822450" y="2014538"/>
          <p14:tracePt t="131240" x="1793875" y="2014538"/>
          <p14:tracePt t="131257" x="1779588" y="2022475"/>
          <p14:tracePt t="131274" x="1771650" y="2022475"/>
          <p14:tracePt t="131290" x="1757363" y="2022475"/>
          <p14:tracePt t="131325" x="1751013" y="2022475"/>
          <p14:tracePt t="131340" x="1743075" y="2022475"/>
          <p14:tracePt t="131340" x="1736725" y="2022475"/>
          <p14:tracePt t="131357" x="1722438" y="2022475"/>
          <p14:tracePt t="131374" x="1714500" y="2022475"/>
          <p14:tracePt t="131541" x="1708150" y="2022475"/>
          <p14:tracePt t="131685" x="1700213" y="2022475"/>
          <p14:tracePt t="131701" x="1700213" y="2014538"/>
          <p14:tracePt t="131734" x="1693863" y="2008188"/>
          <p14:tracePt t="131926" x="1693863" y="2000250"/>
          <p14:tracePt t="132078" x="1693863" y="1985963"/>
          <p14:tracePt t="132366" x="1693863" y="1979613"/>
          <p14:tracePt t="132421" x="1693863" y="1965325"/>
          <p14:tracePt t="132430" x="1685925" y="1957388"/>
          <p14:tracePt t="132509" x="1679575" y="1957388"/>
          <p14:tracePt t="132524" x="1671638" y="1951038"/>
          <p14:tracePt t="132565" x="1665288" y="1943100"/>
          <p14:tracePt t="132573" x="1657350" y="1936750"/>
          <p14:tracePt t="132686" x="1636713" y="1922463"/>
          <p14:tracePt t="132749" x="1628775" y="1893888"/>
          <p14:tracePt t="132805" x="1628775" y="1885950"/>
          <p14:tracePt t="132822" x="1628775" y="1879600"/>
          <p14:tracePt t="132853" x="1622425" y="1865313"/>
          <p14:tracePt t="132861" x="1622425" y="1857375"/>
          <p14:tracePt t="132869" x="1622425" y="1851025"/>
          <p14:tracePt t="132877" x="1622425" y="1828800"/>
          <p14:tracePt t="132888" x="1622425" y="1800225"/>
          <p14:tracePt t="132933" x="1622425" y="1779588"/>
          <p14:tracePt t="132942" x="1622425" y="1771650"/>
          <p14:tracePt t="132957" x="1628775" y="1751013"/>
          <p14:tracePt t="133030" x="1636713" y="1751013"/>
          <p14:tracePt t="133037" x="1643063" y="1751013"/>
          <p14:tracePt t="133044" x="1671638" y="1751013"/>
          <p14:tracePt t="133054" x="1685925" y="1751013"/>
          <p14:tracePt t="133071" x="1714500" y="1751013"/>
          <p14:tracePt t="133088" x="1743075" y="1751013"/>
          <p14:tracePt t="133104" x="1751013" y="1751013"/>
          <p14:tracePt t="133121" x="1785938" y="1751013"/>
          <p14:tracePt t="133137" x="1800225" y="1751013"/>
          <p14:tracePt t="133155" x="1822450" y="1771650"/>
          <p14:tracePt t="133171" x="1843088" y="1771650"/>
          <p14:tracePt t="133188" x="1879600" y="1779588"/>
          <p14:tracePt t="133204" x="1951038" y="1779588"/>
          <p14:tracePt t="133222" x="2008188" y="1779588"/>
          <p14:tracePt t="133238" x="2022475" y="1779588"/>
          <p14:tracePt t="133255" x="2043113" y="1779588"/>
          <p14:tracePt t="133271" x="2051050" y="1779588"/>
          <p14:tracePt t="133287" x="2057400" y="1779588"/>
          <p14:tracePt t="133304" x="2079625" y="1779588"/>
          <p14:tracePt t="133320" x="2093913" y="1771650"/>
          <p14:tracePt t="133365" x="2122488" y="1771650"/>
          <p14:tracePt t="133373" x="2143125" y="1771650"/>
          <p14:tracePt t="133376" x="2151063" y="1771650"/>
          <p14:tracePt t="133387" x="2171700" y="1779588"/>
          <p14:tracePt t="133404" x="2214563" y="1779588"/>
          <p14:tracePt t="133404" x="2228850" y="1785938"/>
          <p14:tracePt t="133422" x="2251075" y="1785938"/>
          <p14:tracePt t="133437" x="2279650" y="1785938"/>
          <p14:tracePt t="133454" x="2300288" y="1793875"/>
          <p14:tracePt t="133502" x="2322513" y="1793875"/>
          <p14:tracePt t="133509" x="2336800" y="1793875"/>
          <p14:tracePt t="133517" x="2343150" y="1800225"/>
          <p14:tracePt t="133524" x="2357438" y="1808163"/>
          <p14:tracePt t="133537" x="2365375" y="1808163"/>
          <p14:tracePt t="133554" x="2379663" y="1808163"/>
          <p14:tracePt t="133571" x="2393950" y="1808163"/>
          <p14:tracePt t="133613" x="2400300" y="1808163"/>
          <p14:tracePt t="133621" x="2408238" y="1814513"/>
          <p14:tracePt t="133662" x="2414588" y="1814513"/>
          <p14:tracePt t="133677" x="2422525" y="1814513"/>
          <p14:tracePt t="133685" x="2428875" y="1814513"/>
          <p14:tracePt t="133701" x="2436813" y="1822450"/>
          <p14:tracePt t="133710" x="2451100" y="1851025"/>
          <p14:tracePt t="133720" x="2457450" y="1857375"/>
          <p14:tracePt t="133736" x="2457450" y="1885950"/>
          <p14:tracePt t="133754" x="2465388" y="1893888"/>
          <p14:tracePt t="133790" x="2471738" y="1900238"/>
          <p14:tracePt t="133798" x="2479675" y="1908175"/>
          <p14:tracePt t="133837" x="2486025" y="1928813"/>
          <p14:tracePt t="133853" x="2486025" y="1936750"/>
          <p14:tracePt t="133869" x="2486025" y="1943100"/>
          <p14:tracePt t="133885" x="2486025" y="1957388"/>
          <p14:tracePt t="133901" x="2486025" y="1965325"/>
          <p14:tracePt t="133950" x="2479675" y="1971675"/>
          <p14:tracePt t="133981" x="2471738" y="1979613"/>
          <p14:tracePt t="133990" x="2457450" y="1985963"/>
          <p14:tracePt t="133997" x="2451100" y="1985963"/>
          <p14:tracePt t="134005" x="2428875" y="2000250"/>
          <p14:tracePt t="134019" x="2414588" y="2008188"/>
          <p14:tracePt t="134061" x="2408238" y="2008188"/>
          <p14:tracePt t="134070" x="2400300" y="2008188"/>
          <p14:tracePt t="134081" x="2393950" y="2008188"/>
          <p14:tracePt t="134114" x="2379663" y="2008188"/>
          <p14:tracePt t="134125" x="2351088" y="2008188"/>
          <p14:tracePt t="134133" x="2336800" y="2008188"/>
          <p14:tracePt t="134141" x="2314575" y="2008188"/>
          <p14:tracePt t="134153" x="2271713" y="2008188"/>
          <p14:tracePt t="134170" x="2222500" y="2014538"/>
          <p14:tracePt t="134186" x="2179638" y="2014538"/>
          <p14:tracePt t="134204" x="2136775" y="2014538"/>
          <p14:tracePt t="134219" x="2114550" y="2014538"/>
          <p14:tracePt t="134219" x="2108200" y="2028825"/>
          <p14:tracePt t="134254" x="2079625" y="2028825"/>
          <p14:tracePt t="134254" x="2065338" y="2028825"/>
          <p14:tracePt t="134270" x="2036763" y="2028825"/>
          <p14:tracePt t="134286" x="2014538" y="2043113"/>
          <p14:tracePt t="134304" x="1993900" y="2043113"/>
          <p14:tracePt t="134319" x="1985963" y="2043113"/>
          <p14:tracePt t="134494" x="2014538" y="2043113"/>
          <p14:tracePt t="134501" x="2036763" y="2036763"/>
          <p14:tracePt t="134511" x="2043113" y="2036763"/>
          <p14:tracePt t="134511" x="2065338" y="2036763"/>
          <p14:tracePt t="134525" x="2071688" y="2036763"/>
          <p14:tracePt t="134535" x="2100263" y="2028825"/>
          <p14:tracePt t="134552" x="2122488" y="2014538"/>
          <p14:tracePt t="134569" x="2143125" y="2008188"/>
          <p14:tracePt t="134585" x="2165350" y="2000250"/>
          <p14:tracePt t="134602" x="2193925" y="2000250"/>
          <p14:tracePt t="134618" x="2222500" y="2000250"/>
          <p14:tracePt t="134635" x="2257425" y="2000250"/>
          <p14:tracePt t="134653" x="2279650" y="2000250"/>
          <p14:tracePt t="134668" x="2314575" y="1993900"/>
          <p14:tracePt t="134686" x="2351088" y="1993900"/>
          <p14:tracePt t="134703" x="2379663" y="1985963"/>
          <p14:tracePt t="134720" x="2436813" y="1985963"/>
          <p14:tracePt t="134736" x="2465388" y="1985963"/>
          <p14:tracePt t="134753" x="2493963" y="1965325"/>
          <p14:tracePt t="134769" x="2514600" y="1965325"/>
          <p14:tracePt t="134786" x="2528888" y="1957388"/>
          <p14:tracePt t="134802" x="2551113" y="1957388"/>
          <p14:tracePt t="134819" x="2571750" y="1957388"/>
          <p14:tracePt t="134835" x="2600325" y="1951038"/>
          <p14:tracePt t="134852" x="2651125" y="1943100"/>
          <p14:tracePt t="134852" x="2679700" y="1943100"/>
          <p14:tracePt t="134870" x="2736850" y="1943100"/>
          <p14:tracePt t="134885" x="2779713" y="1922463"/>
          <p14:tracePt t="134903" x="2814638" y="1922463"/>
          <p14:tracePt t="134919" x="2822575" y="1922463"/>
          <p14:tracePt t="134936" x="2843213" y="1922463"/>
          <p14:tracePt t="134951" x="2865438" y="1922463"/>
          <p14:tracePt t="134968" x="2900363" y="1922463"/>
          <p14:tracePt t="134986" x="2936875" y="1922463"/>
          <p14:tracePt t="135001" x="2986088" y="1922463"/>
          <p14:tracePt t="135019" x="3014663" y="1936750"/>
          <p14:tracePt t="135035" x="3051175" y="1943100"/>
          <p14:tracePt t="135053" x="3079750" y="1957388"/>
          <p14:tracePt t="135068" x="3100388" y="1971675"/>
          <p14:tracePt t="135118" x="3114675" y="1985963"/>
          <p14:tracePt t="135126" x="3122613" y="1993900"/>
          <p14:tracePt t="135134" x="3136900" y="2008188"/>
          <p14:tracePt t="135174" x="3157538" y="2008188"/>
          <p14:tracePt t="135181" x="3200400" y="2014538"/>
          <p14:tracePt t="135192" x="3228975" y="2022475"/>
          <p14:tracePt t="135201" x="3243263" y="2022475"/>
          <p14:tracePt t="135218" x="3257550" y="2043113"/>
          <p14:tracePt t="135277" x="3265488" y="2043113"/>
          <p14:tracePt t="135285" x="3271838" y="2043113"/>
          <p14:tracePt t="135293" x="3279775" y="2043113"/>
          <p14:tracePt t="135301" x="3294063" y="2043113"/>
          <p14:tracePt t="135310" x="3300413" y="2043113"/>
          <p14:tracePt t="135317" x="3308350" y="2043113"/>
          <p14:tracePt t="135334" x="3328988" y="2043113"/>
          <p14:tracePt t="135351" x="3343275" y="2043113"/>
          <p14:tracePt t="135367" x="3351213" y="2043113"/>
          <p14:tracePt t="135384" x="3379788" y="2036763"/>
          <p14:tracePt t="135437" x="3394075" y="2028825"/>
          <p14:tracePt t="135470" x="3400425" y="2022475"/>
          <p14:tracePt t="135517" x="3408363" y="2022475"/>
          <p14:tracePt t="135534" x="3429000" y="2008188"/>
          <p14:tracePt t="135566" x="3429000" y="2000250"/>
          <p14:tracePt t="135573" x="3429000" y="1993900"/>
          <p14:tracePt t="135589" x="3429000" y="1979613"/>
          <p14:tracePt t="135600" x="3429000" y="1971675"/>
          <p14:tracePt t="135630" x="3429000" y="1965325"/>
          <p14:tracePt t="135661" x="3414713" y="1943100"/>
          <p14:tracePt t="135674" x="3386138" y="1928813"/>
          <p14:tracePt t="135686" x="3379788" y="1928813"/>
          <p14:tracePt t="135700" x="3357563" y="1908175"/>
          <p14:tracePt t="135702" x="3343275" y="1900238"/>
          <p14:tracePt t="135718" x="3328988" y="1885950"/>
          <p14:tracePt t="135766" x="3322638" y="1879600"/>
          <p14:tracePt t="135773" x="3314700" y="1871663"/>
          <p14:tracePt t="135781" x="3308350" y="1871663"/>
          <p14:tracePt t="135805" x="3300413" y="1871663"/>
          <p14:tracePt t="135821" x="3294063" y="1871663"/>
          <p14:tracePt t="135822" x="3286125" y="1865313"/>
          <p14:tracePt t="135834" x="3271838" y="1865313"/>
          <p14:tracePt t="135851" x="3265488" y="1865313"/>
          <p14:tracePt t="135867" x="3236913" y="1865313"/>
          <p14:tracePt t="135883" x="3228975" y="1865313"/>
          <p14:tracePt t="135900" x="3222625" y="1865313"/>
          <p14:tracePt t="135917" x="3200400" y="1865313"/>
          <p14:tracePt t="135935" x="3186113" y="1871663"/>
          <p14:tracePt t="135951" x="3186113" y="1885950"/>
          <p14:tracePt t="135967" x="3179763" y="1893888"/>
          <p14:tracePt t="135985" x="3179763" y="1914525"/>
          <p14:tracePt t="136000" x="3171825" y="1928813"/>
          <p14:tracePt t="136018" x="3171825" y="1957388"/>
          <p14:tracePt t="136034" x="3171825" y="1971675"/>
          <p14:tracePt t="136051" x="3171825" y="1993900"/>
          <p14:tracePt t="136085" x="3171825" y="2000250"/>
          <p14:tracePt t="136085" x="3171825" y="2008188"/>
          <p14:tracePt t="136101" x="3171825" y="2028825"/>
          <p14:tracePt t="136117" x="3171825" y="2043113"/>
          <p14:tracePt t="136117" x="3171825" y="2051050"/>
          <p14:tracePt t="136134" x="3171825" y="2065338"/>
          <p14:tracePt t="136150" x="3186113" y="2079625"/>
          <p14:tracePt t="136167" x="3186113" y="2085975"/>
          <p14:tracePt t="136184" x="3194050" y="2093913"/>
          <p14:tracePt t="136200" x="3194050" y="2108200"/>
          <p14:tracePt t="136216" x="3200400" y="2122488"/>
          <p14:tracePt t="136234" x="3200400" y="2136775"/>
          <p14:tracePt t="136249" x="3200400" y="2165350"/>
          <p14:tracePt t="136267" x="3200400" y="2185988"/>
          <p14:tracePt t="136283" x="3200400" y="2200275"/>
          <p14:tracePt t="136299" x="3200400" y="2228850"/>
          <p14:tracePt t="136317" x="3200400" y="2236788"/>
          <p14:tracePt t="136333" x="3200400" y="2265363"/>
          <p14:tracePt t="136373" x="3200400" y="2271713"/>
          <p14:tracePt t="136421" x="3208338" y="2279650"/>
          <p14:tracePt t="136429" x="3222625" y="2286000"/>
          <p14:tracePt t="136469" x="3228975" y="2286000"/>
          <p14:tracePt t="136486" x="3236913" y="2286000"/>
          <p14:tracePt t="136490" x="3243263" y="2286000"/>
          <p14:tracePt t="136502" x="3257550" y="2293938"/>
          <p14:tracePt t="136510" x="3265488" y="2300288"/>
          <p14:tracePt t="136541" x="3271838" y="2300288"/>
          <p14:tracePt t="136550" x="3294063" y="2300288"/>
          <p14:tracePt t="136565" x="3300413" y="2300288"/>
          <p14:tracePt t="136566" x="3308350" y="2308225"/>
          <p14:tracePt t="136606" x="3314700" y="2308225"/>
          <p14:tracePt t="136613" x="3336925" y="2308225"/>
          <p14:tracePt t="136633" x="3357563" y="2314575"/>
          <p14:tracePt t="136797" x="3365500" y="2314575"/>
          <p14:tracePt t="136805" x="3365500" y="2308225"/>
          <p14:tracePt t="136885" x="3365500" y="2300288"/>
          <p14:tracePt t="136917" x="3365500" y="2293938"/>
          <p14:tracePt t="136933" x="3371850" y="2271713"/>
          <p14:tracePt t="136949" x="3379788" y="2265363"/>
          <p14:tracePt t="136966" x="3386138" y="2257425"/>
          <p14:tracePt t="137021" x="3386138" y="2236788"/>
          <p14:tracePt t="137029" x="3394075" y="2222500"/>
          <p14:tracePt t="137046" x="3394075" y="2214563"/>
          <p14:tracePt t="137048" x="3394075" y="2200275"/>
          <p14:tracePt t="137066" x="3394075" y="2171700"/>
          <p14:tracePt t="137082" x="3394075" y="2157413"/>
          <p14:tracePt t="137099" x="3394075" y="2143125"/>
          <p14:tracePt t="137115" x="3394075" y="2136775"/>
          <p14:tracePt t="137132" x="3394075" y="2114550"/>
          <p14:tracePt t="137148" x="3394075" y="2065338"/>
          <p14:tracePt t="137166" x="3386138" y="2036763"/>
          <p14:tracePt t="137181" x="3379788" y="2022475"/>
          <p14:tracePt t="137199" x="3365500" y="1985963"/>
          <p14:tracePt t="137215" x="3357563" y="1965325"/>
          <p14:tracePt t="137233" x="3351213" y="1936750"/>
          <p14:tracePt t="137248" x="3336925" y="1922463"/>
          <p14:tracePt t="137265" x="3328988" y="1908175"/>
          <p14:tracePt t="137282" x="3322638" y="1893888"/>
          <p14:tracePt t="137298" x="3300413" y="1871663"/>
          <p14:tracePt t="137316" x="3294063" y="1857375"/>
          <p14:tracePt t="137332" x="3286125" y="1851025"/>
          <p14:tracePt t="137366" x="3279775" y="1843088"/>
          <p14:tracePt t="137366" x="3271838" y="1814513"/>
          <p14:tracePt t="137382" x="3265488" y="1808163"/>
          <p14:tracePt t="137398" x="3257550" y="1808163"/>
          <p14:tracePt t="137415" x="3251200" y="1808163"/>
          <p14:tracePt t="137432" x="3236913" y="1800225"/>
          <p14:tracePt t="137448" x="3228975" y="1800225"/>
          <p14:tracePt t="137465" x="3222625" y="1800225"/>
          <p14:tracePt t="137482" x="3214688" y="1800225"/>
          <p14:tracePt t="137499" x="3200400" y="1800225"/>
          <p14:tracePt t="137541" x="3194050" y="1800225"/>
          <p14:tracePt t="137549" x="3186113" y="1800225"/>
          <p14:tracePt t="137557" x="3179763" y="1800225"/>
          <p14:tracePt t="137565" x="3165475" y="1800225"/>
          <p14:tracePt t="137565" x="3157538" y="1822450"/>
          <p14:tracePt t="137582" x="3143250" y="1836738"/>
          <p14:tracePt t="137598" x="3143250" y="1857375"/>
          <p14:tracePt t="137615" x="3143250" y="1885950"/>
          <p14:tracePt t="137631" x="3143250" y="1900238"/>
          <p14:tracePt t="137649" x="3143250" y="1936750"/>
          <p14:tracePt t="137665" x="3143250" y="1951038"/>
          <p14:tracePt t="137682" x="3143250" y="1965325"/>
          <p14:tracePt t="137698" x="3143250" y="1993900"/>
          <p14:tracePt t="137734" x="3143250" y="2022475"/>
          <p14:tracePt t="137742" x="3143250" y="2028825"/>
          <p14:tracePt t="137749" x="3157538" y="2057400"/>
          <p14:tracePt t="137749" x="3157538" y="2071688"/>
          <p14:tracePt t="137766" x="3165475" y="2093913"/>
          <p14:tracePt t="137781" x="3171825" y="2114550"/>
          <p14:tracePt t="137798" x="3171825" y="2128838"/>
          <p14:tracePt t="137814" x="3186113" y="2165350"/>
          <p14:tracePt t="137832" x="3186113" y="2185988"/>
          <p14:tracePt t="137848" x="3194050" y="2208213"/>
          <p14:tracePt t="137865" x="3200400" y="2222500"/>
          <p14:tracePt t="137881" x="3200400" y="2228850"/>
          <p14:tracePt t="137926" x="3208338" y="2251075"/>
          <p14:tracePt t="137934" x="3228975" y="2265363"/>
          <p14:tracePt t="137966" x="3236913" y="2286000"/>
          <p14:tracePt t="137970" x="3243263" y="2300288"/>
          <p14:tracePt t="138006" x="3251200" y="2308225"/>
          <p14:tracePt t="138011" x="3257550" y="2308225"/>
          <p14:tracePt t="138015" x="3265488" y="2308225"/>
          <p14:tracePt t="138031" x="3271838" y="2308225"/>
          <p14:tracePt t="138048" x="3279775" y="2308225"/>
          <p14:tracePt t="138093" x="3294063" y="2308225"/>
          <p14:tracePt t="138109" x="3308350" y="2308225"/>
          <p14:tracePt t="138125" x="3314700" y="2308225"/>
          <p14:tracePt t="138205" x="3328988" y="2308225"/>
          <p14:tracePt t="138237" x="3336925" y="2308225"/>
          <p14:tracePt t="138245" x="3343275" y="2300288"/>
          <p14:tracePt t="138277" x="3351213" y="2293938"/>
          <p14:tracePt t="138285" x="3357563" y="2286000"/>
          <p14:tracePt t="138293" x="3357563" y="2279650"/>
          <p14:tracePt t="138301" x="3365500" y="2257425"/>
          <p14:tracePt t="138313" x="3386138" y="2228850"/>
          <p14:tracePt t="138331" x="3386138" y="2222500"/>
          <p14:tracePt t="138347" x="3386138" y="2214563"/>
          <p14:tracePt t="138363" x="3386138" y="2185988"/>
          <p14:tracePt t="138380" x="3386138" y="2171700"/>
          <p14:tracePt t="138396" x="3386138" y="2143125"/>
          <p14:tracePt t="138414" x="3386138" y="2100263"/>
          <p14:tracePt t="138431" x="3386138" y="2079625"/>
          <p14:tracePt t="138447" x="3386138" y="2057400"/>
          <p14:tracePt t="138464" x="3386138" y="2036763"/>
          <p14:tracePt t="138480" x="3386138" y="2028825"/>
          <p14:tracePt t="138497" x="3386138" y="2022475"/>
          <p14:tracePt t="138514" x="3379788" y="1993900"/>
          <p14:tracePt t="138531" x="3379788" y="1979613"/>
          <p14:tracePt t="138547" x="3379788" y="1965325"/>
          <p14:tracePt t="138564" x="3371850" y="1957388"/>
          <p14:tracePt t="138598" x="3371850" y="1951038"/>
          <p14:tracePt t="138598" x="3365500" y="1943100"/>
          <p14:tracePt t="138613" x="3351213" y="1922463"/>
          <p14:tracePt t="138630" x="3336925" y="1908175"/>
          <p14:tracePt t="138647" x="3322638" y="1893888"/>
          <p14:tracePt t="138664" x="3308350" y="1879600"/>
          <p14:tracePt t="138680" x="3300413" y="1871663"/>
          <p14:tracePt t="138716" x="3271838" y="1865313"/>
          <p14:tracePt t="138729" x="3257550" y="1857375"/>
          <p14:tracePt t="138730" x="3228975" y="1828800"/>
          <p14:tracePt t="138763" x="3214688" y="1814513"/>
          <p14:tracePt t="138764" x="3186113" y="1793875"/>
          <p14:tracePt t="138780" x="3157538" y="1785938"/>
          <p14:tracePt t="138796" x="3151188" y="1785938"/>
          <p14:tracePt t="138846" x="3143250" y="1785938"/>
          <p14:tracePt t="138885" x="3136900" y="1785938"/>
          <p14:tracePt t="138917" x="3122613" y="1785938"/>
          <p14:tracePt t="138925" x="3114675" y="1785938"/>
          <p14:tracePt t="138936" x="3108325" y="1785938"/>
          <p14:tracePt t="138949" x="3094038" y="1793875"/>
          <p14:tracePt t="138963" x="3094038" y="1800225"/>
          <p14:tracePt t="138965" x="3094038" y="1828800"/>
          <p14:tracePt t="138980" x="3094038" y="1865313"/>
          <p14:tracePt t="138995" x="3094038" y="1900238"/>
          <p14:tracePt t="139013" x="3094038" y="1928813"/>
          <p14:tracePt t="139029" x="3094038" y="1971675"/>
          <p14:tracePt t="139045" x="3094038" y="1993900"/>
          <p14:tracePt t="139063" x="3094038" y="2008188"/>
          <p14:tracePt t="139079" x="3094038" y="2028825"/>
          <p14:tracePt t="139096" x="3094038" y="2051050"/>
          <p14:tracePt t="139112" x="3108325" y="2085975"/>
          <p14:tracePt t="139130" x="3114675" y="2114550"/>
          <p14:tracePt t="139146" x="3114675" y="2136775"/>
          <p14:tracePt t="139163" x="3122613" y="2157413"/>
          <p14:tracePt t="139179" x="3122613" y="2171700"/>
          <p14:tracePt t="139195" x="3128963" y="2193925"/>
          <p14:tracePt t="139212" x="3151188" y="2214563"/>
          <p14:tracePt t="139228" x="3157538" y="2236788"/>
          <p14:tracePt t="139246" x="3165475" y="2265363"/>
          <p14:tracePt t="139262" x="3171825" y="2279650"/>
          <p14:tracePt t="139279" x="3171825" y="2286000"/>
          <p14:tracePt t="139296" x="3194050" y="2308225"/>
          <p14:tracePt t="139341" x="3194050" y="2314575"/>
          <p14:tracePt t="139390" x="3200400" y="2322513"/>
          <p14:tracePt t="139453" x="3214688" y="2322513"/>
          <p14:tracePt t="139470" x="3222625" y="2322513"/>
          <p14:tracePt t="139485" x="3228975" y="2322513"/>
          <p14:tracePt t="139493" x="3257550" y="2322513"/>
          <p14:tracePt t="139494" x="3265488" y="2322513"/>
          <p14:tracePt t="139512" x="3294063" y="2322513"/>
          <p14:tracePt t="139528" x="3322638" y="2322513"/>
          <p14:tracePt t="139546" x="3328988" y="2314575"/>
          <p14:tracePt t="139562" x="3351213" y="2300288"/>
          <p14:tracePt t="139579" x="3365500" y="2293938"/>
          <p14:tracePt t="139595" x="3379788" y="2286000"/>
          <p14:tracePt t="139613" x="3386138" y="2279650"/>
          <p14:tracePt t="139629" x="3414713" y="2265363"/>
          <p14:tracePt t="139646" x="3422650" y="2265363"/>
          <p14:tracePt t="139661" x="3436938" y="2257425"/>
          <p14:tracePt t="139702" x="3451225" y="2236788"/>
          <p14:tracePt t="139717" x="3471863" y="2228850"/>
          <p14:tracePt t="139734" x="3479800" y="2222500"/>
          <p14:tracePt t="139741" x="3486150" y="2214563"/>
          <p14:tracePt t="139749" x="3500438" y="2208213"/>
          <p14:tracePt t="139762" x="3508375" y="2200275"/>
          <p14:tracePt t="139778" x="3508375" y="2185988"/>
          <p14:tracePt t="139796" x="3508375" y="2157413"/>
          <p14:tracePt t="139812" x="3508375" y="2143125"/>
          <p14:tracePt t="139829" x="3508375" y="2122488"/>
          <p14:tracePt t="139844" x="3500438" y="2085975"/>
          <p14:tracePt t="139862" x="3486150" y="2071688"/>
          <p14:tracePt t="139879" x="3451225" y="2036763"/>
          <p14:tracePt t="139895" x="3422650" y="2008188"/>
          <p14:tracePt t="139912" x="3400425" y="1985963"/>
          <p14:tracePt t="139927" x="3357563" y="1965325"/>
          <p14:tracePt t="139945" x="3328988" y="1943100"/>
          <p14:tracePt t="139961" x="3294063" y="1928813"/>
          <p14:tracePt t="139978" x="3279775" y="1914525"/>
          <p14:tracePt t="139994" x="3257550" y="1900238"/>
          <p14:tracePt t="140011" x="3243263" y="1893888"/>
          <p14:tracePt t="140028" x="3222625" y="1871663"/>
          <p14:tracePt t="140044" x="3214688" y="1871663"/>
          <p14:tracePt t="140062" x="3200400" y="1865313"/>
          <p14:tracePt t="140078" x="3186113" y="1865313"/>
          <p14:tracePt t="140118" x="3179763" y="1865313"/>
          <p14:tracePt t="140124" x="3171825" y="1865313"/>
          <p14:tracePt t="140174" x="3165475" y="1865313"/>
          <p14:tracePt t="140213" x="3143250" y="1879600"/>
          <p14:tracePt t="140221" x="3143250" y="1900238"/>
          <p14:tracePt t="140229" x="3143250" y="1928813"/>
          <p14:tracePt t="140236" x="3143250" y="1951038"/>
          <p14:tracePt t="140244" x="3143250" y="1979613"/>
          <p14:tracePt t="140261" x="3143250" y="2043113"/>
          <p14:tracePt t="140278" x="3151188" y="2079625"/>
          <p14:tracePt t="140294" x="3157538" y="2122488"/>
          <p14:tracePt t="140313" x="3186113" y="2151063"/>
          <p14:tracePt t="140328" x="3194050" y="2165350"/>
          <p14:tracePt t="140344" x="3200400" y="2185988"/>
          <p14:tracePt t="140361" x="3208338" y="2200275"/>
          <p14:tracePt t="140377" x="3228975" y="2214563"/>
          <p14:tracePt t="140394" x="3257550" y="2222500"/>
          <p14:tracePt t="140411" x="3265488" y="2222500"/>
          <p14:tracePt t="140428" x="3271838" y="2222500"/>
          <p14:tracePt t="140444" x="3308350" y="2222500"/>
          <p14:tracePt t="140461" x="3336925" y="2222500"/>
          <p14:tracePt t="140478" x="3351213" y="2222500"/>
          <p14:tracePt t="140494" x="3379788" y="2222500"/>
          <p14:tracePt t="140511" x="3400425" y="2228850"/>
          <p14:tracePt t="140527" x="3457575" y="2257425"/>
          <p14:tracePt t="140544" x="3471863" y="2265363"/>
          <p14:tracePt t="140581" x="3479800" y="2265363"/>
          <p14:tracePt t="140838" x="3471863" y="2271713"/>
          <p14:tracePt t="140845" x="3471863" y="2293938"/>
          <p14:tracePt t="140853" x="3471863" y="2300288"/>
          <p14:tracePt t="140861" x="3500438" y="2300288"/>
          <p14:tracePt t="140877" x="3551238" y="2300288"/>
          <p14:tracePt t="140893" x="3586163" y="2300288"/>
          <p14:tracePt t="140911" x="3600450" y="2300288"/>
          <p14:tracePt t="140966" x="3614738" y="2286000"/>
          <p14:tracePt t="140981" x="3643313" y="2279650"/>
          <p14:tracePt t="140998" x="3671888" y="2279650"/>
          <p14:tracePt t="141010" x="3686175" y="2271713"/>
          <p14:tracePt t="141013" x="3736975" y="2265363"/>
          <p14:tracePt t="141026" x="3765550" y="2251075"/>
          <p14:tracePt t="141043" x="3794125" y="2251075"/>
          <p14:tracePt t="141060" x="3814763" y="2251075"/>
          <p14:tracePt t="141076" x="3843338" y="2251075"/>
          <p14:tracePt t="141093" x="3851275" y="2251075"/>
          <p14:tracePt t="141133" x="3865563" y="2251075"/>
          <p14:tracePt t="141149" x="3871913" y="2251075"/>
          <p14:tracePt t="141162" x="3879850" y="2251075"/>
          <p14:tracePt t="141163" x="3886200" y="2251075"/>
          <p14:tracePt t="141176" x="3908425" y="2251075"/>
          <p14:tracePt t="141192" x="3922713" y="2251075"/>
          <p14:tracePt t="141210" x="3929063" y="2251075"/>
          <p14:tracePt t="141254" x="3937000" y="2251075"/>
          <p14:tracePt t="141293" x="3943350" y="2251075"/>
          <p14:tracePt t="141308" x="3951288" y="2251075"/>
          <p14:tracePt t="141309" x="3957638" y="2251075"/>
          <p14:tracePt t="141310" x="3979863" y="2251075"/>
          <p14:tracePt t="141326" x="3986213" y="2251075"/>
          <p14:tracePt t="141343" x="3994150" y="2251075"/>
          <p14:tracePt t="141360" x="4014788" y="2265363"/>
          <p14:tracePt t="141376" x="4022725" y="2265363"/>
          <p14:tracePt t="141393" x="4037013" y="2265363"/>
          <p14:tracePt t="141409" x="4057650" y="2265363"/>
          <p14:tracePt t="141426" x="4071938" y="2265363"/>
          <p14:tracePt t="141442" x="4100513" y="2265363"/>
          <p14:tracePt t="141460" x="4114800" y="2265363"/>
          <p14:tracePt t="141477" x="4151313" y="2265363"/>
          <p14:tracePt t="141492" x="4179888" y="2265363"/>
          <p14:tracePt t="141510" x="4194175" y="2265363"/>
          <p14:tracePt t="141525" x="4222750" y="2265363"/>
          <p14:tracePt t="141542" x="4251325" y="2265363"/>
          <p14:tracePt t="141558" x="4271963" y="2265363"/>
          <p14:tracePt t="141576" x="4294188" y="2271713"/>
          <p14:tracePt t="141592" x="4300538" y="2279650"/>
          <p14:tracePt t="141629" x="4308475" y="2279650"/>
          <p14:tracePt t="141637" x="4337050" y="2293938"/>
          <p14:tracePt t="141644" x="4343400" y="2300288"/>
          <p14:tracePt t="141677" x="4351338" y="2300288"/>
          <p14:tracePt t="141681" x="4371975" y="2300288"/>
          <p14:tracePt t="141692" x="4379913" y="2308225"/>
          <p14:tracePt t="141749" x="4386263" y="2308225"/>
          <p14:tracePt t="141756" x="4400550" y="2308225"/>
          <p14:tracePt t="141760" x="4422775" y="2308225"/>
          <p14:tracePt t="141775" x="4451350" y="2308225"/>
          <p14:tracePt t="141793" x="4465638" y="2308225"/>
          <p14:tracePt t="141808" x="4508500" y="2300288"/>
          <p14:tracePt t="141825" x="4522788" y="2300288"/>
          <p14:tracePt t="141842" x="4529138" y="2293938"/>
          <p14:tracePt t="141858" x="4551363" y="2279650"/>
          <p14:tracePt t="141918" x="4579938" y="2271713"/>
          <p14:tracePt t="141949" x="4586288" y="2265363"/>
          <p14:tracePt t="141962" x="4586288" y="2257425"/>
          <p14:tracePt t="141966" x="4586288" y="2243138"/>
          <p14:tracePt t="141976" x="4586288" y="2228850"/>
          <p14:tracePt t="141992" x="4586288" y="2214563"/>
          <p14:tracePt t="142037" x="4586288" y="2208213"/>
          <p14:tracePt t="142046" x="4586288" y="2171700"/>
          <p14:tracePt t="142068" x="4579938" y="2165350"/>
          <p14:tracePt t="142075" x="4565650" y="2151063"/>
          <p14:tracePt t="142092" x="4557713" y="2143125"/>
          <p14:tracePt t="142108" x="4551363" y="2136775"/>
          <p14:tracePt t="142125" x="4543425" y="2128838"/>
          <p14:tracePt t="142142" x="4529138" y="2114550"/>
          <p14:tracePt t="142158" x="4514850" y="2108200"/>
          <p14:tracePt t="142175" x="4508500" y="2100263"/>
          <p14:tracePt t="142192" x="4494213" y="2100263"/>
          <p14:tracePt t="142209" x="4479925" y="2100263"/>
          <p14:tracePt t="142224" x="4465638" y="2093913"/>
          <p14:tracePt t="142242" x="4457700" y="2085975"/>
          <p14:tracePt t="142285" x="4457700" y="2079625"/>
          <p14:tracePt t="142301" x="4451350" y="2071688"/>
          <p14:tracePt t="142313" x="4443413" y="2071688"/>
          <p14:tracePt t="142324" x="4437063" y="2071688"/>
          <p14:tracePt t="142341" x="4422775" y="2071688"/>
          <p14:tracePt t="142357" x="4408488" y="2071688"/>
          <p14:tracePt t="142375" x="4400550" y="2071688"/>
          <p14:tracePt t="142391" x="4394200" y="2071688"/>
          <p14:tracePt t="142408" x="4386263" y="2071688"/>
          <p14:tracePt t="142425" x="4357688" y="2071688"/>
          <p14:tracePt t="142470" x="4351338" y="2071688"/>
          <p14:tracePt t="142477" x="4343400" y="2079625"/>
          <p14:tracePt t="142510" x="4329113" y="2085975"/>
          <p14:tracePt t="142550" x="4322763" y="2093913"/>
          <p14:tracePt t="142565" x="4314825" y="2100263"/>
          <p14:tracePt t="142574" x="4314825" y="2108200"/>
          <p14:tracePt t="142590" x="4308475" y="2128838"/>
          <p14:tracePt t="142608" x="4308475" y="2136775"/>
          <p14:tracePt t="142624" x="4308475" y="2143125"/>
          <p14:tracePt t="142640" x="4308475" y="2151063"/>
          <p14:tracePt t="142658" x="4308475" y="2179638"/>
          <p14:tracePt t="142674" x="4308475" y="2185988"/>
          <p14:tracePt t="142691" x="4308475" y="2208213"/>
          <p14:tracePt t="142708" x="4308475" y="2214563"/>
          <p14:tracePt t="142724" x="4308475" y="2228850"/>
          <p14:tracePt t="142740" x="4314825" y="2265363"/>
          <p14:tracePt t="142758" x="4314825" y="2271713"/>
          <p14:tracePt t="142773" x="4322763" y="2300288"/>
          <p14:tracePt t="142830" x="4329113" y="2308225"/>
          <p14:tracePt t="142868" x="4351338" y="2308225"/>
          <p14:tracePt t="142877" x="4357688" y="2308225"/>
          <p14:tracePt t="142893" x="4365625" y="2314575"/>
          <p14:tracePt t="142926" x="4371975" y="2314575"/>
          <p14:tracePt t="142933" x="4386263" y="2314575"/>
          <p14:tracePt t="142941" x="4394200" y="2314575"/>
          <p14:tracePt t="142957" x="4400550" y="2314575"/>
          <p14:tracePt t="142957" x="4408488" y="2314575"/>
          <p14:tracePt t="142974" x="4422775" y="2314575"/>
          <p14:tracePt t="142991" x="4429125" y="2314575"/>
          <p14:tracePt t="143006" x="4443413" y="2314575"/>
          <p14:tracePt t="143024" x="4457700" y="2314575"/>
          <p14:tracePt t="143085" x="4465638" y="2314575"/>
          <p14:tracePt t="143101" x="4486275" y="2308225"/>
          <p14:tracePt t="143133" x="4494213" y="2300288"/>
          <p14:tracePt t="143141" x="4494213" y="2286000"/>
          <p14:tracePt t="143162" x="4500563" y="2265363"/>
          <p14:tracePt t="143190" x="4508500" y="2257425"/>
          <p14:tracePt t="143221" x="4514850" y="2251075"/>
          <p14:tracePt t="143261" x="4514850" y="2236788"/>
          <p14:tracePt t="143293" x="4514850" y="2214563"/>
          <p14:tracePt t="143308" x="4508500" y="2208213"/>
          <p14:tracePt t="143333" x="4500563" y="2200275"/>
          <p14:tracePt t="143342" x="4494213" y="2193925"/>
          <p14:tracePt t="143357" x="4486275" y="2185988"/>
          <p14:tracePt t="143372" x="4479925" y="2179638"/>
          <p14:tracePt t="143373" x="4471988" y="2171700"/>
          <p14:tracePt t="143414" x="4465638" y="2171700"/>
          <p14:tracePt t="143421" x="4437063" y="2165350"/>
          <p14:tracePt t="143426" x="4429125" y="2157413"/>
          <p14:tracePt t="143439" x="4414838" y="2143125"/>
          <p14:tracePt t="143485" x="4408488" y="2143125"/>
          <p14:tracePt t="143493" x="4400550" y="2143125"/>
          <p14:tracePt t="143499" x="4394200" y="2136775"/>
          <p14:tracePt t="143507" x="4386263" y="2136775"/>
          <p14:tracePt t="143522" x="4379913" y="2136775"/>
          <p14:tracePt t="143540" x="4371975" y="2136775"/>
          <p14:tracePt t="143572" x="4365625" y="2136775"/>
          <p14:tracePt t="143605" x="4357688" y="2136775"/>
          <p14:tracePt t="143621" x="4351338" y="2136775"/>
          <p14:tracePt t="143637" x="4337050" y="2136775"/>
          <p14:tracePt t="143669" x="4329113" y="2136775"/>
          <p14:tracePt t="143684" x="4322763" y="2136775"/>
          <p14:tracePt t="143725" x="4314825" y="2136775"/>
          <p14:tracePt t="143757" x="4294188" y="2136775"/>
          <p14:tracePt t="143765" x="4279900" y="2143125"/>
          <p14:tracePt t="143781" x="4271963" y="2151063"/>
          <p14:tracePt t="143796" x="4271963" y="2157413"/>
          <p14:tracePt t="143806" x="4271963" y="2179638"/>
          <p14:tracePt t="143806" x="4271963" y="2185988"/>
          <p14:tracePt t="143823" x="4271963" y="2193925"/>
          <p14:tracePt t="143839" x="4271963" y="2200275"/>
          <p14:tracePt t="143856" x="4271963" y="2214563"/>
          <p14:tracePt t="143872" x="4271963" y="2222500"/>
          <p14:tracePt t="143889" x="4271963" y="2228850"/>
          <p14:tracePt t="143906" x="4271963" y="2236788"/>
          <p14:tracePt t="143923" x="4271963" y="2251075"/>
          <p14:tracePt t="143971" x="4271963" y="2257425"/>
          <p14:tracePt t="143997" x="4279900" y="2257425"/>
          <p14:tracePt t="144013" x="4286250" y="2257425"/>
          <p14:tracePt t="144030" x="4294188" y="2257425"/>
          <p14:tracePt t="144037" x="4308475" y="2257425"/>
          <p14:tracePt t="144055" x="4314825" y="2265363"/>
          <p14:tracePt t="144056" x="4322763" y="2265363"/>
          <p14:tracePt t="144071" x="4329113" y="2265363"/>
          <p14:tracePt t="144089" x="4351338" y="2265363"/>
          <p14:tracePt t="144105" x="4357688" y="2265363"/>
          <p14:tracePt t="144121" x="4371975" y="2265363"/>
          <p14:tracePt t="144139" x="4400550" y="2265363"/>
          <p14:tracePt t="144156" x="4414838" y="2265363"/>
          <p14:tracePt t="144173" x="4429125" y="2265363"/>
          <p14:tracePt t="144188" x="4443413" y="2265363"/>
          <p14:tracePt t="144206" x="4457700" y="2265363"/>
          <p14:tracePt t="144222" x="4465638" y="2257425"/>
          <p14:tracePt t="144261" x="4471988" y="2257425"/>
          <p14:tracePt t="144269" x="4479925" y="2251075"/>
          <p14:tracePt t="144269" x="4486275" y="2243138"/>
          <p14:tracePt t="144278" x="4500563" y="2243138"/>
          <p14:tracePt t="144288" x="4514850" y="2228850"/>
          <p14:tracePt t="144305" x="4522788" y="2222500"/>
          <p14:tracePt t="144341" x="4529138" y="2222500"/>
          <p14:tracePt t="144357" x="4537075" y="2214563"/>
          <p14:tracePt t="144397" x="4543425" y="2208213"/>
          <p14:tracePt t="144429" x="4543425" y="2200275"/>
          <p14:tracePt t="144438" x="4551363" y="2193925"/>
          <p14:tracePt t="144478" x="4551363" y="2185988"/>
          <p14:tracePt t="144485" x="4551363" y="2165350"/>
          <p14:tracePt t="144494" x="4551363" y="2157413"/>
          <p14:tracePt t="144504" x="4537075" y="2151063"/>
          <p14:tracePt t="144522" x="4514850" y="2143125"/>
          <p14:tracePt t="144538" x="4508500" y="2136775"/>
          <p14:tracePt t="144554" x="4494213" y="2122488"/>
          <p14:tracePt t="144572" x="4486275" y="2114550"/>
          <p14:tracePt t="144588" x="4471988" y="2100263"/>
          <p14:tracePt t="144604" x="4465638" y="2093913"/>
          <p14:tracePt t="144645" x="4457700" y="2093913"/>
          <p14:tracePt t="144648" x="4451350" y="2085975"/>
          <p14:tracePt t="144654" x="4437063" y="2071688"/>
          <p14:tracePt t="144701" x="4429125" y="2065338"/>
          <p14:tracePt t="144717" x="4422775" y="2065338"/>
          <p14:tracePt t="144722" x="4414838" y="2057400"/>
          <p14:tracePt t="144737" x="4400550" y="2057400"/>
          <p14:tracePt t="144755" x="4394200" y="2057400"/>
          <p14:tracePt t="144771" x="4379913" y="2051050"/>
          <p14:tracePt t="144788" x="4371975" y="2043113"/>
          <p14:tracePt t="144804" x="4357688" y="2043113"/>
          <p14:tracePt t="144821" x="4343400" y="2043113"/>
          <p14:tracePt t="144838" x="4337050" y="2043113"/>
          <p14:tracePt t="144854" x="4329113" y="2043113"/>
          <p14:tracePt t="144871" x="4322763" y="2043113"/>
          <p14:tracePt t="144918" x="4308475" y="2051050"/>
          <p14:tracePt t="144958" x="4300538" y="2057400"/>
          <p14:tracePt t="144989" x="4294188" y="2057400"/>
          <p14:tracePt t="145005" x="4286250" y="2065338"/>
          <p14:tracePt t="145019" x="4279900" y="2085975"/>
          <p14:tracePt t="145053" x="4271963" y="2100263"/>
          <p14:tracePt t="145061" x="4271963" y="2114550"/>
          <p14:tracePt t="145069" x="4271963" y="2122488"/>
          <p14:tracePt t="145087" x="4271963" y="2128838"/>
          <p14:tracePt t="145094" x="4271963" y="2151063"/>
          <p14:tracePt t="145104" x="4271963" y="2157413"/>
          <p14:tracePt t="145120" x="4271963" y="2165350"/>
          <p14:tracePt t="145137" x="4271963" y="2185988"/>
          <p14:tracePt t="145154" x="4271963" y="2193925"/>
          <p14:tracePt t="145171" x="4271963" y="2200275"/>
          <p14:tracePt t="145229" x="4271963" y="2214563"/>
          <p14:tracePt t="145245" x="4279900" y="2214563"/>
          <p14:tracePt t="145262" x="4286250" y="2214563"/>
          <p14:tracePt t="145279" x="4294188" y="2214563"/>
          <p14:tracePt t="145279" x="4300538" y="2214563"/>
          <p14:tracePt t="145286" x="4308475" y="2214563"/>
          <p14:tracePt t="145304" x="4322763" y="2236788"/>
          <p14:tracePt t="145320" x="4329113" y="2236788"/>
          <p14:tracePt t="145357" x="4343400" y="2236788"/>
          <p14:tracePt t="145365" x="4351338" y="2243138"/>
          <p14:tracePt t="145485" x="4357688" y="2243138"/>
          <p14:tracePt t="145525" x="4371975" y="2243138"/>
          <p14:tracePt t="145566" x="4386263" y="2243138"/>
          <p14:tracePt t="145573" x="4394200" y="2243138"/>
          <p14:tracePt t="145589" x="4400550" y="2243138"/>
          <p14:tracePt t="145621" x="4408488" y="2243138"/>
          <p14:tracePt t="145629" x="4429125" y="2243138"/>
          <p14:tracePt t="145637" x="4437063" y="2243138"/>
          <p14:tracePt t="145653" x="4443413" y="2243138"/>
          <p14:tracePt t="145685" x="4457700" y="2243138"/>
          <p14:tracePt t="145693" x="4465638" y="2243138"/>
          <p14:tracePt t="145789" x="4471988" y="2243138"/>
          <p14:tracePt t="145795" x="4486275" y="2243138"/>
          <p14:tracePt t="145805" x="4486275" y="2228850"/>
          <p14:tracePt t="145838" x="4486275" y="2222500"/>
          <p14:tracePt t="145853" x="4486275" y="2208213"/>
          <p14:tracePt t="145885" x="4486275" y="2200275"/>
          <p14:tracePt t="145893" x="4486275" y="2193925"/>
          <p14:tracePt t="145901" x="4486275" y="2171700"/>
          <p14:tracePt t="145909" x="4486275" y="2157413"/>
          <p14:tracePt t="145919" x="4486275" y="2151063"/>
          <p14:tracePt t="145936" x="4486275" y="2136775"/>
          <p14:tracePt t="145952" x="4479925" y="2128838"/>
          <p14:tracePt t="145989" x="4471988" y="2114550"/>
          <p14:tracePt t="146038" x="4465638" y="2114550"/>
          <p14:tracePt t="146045" x="4457700" y="2108200"/>
          <p14:tracePt t="146086" x="4443413" y="2108200"/>
          <p14:tracePt t="146093" x="4437063" y="2108200"/>
          <p14:tracePt t="146109" x="4429125" y="2108200"/>
          <p14:tracePt t="146117" x="4422775" y="2100263"/>
          <p14:tracePt t="146149" x="4408488" y="2100263"/>
          <p14:tracePt t="146160" x="4400550" y="2100263"/>
          <p14:tracePt t="146189" x="4394200" y="2100263"/>
          <p14:tracePt t="146189" x="4386263" y="2100263"/>
          <p14:tracePt t="146269" x="4371975" y="2100263"/>
          <p14:tracePt t="146381" x="4365625" y="2100263"/>
          <p14:tracePt t="146390" x="4357688" y="2100263"/>
          <p14:tracePt t="146429" x="4351338" y="2100263"/>
          <p14:tracePt t="146469" x="4329113" y="2108200"/>
          <p14:tracePt t="146502" x="4322763" y="2114550"/>
          <p14:tracePt t="146509" x="4322763" y="2122488"/>
          <p14:tracePt t="146541" x="4322763" y="2128838"/>
          <p14:tracePt t="146589" x="4322763" y="2136775"/>
          <p14:tracePt t="146621" x="4322763" y="2151063"/>
          <p14:tracePt t="146629" x="4322763" y="2157413"/>
          <p14:tracePt t="146646" x="4322763" y="2165350"/>
          <p14:tracePt t="146693" x="4322763" y="2171700"/>
          <p14:tracePt t="146726" x="4322763" y="2185988"/>
          <p14:tracePt t="146733" x="4322763" y="2193925"/>
          <p14:tracePt t="146797" x="4322763" y="2200275"/>
          <p14:tracePt t="146830" x="4329113" y="2208213"/>
          <p14:tracePt t="146886" x="4351338" y="2208213"/>
          <p14:tracePt t="146901" x="4357688" y="2214563"/>
          <p14:tracePt t="146941" x="4365625" y="2214563"/>
          <p14:tracePt t="146957" x="4386263" y="2214563"/>
          <p14:tracePt t="146973" x="4394200" y="2214563"/>
          <p14:tracePt t="146990" x="4400550" y="2214563"/>
          <p14:tracePt t="147011" x="4408488" y="2214563"/>
          <p14:tracePt t="147045" x="4422775" y="2214563"/>
          <p14:tracePt t="147077" x="4429125" y="2214563"/>
          <p14:tracePt t="147085" x="4437063" y="2214563"/>
          <p14:tracePt t="147092" x="4443413" y="2214563"/>
          <p14:tracePt t="147102" x="4465638" y="2214563"/>
          <p14:tracePt t="147157" x="4471988" y="2214563"/>
          <p14:tracePt t="147173" x="4479925" y="2214563"/>
          <p14:tracePt t="147213" x="4486275" y="2214563"/>
          <p14:tracePt t="147246" x="4500563" y="2214563"/>
          <p14:tracePt t="147302" x="4508500" y="2214563"/>
          <p14:tracePt t="147358" x="4514850" y="2214563"/>
          <p14:tracePt t="147365" x="4522788" y="2214563"/>
          <p14:tracePt t="147397" x="4529138" y="2208213"/>
          <p14:tracePt t="147411" x="4529138" y="2200275"/>
          <p14:tracePt t="147421" x="4529138" y="2193925"/>
          <p14:tracePt t="147437" x="4529138" y="2185988"/>
          <p14:tracePt t="147445" x="4529138" y="2171700"/>
          <p14:tracePt t="147453" x="4529138" y="2157413"/>
          <p14:tracePt t="147468" x="4529138" y="2151063"/>
          <p14:tracePt t="147483" x="4529138" y="2128838"/>
          <p14:tracePt t="147500" x="4522788" y="2122488"/>
          <p14:tracePt t="147542" x="4514850" y="2114550"/>
          <p14:tracePt t="147573" x="4508500" y="2108200"/>
          <p14:tracePt t="147605" x="4494213" y="2093913"/>
          <p14:tracePt t="147622" x="4494213" y="2085975"/>
          <p14:tracePt t="147633" x="4494213" y="2079625"/>
          <p14:tracePt t="147652" x="4486275" y="2071688"/>
          <p14:tracePt t="147653" x="4479925" y="2065338"/>
          <p14:tracePt t="147717" x="4471988" y="2057400"/>
          <p14:tracePt t="147749" x="4465638" y="2051050"/>
          <p14:tracePt t="147781" x="4457700" y="2043113"/>
          <p14:tracePt t="147821" x="4443413" y="2043113"/>
          <p14:tracePt t="147829" x="4437063" y="2036763"/>
          <p14:tracePt t="147869" x="4429125" y="2036763"/>
          <p14:tracePt t="147874" x="4422775" y="2036763"/>
          <p14:tracePt t="147884" x="4408488" y="2036763"/>
          <p14:tracePt t="147894" x="4400550" y="2036763"/>
          <p14:tracePt t="147934" x="4394200" y="2036763"/>
          <p14:tracePt t="147949" x="4386263" y="2036763"/>
          <p14:tracePt t="148022" x="4371975" y="2036763"/>
          <p14:tracePt t="148053" x="4365625" y="2036763"/>
          <p14:tracePt t="148069" x="4351338" y="2036763"/>
          <p14:tracePt t="148109" x="4343400" y="2043113"/>
          <p14:tracePt t="148125" x="4337050" y="2043113"/>
          <p14:tracePt t="148125" x="4329113" y="2051050"/>
          <p14:tracePt t="148165" x="4308475" y="2065338"/>
          <p14:tracePt t="148181" x="4294188" y="2071688"/>
          <p14:tracePt t="148246" x="4271963" y="2079625"/>
          <p14:tracePt t="148285" x="4265613" y="2093913"/>
          <p14:tracePt t="148293" x="4257675" y="2100263"/>
          <p14:tracePt t="148309" x="4243388" y="2122488"/>
          <p14:tracePt t="148325" x="4243388" y="2128838"/>
          <p14:tracePt t="148358" x="4237038" y="2136775"/>
          <p14:tracePt t="148373" x="4237038" y="2143125"/>
          <p14:tracePt t="148381" x="4237038" y="2151063"/>
          <p14:tracePt t="148390" x="4229100" y="2171700"/>
          <p14:tracePt t="148425" x="4229100" y="2179638"/>
          <p14:tracePt t="148461" x="4229100" y="2193925"/>
          <p14:tracePt t="148477" x="4229100" y="2200275"/>
          <p14:tracePt t="148485" x="4229100" y="2208213"/>
          <p14:tracePt t="148505" x="4229100" y="2214563"/>
          <p14:tracePt t="148505" x="4229100" y="2236788"/>
          <p14:tracePt t="148515" x="4229100" y="2243138"/>
          <p14:tracePt t="148533" x="4229100" y="2257425"/>
          <p14:tracePt t="148582" x="4229100" y="2271713"/>
          <p14:tracePt t="148590" x="4229100" y="2279650"/>
          <p14:tracePt t="148606" x="4237038" y="2279650"/>
          <p14:tracePt t="148621" x="4243388" y="2279650"/>
          <p14:tracePt t="148632" x="4251325" y="2286000"/>
          <p14:tracePt t="148661" x="4265613" y="2286000"/>
          <p14:tracePt t="148693" x="4271963" y="2286000"/>
          <p14:tracePt t="148701" x="4279900" y="2286000"/>
          <p14:tracePt t="148733" x="4286250" y="2293938"/>
          <p14:tracePt t="148765" x="4300538" y="2293938"/>
          <p14:tracePt t="148782" x="4308475" y="2293938"/>
          <p14:tracePt t="148813" x="4314825" y="2293938"/>
          <p14:tracePt t="148829" x="4322763" y="2293938"/>
          <p14:tracePt t="148877" x="4343400" y="2293938"/>
          <p14:tracePt t="148885" x="4351338" y="2293938"/>
          <p14:tracePt t="148893" x="4357688" y="2293938"/>
          <p14:tracePt t="148910" x="4365625" y="2293938"/>
          <p14:tracePt t="148911" x="4379913" y="2293938"/>
          <p14:tracePt t="148933" x="4386263" y="2293938"/>
          <p14:tracePt t="148933" x="4394200" y="2293938"/>
          <p14:tracePt t="148949" x="4400550" y="2293938"/>
          <p14:tracePt t="148965" x="4422775" y="2293938"/>
          <p14:tracePt t="149013" x="4429125" y="2293938"/>
          <p14:tracePt t="149053" x="4437063" y="2293938"/>
          <p14:tracePt t="149060" x="4451350" y="2293938"/>
          <p14:tracePt t="149066" x="4457700" y="2293938"/>
          <p14:tracePt t="149081" x="4465638" y="2293938"/>
          <p14:tracePt t="149099" x="4471988" y="2293938"/>
          <p14:tracePt t="149157" x="4494213" y="2293938"/>
          <p14:tracePt t="149205" x="4508500" y="2279650"/>
          <p14:tracePt t="149222" x="4514850" y="2271713"/>
          <p14:tracePt t="149254" x="4522788" y="2265363"/>
          <p14:tracePt t="149269" x="4522788" y="2251075"/>
          <p14:tracePt t="149278" x="4522788" y="2243138"/>
          <p14:tracePt t="149309" x="4522788" y="2228850"/>
          <p14:tracePt t="149318" x="4522788" y="2214563"/>
          <p14:tracePt t="149320" x="4522788" y="2208213"/>
          <p14:tracePt t="149331" x="4522788" y="2193925"/>
          <p14:tracePt t="149348" x="4522788" y="2171700"/>
          <p14:tracePt t="149348" x="4522788" y="2165350"/>
          <p14:tracePt t="149366" x="4522788" y="2157413"/>
          <p14:tracePt t="149381" x="4522788" y="2128838"/>
          <p14:tracePt t="149398" x="4522788" y="2122488"/>
          <p14:tracePt t="149414" x="4522788" y="2100263"/>
          <p14:tracePt t="149461" x="4522788" y="2093913"/>
          <p14:tracePt t="149477" x="4514850" y="2085975"/>
          <p14:tracePt t="149485" x="4508500" y="2079625"/>
          <p14:tracePt t="149517" x="4500563" y="2071688"/>
          <p14:tracePt t="149533" x="4494213" y="2057400"/>
          <p14:tracePt t="149565" x="4479925" y="2057400"/>
          <p14:tracePt t="149573" x="4451350" y="2057400"/>
          <p14:tracePt t="149579" x="4429125" y="2057400"/>
          <p14:tracePt t="149585" x="4414838" y="2051050"/>
          <p14:tracePt t="149598" x="4386263" y="2051050"/>
          <p14:tracePt t="149614" x="4371975" y="2051050"/>
          <p14:tracePt t="149630" x="4343400" y="2036763"/>
          <p14:tracePt t="149647" x="4329113" y="2036763"/>
          <p14:tracePt t="149664" x="4314825" y="2036763"/>
          <p14:tracePt t="149680" x="4300538" y="2036763"/>
          <p14:tracePt t="149697" x="4294188" y="2036763"/>
          <p14:tracePt t="149713" x="4279900" y="2036763"/>
          <p14:tracePt t="149731" x="4271963" y="2036763"/>
          <p14:tracePt t="149782" x="4265613" y="2036763"/>
          <p14:tracePt t="149797" x="4257675" y="2036763"/>
          <p14:tracePt t="149837" x="4243388" y="2036763"/>
          <p14:tracePt t="149877" x="4237038" y="2036763"/>
          <p14:tracePt t="149885" x="4222750" y="2051050"/>
          <p14:tracePt t="149896" x="4214813" y="2065338"/>
          <p14:tracePt t="149909" x="4214813" y="2085975"/>
          <p14:tracePt t="149918" x="4214813" y="2093913"/>
          <p14:tracePt t="149931" x="4208463" y="2122488"/>
          <p14:tracePt t="149946" x="4208463" y="2136775"/>
          <p14:tracePt t="149964" x="4208463" y="2171700"/>
          <p14:tracePt t="149980" x="4208463" y="2200275"/>
          <p14:tracePt t="149997" x="4208463" y="2208213"/>
          <p14:tracePt t="150014" x="4208463" y="2214563"/>
          <p14:tracePt t="150031" x="4208463" y="2236788"/>
          <p14:tracePt t="150046" x="4208463" y="2243138"/>
          <p14:tracePt t="150085" x="4214813" y="2251075"/>
          <p14:tracePt t="150096" x="4222750" y="2257425"/>
          <p14:tracePt t="150098" x="4229100" y="2279650"/>
          <p14:tracePt t="150113" x="4237038" y="2286000"/>
          <p14:tracePt t="150173" x="4257675" y="2286000"/>
          <p14:tracePt t="150181" x="4265613" y="2286000"/>
          <p14:tracePt t="150189" x="4271963" y="2293938"/>
          <p14:tracePt t="150213" x="4279900" y="2293938"/>
          <p14:tracePt t="150214" x="4294188" y="2293938"/>
          <p14:tracePt t="150230" x="4300538" y="2300288"/>
          <p14:tracePt t="150278" x="4308475" y="2300288"/>
          <p14:tracePt t="150286" x="4314825" y="2300288"/>
          <p14:tracePt t="150286" x="4329113" y="2300288"/>
          <p14:tracePt t="150296" x="4337050" y="2300288"/>
          <p14:tracePt t="150312" x="4343400" y="2300288"/>
          <p14:tracePt t="150349" x="4351338" y="2300288"/>
          <p14:tracePt t="150398" x="4365625" y="2300288"/>
          <p14:tracePt t="150445" x="4371975" y="2308225"/>
          <p14:tracePt t="150485" x="4379913" y="2308225"/>
          <p14:tracePt t="150501" x="4386263" y="2308225"/>
          <p14:tracePt t="150506" x="4400550" y="2308225"/>
          <p14:tracePt t="150512" x="4408488" y="2308225"/>
          <p14:tracePt t="150529" x="4422775" y="2308225"/>
          <p14:tracePt t="150546" x="4443413" y="2308225"/>
          <p14:tracePt t="150562" x="4457700" y="2308225"/>
          <p14:tracePt t="150580" x="4465638" y="2308225"/>
          <p14:tracePt t="150596" x="4479925" y="2308225"/>
          <p14:tracePt t="150612" x="4494213" y="2308225"/>
          <p14:tracePt t="150661" x="4500563" y="2308225"/>
          <p14:tracePt t="150669" x="4514850" y="2308225"/>
          <p14:tracePt t="150686" x="4529138" y="2308225"/>
          <p14:tracePt t="150717" x="4537075" y="2308225"/>
          <p14:tracePt t="150725" x="4543425" y="2308225"/>
          <p14:tracePt t="150732" x="4557713" y="2308225"/>
          <p14:tracePt t="150773" x="4565650" y="2308225"/>
          <p14:tracePt t="150789" x="4579938" y="2300288"/>
          <p14:tracePt t="150821" x="4586288" y="2293938"/>
          <p14:tracePt t="150837" x="4594225" y="2286000"/>
          <p14:tracePt t="150853" x="4608513" y="2271713"/>
          <p14:tracePt t="150869" x="4614863" y="2265363"/>
          <p14:tracePt t="150875" x="4614863" y="2257425"/>
          <p14:tracePt t="150879" x="4614863" y="2251075"/>
          <p14:tracePt t="150896" x="4622800" y="2243138"/>
          <p14:tracePt t="150912" x="4622800" y="2236788"/>
          <p14:tracePt t="150929" x="4622800" y="2222500"/>
          <p14:tracePt t="150945" x="4622800" y="2214563"/>
          <p14:tracePt t="150962" x="4622800" y="2208213"/>
          <p14:tracePt t="150979" x="4622800" y="2200275"/>
          <p14:tracePt t="150996" x="4622800" y="2179638"/>
          <p14:tracePt t="151013" x="4622800" y="2171700"/>
          <p14:tracePt t="151029" x="4622800" y="2157413"/>
          <p14:tracePt t="151045" x="4614863" y="2143125"/>
          <p14:tracePt t="151063" x="4608513" y="2136775"/>
          <p14:tracePt t="151078" x="4600575" y="2122488"/>
          <p14:tracePt t="151095" x="4594225" y="2122488"/>
          <p14:tracePt t="151112" x="4579938" y="2122488"/>
          <p14:tracePt t="151129" x="4572000" y="2114550"/>
          <p14:tracePt t="151146" x="4543425" y="2100263"/>
          <p14:tracePt t="151162" x="4529138" y="2100263"/>
          <p14:tracePt t="151179" x="4522788" y="2093913"/>
          <p14:tracePt t="151195" x="4500563" y="2093913"/>
          <p14:tracePt t="151212" x="4494213" y="2093913"/>
          <p14:tracePt t="151228" x="4465638" y="2085975"/>
          <p14:tracePt t="151246" x="4451350" y="2085975"/>
          <p14:tracePt t="151262" x="4422775" y="2085975"/>
          <p14:tracePt t="151278" x="4414838" y="2085975"/>
          <p14:tracePt t="151295" x="4408488" y="2085975"/>
          <p14:tracePt t="151311" x="4386263" y="2085975"/>
          <p14:tracePt t="151329" x="4379913" y="2085975"/>
          <p14:tracePt t="151373" x="4371975" y="2085975"/>
          <p14:tracePt t="151406" x="4365625" y="2085975"/>
          <p14:tracePt t="151437" x="4351338" y="2085975"/>
          <p14:tracePt t="151453" x="4343400" y="2085975"/>
          <p14:tracePt t="151453" x="4337050" y="2085975"/>
          <p14:tracePt t="151485" x="4329113" y="2085975"/>
          <p14:tracePt t="151502" x="4314825" y="2085975"/>
          <p14:tracePt t="151517" x="4308475" y="2085975"/>
          <p14:tracePt t="151525" x="4300538" y="2093913"/>
          <p14:tracePt t="151565" x="4294188" y="2100263"/>
          <p14:tracePt t="151597" x="4286250" y="2108200"/>
          <p14:tracePt t="151605" x="4279900" y="2114550"/>
          <p14:tracePt t="151685" x="4271963" y="2122488"/>
          <p14:tracePt t="151717" x="4271963" y="2128838"/>
          <p14:tracePt t="151725" x="4271963" y="2136775"/>
          <p14:tracePt t="151758" x="4271963" y="2143125"/>
          <p14:tracePt t="151773" x="4279900" y="2157413"/>
          <p14:tracePt t="151781" x="4279900" y="2165350"/>
          <p14:tracePt t="151789" x="4286250" y="2179638"/>
          <p14:tracePt t="151802" x="4286250" y="2185988"/>
          <p14:tracePt t="151810" x="4286250" y="2208213"/>
          <p14:tracePt t="151827" x="4300538" y="2222500"/>
          <p14:tracePt t="151869" x="4308475" y="2228850"/>
          <p14:tracePt t="151877" x="4308475" y="2236788"/>
          <p14:tracePt t="151878" x="4308475" y="2243138"/>
          <p14:tracePt t="151894" x="4314825" y="2251075"/>
          <p14:tracePt t="151942" x="4314825" y="2257425"/>
          <p14:tracePt t="151949" x="4322763" y="2265363"/>
          <p14:tracePt t="151965" x="4322763" y="2271713"/>
          <p14:tracePt t="152005" x="4329113" y="2279650"/>
          <p14:tracePt t="152046" x="4337050" y="2279650"/>
          <p14:tracePt t="152101" x="4343400" y="2279650"/>
          <p14:tracePt t="152149" x="4351338" y="2279650"/>
          <p14:tracePt t="152189" x="4365625" y="2279650"/>
          <p14:tracePt t="152269" x="4371975" y="2279650"/>
          <p14:tracePt t="152282" x="4379913" y="2279650"/>
          <p14:tracePt t="152326" x="4386263" y="2279650"/>
          <p14:tracePt t="152373" x="4400550" y="2279650"/>
          <p14:tracePt t="152421" x="4408488" y="2279650"/>
          <p14:tracePt t="152525" x="4414838" y="2279650"/>
          <p14:tracePt t="152605" x="4422775" y="2279650"/>
          <p14:tracePt t="152661" x="4437063" y="2279650"/>
          <p14:tracePt t="152709" x="4451350" y="2286000"/>
          <p14:tracePt t="152853" x="4457700" y="2286000"/>
          <p14:tracePt t="152885" x="4465638" y="2286000"/>
          <p14:tracePt t="152903" x="4471988" y="2286000"/>
          <p14:tracePt t="152933" x="4479925" y="2286000"/>
          <p14:tracePt t="152943" x="4486275" y="2286000"/>
          <p14:tracePt t="152981" x="4494213" y="2279650"/>
          <p14:tracePt t="153021" x="4500563" y="2271713"/>
          <p14:tracePt t="153037" x="4508500" y="2265363"/>
          <p14:tracePt t="153142" x="4508500" y="2257425"/>
          <p14:tracePt t="153157" x="4514850" y="2243138"/>
          <p14:tracePt t="153261" x="4514850" y="2236788"/>
          <p14:tracePt t="153293" x="4486275" y="2222500"/>
          <p14:tracePt t="153301" x="4486275" y="2214563"/>
          <p14:tracePt t="153318" x="4479925" y="2200275"/>
          <p14:tracePt t="153349" x="4479925" y="2193925"/>
          <p14:tracePt t="153357" x="4471988" y="2185988"/>
          <p14:tracePt t="153359" x="4471988" y="2171700"/>
          <p14:tracePt t="153375" x="4465638" y="2165350"/>
          <p14:tracePt t="153421" x="4465638" y="2157413"/>
          <p14:tracePt t="153429" x="4457700" y="2151063"/>
          <p14:tracePt t="153461" x="4451350" y="2143125"/>
          <p14:tracePt t="153470" x="4443413" y="2136775"/>
          <p14:tracePt t="153501" x="4437063" y="2128838"/>
          <p14:tracePt t="153517" x="4429125" y="2122488"/>
          <p14:tracePt t="153557" x="4422775" y="2093913"/>
          <p14:tracePt t="153565" x="4414838" y="2093913"/>
          <p14:tracePt t="153578" x="4408488" y="2093913"/>
          <p14:tracePt t="153597" x="4400550" y="2093913"/>
          <p14:tracePt t="153613" x="4386263" y="2093913"/>
          <p14:tracePt t="153629" x="4379913" y="2085975"/>
          <p14:tracePt t="153661" x="4371975" y="2085975"/>
          <p14:tracePt t="153669" x="4365625" y="2085975"/>
          <p14:tracePt t="153686" x="4343400" y="2085975"/>
          <p14:tracePt t="153717" x="4337050" y="2085975"/>
          <p14:tracePt t="153733" x="4329113" y="2085975"/>
          <p14:tracePt t="153765" x="4322763" y="2085975"/>
          <p14:tracePt t="153837" x="4314825" y="2085975"/>
          <p14:tracePt t="153845" x="4308475" y="2085975"/>
          <p14:tracePt t="153886" x="4300538" y="2100263"/>
          <p14:tracePt t="153893" x="4300538" y="2128838"/>
          <p14:tracePt t="153901" x="4300538" y="2136775"/>
          <p14:tracePt t="153909" x="4300538" y="2179638"/>
          <p14:tracePt t="153909" x="4300538" y="2185988"/>
          <p14:tracePt t="153925" x="4300538" y="2208213"/>
          <p14:tracePt t="153941" x="4300538" y="2214563"/>
          <p14:tracePt t="153958" x="4300538" y="2222500"/>
          <p14:tracePt t="154005" x="4300538" y="2236788"/>
          <p14:tracePt t="154021" x="4308475" y="2243138"/>
          <p14:tracePt t="154029" x="4314825" y="2251075"/>
          <p14:tracePt t="154041" x="4337050" y="2257425"/>
          <p14:tracePt t="154041" x="4343400" y="2257425"/>
          <p14:tracePt t="154063" x="4351338" y="2257425"/>
          <p14:tracePt t="154074" x="4371975" y="2257425"/>
          <p14:tracePt t="154091" x="4379913" y="2257425"/>
          <p14:tracePt t="154108" x="4400550" y="2265363"/>
          <p14:tracePt t="154124" x="4422775" y="2265363"/>
          <p14:tracePt t="154142" x="4437063" y="2265363"/>
          <p14:tracePt t="154158" x="4443413" y="2271713"/>
          <p14:tracePt t="154175" x="4451350" y="2271713"/>
          <p14:tracePt t="154222" x="4457700" y="2271713"/>
          <p14:tracePt t="154293" x="4471988" y="2271713"/>
          <p14:tracePt t="154301" x="4479925" y="2271713"/>
          <p14:tracePt t="154309" x="4479925" y="2265363"/>
          <p14:tracePt t="154322" x="4479925" y="2257425"/>
          <p14:tracePt t="154357" x="4479925" y="2251075"/>
          <p14:tracePt t="154365" x="4479925" y="2243138"/>
          <p14:tracePt t="154383" x="4471988" y="2243138"/>
          <p14:tracePt t="154396" x="4457700" y="2243138"/>
          <p14:tracePt t="154429" x="4451350" y="2236788"/>
          <p14:tracePt t="154469" x="4443413" y="2236788"/>
          <p14:tracePt t="154471" x="4437063" y="2236788"/>
          <p14:tracePt t="154478" x="4422775" y="2236788"/>
          <p14:tracePt t="154490" x="4414838" y="2228850"/>
          <p14:tracePt t="154541" x="4414838" y="2222500"/>
          <p14:tracePt t="154550" x="4414838" y="2214563"/>
          <p14:tracePt t="154557" x="4408488" y="2208213"/>
          <p14:tracePt t="154613" x="4400550" y="2200275"/>
          <p14:tracePt t="154618" x="4400550" y="2193925"/>
          <p14:tracePt t="154623" x="4400550" y="2171700"/>
          <p14:tracePt t="154640" x="4400550" y="2151063"/>
          <p14:tracePt t="154658" x="4400550" y="2136775"/>
          <p14:tracePt t="154766" x="4394200" y="2128838"/>
          <p14:tracePt t="154797" x="4394200" y="2122488"/>
          <p14:tracePt t="154803" x="4394200" y="2100263"/>
          <p14:tracePt t="154933" x="4386263" y="2093913"/>
          <p14:tracePt t="154949" x="4379913" y="2085975"/>
          <p14:tracePt t="154981" x="4371975" y="2085975"/>
          <p14:tracePt t="155029" x="4357688" y="2079625"/>
          <p14:tracePt t="155045" x="4357688" y="2071688"/>
          <p14:tracePt t="155101" x="4357688" y="2065338"/>
          <p14:tracePt t="155158" x="4337050" y="2051050"/>
          <p14:tracePt t="155173" x="4329113" y="2051050"/>
          <p14:tracePt t="155175" x="4322763" y="2051050"/>
          <p14:tracePt t="155189" x="4300538" y="2051050"/>
          <p14:tracePt t="155206" x="4271963" y="2051050"/>
          <p14:tracePt t="155222" x="4222750" y="2051050"/>
          <p14:tracePt t="155239" x="4171950" y="2051050"/>
          <p14:tracePt t="155256" x="4129088" y="2051050"/>
          <p14:tracePt t="155272" x="4094163" y="2051050"/>
          <p14:tracePt t="155289" x="4079875" y="2051050"/>
          <p14:tracePt t="155305" x="4043363" y="2051050"/>
          <p14:tracePt t="155323" x="4037013" y="2051050"/>
          <p14:tracePt t="155339" x="4000500" y="2051050"/>
          <p14:tracePt t="155355" x="3957638" y="2051050"/>
          <p14:tracePt t="155355" x="3943350" y="2051050"/>
          <p14:tracePt t="155389" x="3879850" y="2051050"/>
          <p14:tracePt t="155390" x="3851275" y="2051050"/>
          <p14:tracePt t="155406" x="3808413" y="2051050"/>
          <p14:tracePt t="155422" x="3786188" y="2051050"/>
          <p14:tracePt t="155439" x="3751263" y="2051050"/>
          <p14:tracePt t="155455" x="3729038" y="2036763"/>
          <p14:tracePt t="155473" x="3686175" y="2022475"/>
          <p14:tracePt t="155488" x="3643313" y="2014538"/>
          <p14:tracePt t="155505" x="3600450" y="2014538"/>
          <p14:tracePt t="155523" x="3557588" y="2014538"/>
          <p14:tracePt t="155538" x="3500438" y="2014538"/>
          <p14:tracePt t="155556" x="3465513" y="2014538"/>
          <p14:tracePt t="155572" x="3394075" y="2014538"/>
          <p14:tracePt t="155589" x="3351213" y="2014538"/>
          <p14:tracePt t="155605" x="3343275" y="2014538"/>
          <p14:tracePt t="155621" x="3322638" y="2014538"/>
          <p14:tracePt t="155638" x="3308350" y="2014538"/>
          <p14:tracePt t="155656" x="3286125" y="2014538"/>
          <p14:tracePt t="155672" x="3271838" y="2014538"/>
          <p14:tracePt t="155689" x="3265488" y="2014538"/>
          <p14:tracePt t="155797" x="3243263" y="2014538"/>
          <p14:tracePt t="155813" x="3236913" y="2008188"/>
          <p14:tracePt t="155845" x="3228975" y="2000250"/>
          <p14:tracePt t="155853" x="3222625" y="1985963"/>
          <p14:tracePt t="155872" x="3214688" y="1979613"/>
          <p14:tracePt t="155875" x="3208338" y="1971675"/>
          <p14:tracePt t="155888" x="3194050" y="1957388"/>
          <p14:tracePt t="155905" x="3194050" y="1943100"/>
          <p14:tracePt t="155922" x="3186113" y="1936750"/>
          <p14:tracePt t="155938" x="3179763" y="1922463"/>
          <p14:tracePt t="155955" x="3179763" y="1914525"/>
          <p14:tracePt t="155997" x="3171825" y="1900238"/>
          <p14:tracePt t="156005" x="3165475" y="1893888"/>
          <p14:tracePt t="156037" x="3165475" y="1885950"/>
          <p14:tracePt t="156045" x="3165475" y="1879600"/>
          <p14:tracePt t="156053" x="3165475" y="1871663"/>
          <p14:tracePt t="156064" x="3171825" y="1865313"/>
          <p14:tracePt t="156071" x="3186113" y="1857375"/>
          <p14:tracePt t="156088" x="3200400" y="1851025"/>
          <p14:tracePt t="156105" x="3208338" y="1843088"/>
          <p14:tracePt t="156121" x="3228975" y="1836738"/>
          <p14:tracePt t="156138" x="3243263" y="1822450"/>
          <p14:tracePt t="156155" x="3271838" y="1808163"/>
          <p14:tracePt t="156171" x="3286125" y="1800225"/>
          <p14:tracePt t="156230" x="3294063" y="1800225"/>
          <p14:tracePt t="156237" x="3308350" y="1800225"/>
          <p14:tracePt t="156245" x="3322638" y="1793875"/>
          <p14:tracePt t="156255" x="3343275" y="1793875"/>
          <p14:tracePt t="156271" x="3357563" y="1793875"/>
          <p14:tracePt t="156288" x="3379788" y="1793875"/>
          <p14:tracePt t="156304" x="3386138" y="1785938"/>
          <p14:tracePt t="156357" x="3394075" y="1785938"/>
          <p14:tracePt t="156373" x="3400425" y="1785938"/>
          <p14:tracePt t="156389" x="3414713" y="1785938"/>
          <p14:tracePt t="156398" x="3422650" y="1785938"/>
          <p14:tracePt t="156404" x="3429000" y="1785938"/>
          <p14:tracePt t="156421" x="3457575" y="1785938"/>
          <p14:tracePt t="156438" x="3471863" y="1785938"/>
          <p14:tracePt t="156454" x="3494088" y="1793875"/>
          <p14:tracePt t="156471" x="3500438" y="1793875"/>
          <p14:tracePt t="156488" x="3514725" y="1800225"/>
          <p14:tracePt t="156504" x="3543300" y="1800225"/>
          <p14:tracePt t="156520" x="3565525" y="1814513"/>
          <p14:tracePt t="156537" x="3586163" y="1822450"/>
          <p14:tracePt t="156554" x="3594100" y="1822450"/>
          <p14:tracePt t="156571" x="3600450" y="1822450"/>
          <p14:tracePt t="156587" x="3622675" y="1828800"/>
          <p14:tracePt t="156603" x="3636963" y="1843088"/>
          <p14:tracePt t="156645" x="3657600" y="1843088"/>
          <p14:tracePt t="156654" x="3665538" y="1851025"/>
          <p14:tracePt t="156657" x="3679825" y="1851025"/>
          <p14:tracePt t="156670" x="3694113" y="1851025"/>
          <p14:tracePt t="156687" x="3700463" y="1857375"/>
          <p14:tracePt t="156732" x="3714750" y="1865313"/>
          <p14:tracePt t="156750" x="3722688" y="1871663"/>
          <p14:tracePt t="156758" x="3743325" y="1879600"/>
          <p14:tracePt t="156789" x="3751263" y="1879600"/>
          <p14:tracePt t="156797" x="3765550" y="1885950"/>
          <p14:tracePt t="156797" x="3779838" y="1900238"/>
          <p14:tracePt t="156821" x="3786188" y="1900238"/>
          <p14:tracePt t="156830" x="3808413" y="1914525"/>
          <p14:tracePt t="156842" x="3829050" y="1928813"/>
          <p14:tracePt t="156854" x="3851275" y="1928813"/>
          <p14:tracePt t="156870" x="3879850" y="1936750"/>
          <p14:tracePt t="156887" x="3908425" y="1951038"/>
          <p14:tracePt t="156903" x="3914775" y="1957388"/>
          <p14:tracePt t="156921" x="3937000" y="1957388"/>
          <p14:tracePt t="156936" x="3957638" y="1957388"/>
          <p14:tracePt t="156954" x="3979863" y="1965325"/>
          <p14:tracePt t="156970" x="3994150" y="1971675"/>
          <p14:tracePt t="156987" x="4029075" y="1971675"/>
          <p14:tracePt t="157004" x="4051300" y="1979613"/>
          <p14:tracePt t="157020" x="4071938" y="1985963"/>
          <p14:tracePt t="157020" x="4094163" y="1993900"/>
          <p14:tracePt t="157037" x="4108450" y="2000250"/>
          <p14:tracePt t="157053" x="4114800" y="2000250"/>
          <p14:tracePt t="157070" x="4137025" y="2008188"/>
          <p14:tracePt t="157086" x="4143375" y="2008188"/>
          <p14:tracePt t="157103" x="4171950" y="2008188"/>
          <p14:tracePt t="157120" x="4186238" y="2008188"/>
          <p14:tracePt t="157137" x="4208463" y="2008188"/>
          <p14:tracePt t="157153" x="4222750" y="2014538"/>
          <p14:tracePt t="157205" x="4229100" y="2014538"/>
          <p14:tracePt t="157205" x="4243388" y="2014538"/>
          <p14:tracePt t="157214" x="4251325" y="2014538"/>
          <p14:tracePt t="157237" x="4257675" y="2014538"/>
          <p14:tracePt t="157238" x="4279900" y="2014538"/>
          <p14:tracePt t="157254" x="4286250" y="2014538"/>
          <p14:tracePt t="157269" x="4294188" y="2014538"/>
          <p14:tracePt t="157286" x="4300538" y="2014538"/>
          <p14:tracePt t="157303" x="4322763" y="2014538"/>
          <p14:tracePt t="157320" x="4329113" y="2014538"/>
          <p14:tracePt t="157336" x="4337050" y="2014538"/>
          <p14:tracePt t="157353" x="4357688" y="2014538"/>
          <p14:tracePt t="157370" x="4365625" y="2014538"/>
          <p14:tracePt t="157413" x="4371975" y="2014538"/>
          <p14:tracePt t="157430" x="4379913" y="2014538"/>
          <p14:tracePt t="157445" x="4394200" y="2014538"/>
          <p14:tracePt t="157463" x="4400550" y="2014538"/>
          <p14:tracePt t="157478" x="4408488" y="2014538"/>
          <p14:tracePt t="157494" x="4414838" y="2014538"/>
          <p14:tracePt t="157616" x="4400550" y="2036763"/>
          <p14:tracePt t="157629" x="4357688" y="2036763"/>
          <p14:tracePt t="157637" x="4343400" y="2036763"/>
          <p14:tracePt t="157652" x="4308475" y="2043113"/>
          <p14:tracePt t="157653" x="4271963" y="2043113"/>
          <p14:tracePt t="157653" x="4265613" y="2043113"/>
          <p14:tracePt t="157686" x="4237038" y="2043113"/>
          <p14:tracePt t="157687" x="4200525" y="2043113"/>
          <p14:tracePt t="157703" x="4194175" y="2043113"/>
          <p14:tracePt t="157853" x="4200525" y="2043113"/>
          <p14:tracePt t="157861" x="4222750" y="2043113"/>
          <p14:tracePt t="157869" x="4237038" y="2043113"/>
          <p14:tracePt t="157877" x="4279900" y="2051050"/>
          <p14:tracePt t="157886" x="4322763" y="2051050"/>
          <p14:tracePt t="157902" x="4357688" y="2051050"/>
          <p14:tracePt t="157919" x="4400550" y="2057400"/>
          <p14:tracePt t="157936" x="4414838" y="2057400"/>
          <p14:tracePt t="157952" x="4429125" y="2057400"/>
          <p14:tracePt t="157969" x="4437063" y="2057400"/>
          <p14:tracePt t="157985" x="4451350" y="2057400"/>
          <p14:tracePt t="158002" x="4465638" y="2057400"/>
          <p14:tracePt t="158018" x="4471988" y="2057400"/>
          <p14:tracePt t="158036" x="4479925" y="2057400"/>
          <p14:tracePt t="158051" x="4514850" y="2057400"/>
          <p14:tracePt t="158068" x="4529138" y="2057400"/>
          <p14:tracePt t="158085" x="4543425" y="2057400"/>
          <p14:tracePt t="158101" x="4551363" y="2057400"/>
          <p14:tracePt t="158181" x="4557713" y="2057400"/>
          <p14:tracePt t="158197" x="4565650" y="2057400"/>
          <p14:tracePt t="158213" x="4565650" y="2043113"/>
          <p14:tracePt t="158214" x="4565650" y="2036763"/>
          <p14:tracePt t="158222" x="4565650" y="2028825"/>
          <p14:tracePt t="158235" x="4565650" y="2000250"/>
          <p14:tracePt t="158252" x="4565650" y="1993900"/>
          <p14:tracePt t="158269" x="4557713" y="1957388"/>
          <p14:tracePt t="158285" x="4557713" y="1951038"/>
          <p14:tracePt t="158301" x="4551363" y="1928813"/>
          <p14:tracePt t="158318" x="4543425" y="1914525"/>
          <p14:tracePt t="158335" x="4537075" y="1908175"/>
          <p14:tracePt t="158351" x="4529138" y="1893888"/>
          <p14:tracePt t="158369" x="4514850" y="1885950"/>
          <p14:tracePt t="158385" x="4500563" y="1871663"/>
          <p14:tracePt t="158402" x="4494213" y="1871663"/>
          <p14:tracePt t="158418" x="4465638" y="1851025"/>
          <p14:tracePt t="158435" x="4451350" y="1843088"/>
          <p14:tracePt t="158451" x="4443413" y="1843088"/>
          <p14:tracePt t="158468" x="4429125" y="1843088"/>
          <p14:tracePt t="158468" x="4414838" y="1843088"/>
          <p14:tracePt t="158485" x="4400550" y="1836738"/>
          <p14:tracePt t="158502" x="4379913" y="1836738"/>
          <p14:tracePt t="158519" x="4357688" y="1836738"/>
          <p14:tracePt t="158534" x="4351338" y="1836738"/>
          <p14:tracePt t="158551" x="4329113" y="1836738"/>
          <p14:tracePt t="158598" x="4322763" y="1836738"/>
          <p14:tracePt t="158605" x="4314825" y="1836738"/>
          <p14:tracePt t="158621" x="4300538" y="1851025"/>
          <p14:tracePt t="158637" x="4294188" y="1857375"/>
          <p14:tracePt t="158653" x="4286250" y="1865313"/>
          <p14:tracePt t="158701" x="4286250" y="1879600"/>
          <p14:tracePt t="158709" x="4286250" y="1885950"/>
          <p14:tracePt t="158725" x="4286250" y="1893888"/>
          <p14:tracePt t="158734" x="4286250" y="1900238"/>
          <p14:tracePt t="158774" x="4286250" y="1908175"/>
          <p14:tracePt t="158774" x="4294188" y="1922463"/>
          <p14:tracePt t="158789" x="4300538" y="1928813"/>
          <p14:tracePt t="158807" x="4308475" y="1936750"/>
          <p14:tracePt t="158821" x="4314825" y="1943100"/>
          <p14:tracePt t="158837" x="4329113" y="1965325"/>
          <p14:tracePt t="158853" x="4337050" y="1965325"/>
          <p14:tracePt t="158861" x="4343400" y="1971675"/>
          <p14:tracePt t="158884" x="4351338" y="1971675"/>
          <p14:tracePt t="158884" x="4357688" y="1971675"/>
          <p14:tracePt t="158900" x="4379913" y="1971675"/>
          <p14:tracePt t="158918" x="4400550" y="1971675"/>
          <p14:tracePt t="158934" x="4408488" y="1979613"/>
          <p14:tracePt t="158973" x="4414838" y="1979613"/>
          <p14:tracePt t="158981" x="4429125" y="1979613"/>
          <p14:tracePt t="158994" x="4443413" y="1979613"/>
          <p14:tracePt t="159001" x="4451350" y="1979613"/>
          <p14:tracePt t="159017" x="4465638" y="1979613"/>
          <p14:tracePt t="159061" x="4471988" y="1979613"/>
          <p14:tracePt t="159885" x="4479925" y="1979613"/>
          <p14:tracePt t="159894" x="4479925" y="1971675"/>
          <p14:tracePt t="159925" x="4479925" y="1965325"/>
          <p14:tracePt t="159933" x="4479925" y="1957388"/>
          <p14:tracePt t="159949" x="4471988" y="1936750"/>
          <p14:tracePt t="159958" x="4471988" y="1928813"/>
          <p14:tracePt t="159965" x="4471988" y="1922463"/>
          <p14:tracePt t="159983" x="4471988" y="1914525"/>
          <p14:tracePt t="159999" x="4465638" y="1893888"/>
          <p14:tracePt t="160015" x="4465638" y="1885950"/>
          <p14:tracePt t="160033" x="4457700" y="1879600"/>
          <p14:tracePt t="160085" x="4443413" y="1865313"/>
          <p14:tracePt t="160093" x="4437063" y="1857375"/>
          <p14:tracePt t="160101" x="4429125" y="1851025"/>
          <p14:tracePt t="160133" x="4422775" y="1843088"/>
          <p14:tracePt t="160133" x="4408488" y="1843088"/>
          <p14:tracePt t="160150" x="4394200" y="1828800"/>
          <p14:tracePt t="160166" x="4386263" y="1822450"/>
          <p14:tracePt t="160182" x="4371975" y="1814513"/>
          <p14:tracePt t="160198" x="4365625" y="1800225"/>
          <p14:tracePt t="160216" x="4343400" y="1800225"/>
          <p14:tracePt t="160232" x="4337050" y="1800225"/>
          <p14:tracePt t="160285" x="4322763" y="1800225"/>
          <p14:tracePt t="160469" x="4314825" y="1808163"/>
          <p14:tracePt t="160470" x="4314825" y="1814513"/>
          <p14:tracePt t="160485" x="4329113" y="1828800"/>
          <p14:tracePt t="160502" x="4337050" y="1843088"/>
          <p14:tracePt t="160517" x="4343400" y="1865313"/>
          <p14:tracePt t="160532" x="4343400" y="1871663"/>
          <p14:tracePt t="160541" x="4351338" y="1879600"/>
          <p14:tracePt t="160549" x="4351338" y="1885950"/>
          <p14:tracePt t="160589" x="4357688" y="1893888"/>
          <p14:tracePt t="160605" x="4379913" y="1908175"/>
          <p14:tracePt t="160645" x="4386263" y="1936750"/>
          <p14:tracePt t="160749" x="4414838" y="1943100"/>
          <p14:tracePt t="160821" x="4422775" y="1943100"/>
          <p14:tracePt t="160837" x="4429125" y="1943100"/>
          <p14:tracePt t="160853" x="4443413" y="1943100"/>
          <p14:tracePt t="160874" x="4451350" y="1943100"/>
          <p14:tracePt t="160957" x="4457700" y="1943100"/>
          <p14:tracePt t="160996" x="4465638" y="1943100"/>
          <p14:tracePt t="161141" x="4471988" y="1943100"/>
          <p14:tracePt t="161158" x="4471988" y="1936750"/>
          <p14:tracePt t="161165" x="4471988" y="1928813"/>
          <p14:tracePt t="161181" x="4471988" y="1914525"/>
          <p14:tracePt t="161182" x="4465638" y="1908175"/>
          <p14:tracePt t="161198" x="4457700" y="1900238"/>
          <p14:tracePt t="161245" x="4451350" y="1900238"/>
          <p14:tracePt t="161277" x="4443413" y="1893888"/>
          <p14:tracePt t="161469" x="4429125" y="1893888"/>
          <p14:tracePt t="161485" x="4422775" y="1893888"/>
          <p14:tracePt t="161525" x="4414838" y="1893888"/>
          <p14:tracePt t="161557" x="4394200" y="1900238"/>
          <p14:tracePt t="161589" x="4386263" y="1908175"/>
          <p14:tracePt t="161629" x="4379913" y="1908175"/>
          <p14:tracePt t="161637" x="4371975" y="1908175"/>
          <p14:tracePt t="161653" x="4365625" y="1914525"/>
          <p14:tracePt t="162261" x="4365625" y="1936750"/>
          <p14:tracePt t="162269" x="4365625" y="1943100"/>
          <p14:tracePt t="162301" x="4371975" y="1951038"/>
          <p14:tracePt t="162318" x="4379913" y="1957388"/>
          <p14:tracePt t="162333" x="4386263" y="1965325"/>
          <p14:tracePt t="162395" x="4408488" y="1965325"/>
          <p14:tracePt t="162438" x="4414838" y="1965325"/>
          <p14:tracePt t="162443" x="4422775" y="1965325"/>
          <p14:tracePt t="162447" x="4443413" y="1965325"/>
          <p14:tracePt t="162462" x="4451350" y="1965325"/>
          <p14:tracePt t="162480" x="4457700" y="1965325"/>
          <p14:tracePt t="162496" x="4465638" y="1965325"/>
          <p14:tracePt t="162512" x="4486275" y="1965325"/>
          <p14:tracePt t="162528" x="4494213" y="1965325"/>
          <p14:tracePt t="162545" x="4500563" y="1965325"/>
          <p14:tracePt t="162581" x="4514850" y="1965325"/>
          <p14:tracePt t="162589" x="4522788" y="1965325"/>
          <p14:tracePt t="162596" x="4522788" y="1957388"/>
          <p14:tracePt t="162612" x="4522788" y="1943100"/>
          <p14:tracePt t="162630" x="4522788" y="1936750"/>
          <p14:tracePt t="162645" x="4522788" y="1914525"/>
          <p14:tracePt t="162661" x="4522788" y="1908175"/>
          <p14:tracePt t="162709" x="4522788" y="1900238"/>
          <p14:tracePt t="162717" x="4522788" y="1893888"/>
          <p14:tracePt t="162725" x="4522788" y="1879600"/>
          <p14:tracePt t="162733" x="4514850" y="1865313"/>
          <p14:tracePt t="162746" x="4514850" y="1857375"/>
          <p14:tracePt t="162761" x="4508500" y="1843088"/>
          <p14:tracePt t="162779" x="4494213" y="1828800"/>
          <p14:tracePt t="162812" x="4494213" y="1822450"/>
          <p14:tracePt t="162814" x="4486275" y="1800225"/>
          <p14:tracePt t="162829" x="4479925" y="1793875"/>
          <p14:tracePt t="162845" x="4471988" y="1785938"/>
          <p14:tracePt t="162862" x="4457700" y="1785938"/>
          <p14:tracePt t="162878" x="4451350" y="1779588"/>
          <p14:tracePt t="162895" x="4429125" y="1779588"/>
          <p14:tracePt t="162912" x="4408488" y="1779588"/>
          <p14:tracePt t="162929" x="4386263" y="1771650"/>
          <p14:tracePt t="162945" x="4365625" y="1771650"/>
          <p14:tracePt t="162962" x="4343400" y="1771650"/>
          <p14:tracePt t="162978" x="4322763" y="1765300"/>
          <p14:tracePt t="163013" x="4314825" y="1757363"/>
          <p14:tracePt t="163028" x="4308475" y="1757363"/>
          <p14:tracePt t="163029" x="4300538" y="1757363"/>
          <p14:tracePt t="163045" x="4286250" y="1757363"/>
          <p14:tracePt t="163093" x="4279900" y="1757363"/>
          <p14:tracePt t="163102" x="4271963" y="1757363"/>
          <p14:tracePt t="163142" x="4265613" y="1757363"/>
          <p14:tracePt t="163146" x="4257675" y="1757363"/>
          <p14:tracePt t="163197" x="4257675" y="1765300"/>
          <p14:tracePt t="163229" x="4257675" y="1779588"/>
          <p14:tracePt t="163237" x="4257675" y="1785938"/>
          <p14:tracePt t="163245" x="4257675" y="1793875"/>
          <p14:tracePt t="163261" x="4257675" y="1828800"/>
          <p14:tracePt t="163262" x="4257675" y="1836738"/>
          <p14:tracePt t="163277" x="4257675" y="1857375"/>
          <p14:tracePt t="163295" x="4257675" y="1865313"/>
          <p14:tracePt t="163310" x="4265613" y="1879600"/>
          <p14:tracePt t="163327" x="4265613" y="1893888"/>
          <p14:tracePt t="163344" x="4271963" y="1900238"/>
          <p14:tracePt t="163389" x="4271963" y="1908175"/>
          <p14:tracePt t="163397" x="4271963" y="1914525"/>
          <p14:tracePt t="163405" x="4279900" y="1922463"/>
          <p14:tracePt t="163411" x="4286250" y="1922463"/>
          <p14:tracePt t="163444" x="4308475" y="1943100"/>
          <p14:tracePt t="163461" x="4314825" y="1951038"/>
          <p14:tracePt t="163493" x="4322763" y="1957388"/>
          <p14:tracePt t="163501" x="4329113" y="1957388"/>
          <p14:tracePt t="163501" x="4337050" y="1957388"/>
          <p14:tracePt t="163518" x="4343400" y="1965325"/>
          <p14:tracePt t="163558" x="4357688" y="1971675"/>
          <p14:tracePt t="163565" x="4365625" y="1979613"/>
          <p14:tracePt t="163573" x="4371975" y="1979613"/>
          <p14:tracePt t="163590" x="4379913" y="1979613"/>
          <p14:tracePt t="163595" x="4408488" y="1979613"/>
          <p14:tracePt t="163611" x="4422775" y="1985963"/>
          <p14:tracePt t="163627" x="4429125" y="1985963"/>
          <p14:tracePt t="163643" x="4443413" y="1985963"/>
          <p14:tracePt t="163660" x="4465638" y="1985963"/>
          <p14:tracePt t="163678" x="4486275" y="1985963"/>
          <p14:tracePt t="163693" x="4494213" y="1985963"/>
          <p14:tracePt t="163741" x="4508500" y="1985963"/>
          <p14:tracePt t="163757" x="4522788" y="1985963"/>
          <p14:tracePt t="163821" x="4529138" y="1979613"/>
          <p14:tracePt t="163854" x="4529138" y="1971675"/>
          <p14:tracePt t="163862" x="4529138" y="1951038"/>
          <p14:tracePt t="163869" x="4514850" y="1914525"/>
          <p14:tracePt t="163885" x="4479925" y="1900238"/>
          <p14:tracePt t="163894" x="4408488" y="1900238"/>
          <p14:tracePt t="163910" x="4351338" y="1900238"/>
          <p14:tracePt t="163928" x="4279900" y="1900238"/>
          <p14:tracePt t="163943" x="4200525" y="1900238"/>
          <p14:tracePt t="163960" x="4108450" y="1900238"/>
          <p14:tracePt t="163977" x="4057650" y="1900238"/>
          <p14:tracePt t="163993" x="4000500" y="1900238"/>
          <p14:tracePt t="164010" x="3929063" y="1914525"/>
          <p14:tracePt t="164027" x="3836988" y="1943100"/>
          <p14:tracePt t="164044" x="3743325" y="1965325"/>
          <p14:tracePt t="164059" x="3629025" y="2000250"/>
          <p14:tracePt t="164059" x="3571875" y="2008188"/>
          <p14:tracePt t="164077" x="3479800" y="2008188"/>
          <p14:tracePt t="164094" x="3400425" y="2022475"/>
          <p14:tracePt t="164111" x="3336925" y="2028825"/>
          <p14:tracePt t="164126" x="3222625" y="2065338"/>
          <p14:tracePt t="164144" x="3094038" y="2071688"/>
          <p14:tracePt t="164160" x="3000375" y="2085975"/>
          <p14:tracePt t="164176" x="2922588" y="2108200"/>
          <p14:tracePt t="164194" x="2879725" y="2108200"/>
          <p14:tracePt t="164209" x="2836863" y="2108200"/>
          <p14:tracePt t="164227" x="2786063" y="2108200"/>
          <p14:tracePt t="164243" x="2765425" y="2108200"/>
          <p14:tracePt t="164260" x="2722563" y="2114550"/>
          <p14:tracePt t="164276" x="2651125" y="2114550"/>
          <p14:tracePt t="164293" x="2636838" y="2114550"/>
          <p14:tracePt t="164310" x="2614613" y="2114550"/>
          <p14:tracePt t="164326" x="2565400" y="2114550"/>
          <p14:tracePt t="164343" x="2514600" y="2100263"/>
          <p14:tracePt t="164360" x="2471738" y="2085975"/>
          <p14:tracePt t="164377" x="2428875" y="2085975"/>
          <p14:tracePt t="164393" x="2386013" y="2057400"/>
          <p14:tracePt t="164410" x="2328863" y="2014538"/>
          <p14:tracePt t="164426" x="2308225" y="2000250"/>
          <p14:tracePt t="164442" x="2293938" y="1993900"/>
          <p14:tracePt t="164459" x="2286000" y="1979613"/>
          <p14:tracePt t="164477" x="2265363" y="1957388"/>
          <p14:tracePt t="164493" x="2257425" y="1943100"/>
          <p14:tracePt t="164509" x="2257425" y="1936750"/>
          <p14:tracePt t="164526" x="2251075" y="1928813"/>
          <p14:tracePt t="164949" x="2251075" y="1922463"/>
          <p14:tracePt t="164965" x="2257425" y="1922463"/>
          <p14:tracePt t="164981" x="2271713" y="1908175"/>
          <p14:tracePt t="164989" x="2279650" y="1900238"/>
          <p14:tracePt t="165093" x="2271713" y="1885950"/>
          <p14:tracePt t="165101" x="2222500" y="1885950"/>
          <p14:tracePt t="165109" x="2214563" y="1885950"/>
          <p14:tracePt t="165112" x="2171700" y="1900238"/>
          <p14:tracePt t="165125" x="2157413" y="1908175"/>
          <p14:tracePt t="165142" x="2143125" y="1908175"/>
          <p14:tracePt t="165159" x="2122488" y="1914525"/>
          <p14:tracePt t="165197" x="2114550" y="1914525"/>
          <p14:tracePt t="165469" x="2100263" y="1914525"/>
          <p14:tracePt t="165477" x="2093913" y="1914525"/>
          <p14:tracePt t="165541" x="2085975" y="1914525"/>
          <p14:tracePt t="165605" x="2079625" y="1914525"/>
          <p14:tracePt t="165613" x="2065338" y="1914525"/>
          <p14:tracePt t="166253" x="2071688" y="1908175"/>
          <p14:tracePt t="166253" x="2079625" y="1900238"/>
          <p14:tracePt t="166269" x="2085975" y="1893888"/>
          <p14:tracePt t="166287" x="2093913" y="1885950"/>
          <p14:tracePt t="166293" x="2093913" y="1871663"/>
          <p14:tracePt t="166299" x="2100263" y="1851025"/>
          <p14:tracePt t="166307" x="2108200" y="1822450"/>
          <p14:tracePt t="166323" x="2108200" y="1814513"/>
          <p14:tracePt t="166340" x="2114550" y="1800225"/>
          <p14:tracePt t="166357" x="2122488" y="1793875"/>
          <p14:tracePt t="166397" x="2136775" y="1785938"/>
          <p14:tracePt t="166405" x="2143125" y="1779588"/>
          <p14:tracePt t="166409" x="2151063" y="1771650"/>
          <p14:tracePt t="166424" x="2165350" y="1757363"/>
          <p14:tracePt t="166440" x="2171700" y="1751013"/>
          <p14:tracePt t="166457" x="2193925" y="1743075"/>
          <p14:tracePt t="166473" x="2214563" y="1728788"/>
          <p14:tracePt t="166491" x="2236788" y="1728788"/>
          <p14:tracePt t="166506" x="2257425" y="1728788"/>
          <p14:tracePt t="166523" x="2271713" y="1728788"/>
          <p14:tracePt t="166539" x="2286000" y="1728788"/>
          <p14:tracePt t="166556" x="2308225" y="1722438"/>
          <p14:tracePt t="166573" x="2328863" y="1722438"/>
          <p14:tracePt t="166590" x="2336800" y="1722438"/>
          <p14:tracePt t="166606" x="2351088" y="1722438"/>
          <p14:tracePt t="166653" x="2357438" y="1722438"/>
          <p14:tracePt t="166661" x="2365375" y="1722438"/>
          <p14:tracePt t="166677" x="2379663" y="1728788"/>
          <p14:tracePt t="166694" x="2400300" y="1751013"/>
          <p14:tracePt t="166725" x="2408238" y="1751013"/>
          <p14:tracePt t="166733" x="2422525" y="1779588"/>
          <p14:tracePt t="166742" x="2428875" y="1793875"/>
          <p14:tracePt t="166755" x="2443163" y="1808163"/>
          <p14:tracePt t="166773" x="2451100" y="1814513"/>
          <p14:tracePt t="166790" x="2451100" y="1822450"/>
          <p14:tracePt t="166806" x="2457450" y="1828800"/>
          <p14:tracePt t="166845" x="2465388" y="1843088"/>
          <p14:tracePt t="166853" x="2471738" y="1851025"/>
          <p14:tracePt t="166859" x="2486025" y="1871663"/>
          <p14:tracePt t="166872" x="2493963" y="1893888"/>
          <p14:tracePt t="166890" x="2500313" y="1900238"/>
          <p14:tracePt t="166924" x="2500313" y="1908175"/>
          <p14:tracePt t="166927" x="2500313" y="1914525"/>
          <p14:tracePt t="166939" x="2500313" y="1928813"/>
          <p14:tracePt t="166955" x="2500313" y="1936750"/>
          <p14:tracePt t="167005" x="2500313" y="1943100"/>
          <p14:tracePt t="167014" x="2500313" y="1951038"/>
          <p14:tracePt t="167021" x="2486025" y="1979613"/>
          <p14:tracePt t="167040" x="2479675" y="1979613"/>
          <p14:tracePt t="167040" x="2465388" y="1993900"/>
          <p14:tracePt t="167056" x="2451100" y="2000250"/>
          <p14:tracePt t="167072" x="2428875" y="2014538"/>
          <p14:tracePt t="167125" x="2400300" y="2028825"/>
          <p14:tracePt t="167157" x="2393950" y="2028825"/>
          <p14:tracePt t="167165" x="2386013" y="2028825"/>
          <p14:tracePt t="167173" x="2365375" y="2028825"/>
          <p14:tracePt t="167181" x="2357438" y="2028825"/>
          <p14:tracePt t="167189" x="2328863" y="2036763"/>
          <p14:tracePt t="167206" x="2314575" y="2036763"/>
          <p14:tracePt t="167222" x="2293938" y="2036763"/>
          <p14:tracePt t="167238" x="2279650" y="2036763"/>
          <p14:tracePt t="167256" x="2243138" y="2036763"/>
          <p14:tracePt t="167272" x="2228850" y="2036763"/>
          <p14:tracePt t="167289" x="2200275" y="2036763"/>
          <p14:tracePt t="167305" x="2171700" y="2036763"/>
          <p14:tracePt t="167322" x="2165350" y="2036763"/>
          <p14:tracePt t="167339" x="2136775" y="2022475"/>
          <p14:tracePt t="167355" x="2114550" y="2014538"/>
          <p14:tracePt t="167372" x="2085975" y="2014538"/>
          <p14:tracePt t="167388" x="2071688" y="2008188"/>
          <p14:tracePt t="167405" x="2051050" y="2008188"/>
          <p14:tracePt t="167423" x="2014538" y="2000250"/>
          <p14:tracePt t="167438" x="2000250" y="1985963"/>
          <p14:tracePt t="167456" x="1993900" y="1985963"/>
          <p14:tracePt t="167472" x="1971675" y="1979613"/>
          <p14:tracePt t="167517" x="1965325" y="1971675"/>
          <p14:tracePt t="167533" x="1957388" y="1965325"/>
          <p14:tracePt t="167549" x="1951038" y="1957388"/>
          <p14:tracePt t="167558" x="1951038" y="1951038"/>
          <p14:tracePt t="167573" x="1943100" y="1943100"/>
          <p14:tracePt t="167573" x="1936750" y="1936750"/>
          <p14:tracePt t="167613" x="1936750" y="1922463"/>
          <p14:tracePt t="167621" x="1936750" y="1900238"/>
          <p14:tracePt t="167638" x="1936750" y="1879600"/>
          <p14:tracePt t="167639" x="1936750" y="1865313"/>
          <p14:tracePt t="167655" x="1936750" y="1857375"/>
          <p14:tracePt t="167672" x="1936750" y="1843088"/>
          <p14:tracePt t="167687" x="1936750" y="1828800"/>
          <p14:tracePt t="167705" x="1936750" y="1822450"/>
          <p14:tracePt t="167722" x="1936750" y="1793875"/>
          <p14:tracePt t="167738" x="1943100" y="1779588"/>
          <p14:tracePt t="167754" x="1951038" y="1771650"/>
          <p14:tracePt t="167771" x="1965325" y="1751013"/>
          <p14:tracePt t="167788" x="1971675" y="1751013"/>
          <p14:tracePt t="167805" x="2000250" y="1736725"/>
          <p14:tracePt t="167822" x="2022475" y="1728788"/>
          <p14:tracePt t="167838" x="2043113" y="1714500"/>
          <p14:tracePt t="167855" x="2079625" y="1708150"/>
          <p14:tracePt t="167871" x="2100263" y="1708150"/>
          <p14:tracePt t="167888" x="2122488" y="1708150"/>
          <p14:tracePt t="167905" x="2157413" y="1700213"/>
          <p14:tracePt t="167921" x="2171700" y="1700213"/>
          <p14:tracePt t="167938" x="2193925" y="1700213"/>
          <p14:tracePt t="167954" x="2200275" y="1700213"/>
          <p14:tracePt t="167971" x="2214563" y="1700213"/>
          <p14:tracePt t="167988" x="2236788" y="1700213"/>
          <p14:tracePt t="168005" x="2251075" y="1700213"/>
          <p14:tracePt t="168021" x="2271713" y="1700213"/>
          <p14:tracePt t="168038" x="2286000" y="1700213"/>
          <p14:tracePt t="168055" x="2300288" y="1700213"/>
          <p14:tracePt t="168071" x="2322513" y="1708150"/>
          <p14:tracePt t="168087" x="2343150" y="1722438"/>
          <p14:tracePt t="168104" x="2371725" y="1736725"/>
          <p14:tracePt t="168121" x="2408238" y="1757363"/>
          <p14:tracePt t="168137" x="2436813" y="1765300"/>
          <p14:tracePt t="168155" x="2457450" y="1779588"/>
          <p14:tracePt t="168171" x="2479675" y="1793875"/>
          <p14:tracePt t="168187" x="2486025" y="1800225"/>
          <p14:tracePt t="168204" x="2522538" y="1808163"/>
          <p14:tracePt t="168220" x="2536825" y="1814513"/>
          <p14:tracePt t="168238" x="2565400" y="1828800"/>
          <p14:tracePt t="168293" x="2571750" y="1836738"/>
          <p14:tracePt t="168309" x="2593975" y="1851025"/>
          <p14:tracePt t="168325" x="2600325" y="1857375"/>
          <p14:tracePt t="168341" x="2608263" y="1865313"/>
          <p14:tracePt t="168341" x="2608263" y="1871663"/>
          <p14:tracePt t="168370" x="2608263" y="1879600"/>
          <p14:tracePt t="168373" x="2608263" y="1900238"/>
          <p14:tracePt t="168387" x="2608263" y="1908175"/>
          <p14:tracePt t="168403" x="2608263" y="1914525"/>
          <p14:tracePt t="168403" x="2608263" y="1922463"/>
          <p14:tracePt t="168438" x="2608263" y="1936750"/>
          <p14:tracePt t="168438" x="2600325" y="1957388"/>
          <p14:tracePt t="168473" x="2593975" y="1965325"/>
          <p14:tracePt t="168501" x="2586038" y="1971675"/>
          <p14:tracePt t="168517" x="2571750" y="1971675"/>
          <p14:tracePt t="168526" x="2557463" y="1993900"/>
          <p14:tracePt t="168565" x="2551113" y="1993900"/>
          <p14:tracePt t="168581" x="2536825" y="1993900"/>
          <p14:tracePt t="168589" x="2528888" y="1993900"/>
          <p14:tracePt t="168596" x="2522538" y="2000250"/>
          <p14:tracePt t="168604" x="2500313" y="2000250"/>
          <p14:tracePt t="168620" x="2493963" y="2000250"/>
          <p14:tracePt t="168620" x="2479675" y="2000250"/>
          <p14:tracePt t="168638" x="2457450" y="2000250"/>
          <p14:tracePt t="168654" x="2436813" y="2000250"/>
          <p14:tracePt t="168671" x="2414588" y="2000250"/>
          <p14:tracePt t="168687" x="2400300" y="2000250"/>
          <p14:tracePt t="168703" x="2386013" y="2000250"/>
          <p14:tracePt t="168721" x="2379663" y="2000250"/>
          <p14:tracePt t="168737" x="2365375" y="2000250"/>
          <p14:tracePt t="168754" x="2343150" y="2000250"/>
          <p14:tracePt t="168770" x="2336800" y="2000250"/>
          <p14:tracePt t="168787" x="2322513" y="2000250"/>
          <p14:tracePt t="168803" x="2300288" y="2000250"/>
          <p14:tracePt t="168820" x="2286000" y="2000250"/>
          <p14:tracePt t="168820" x="2271713" y="2000250"/>
          <p14:tracePt t="168853" x="2265363" y="2000250"/>
          <p14:tracePt t="168884" x="2257425" y="2000250"/>
          <p14:tracePt t="168884" x="2228850" y="2000250"/>
          <p14:tracePt t="168909" x="2222500" y="2000250"/>
          <p14:tracePt t="168925" x="2214563" y="2000250"/>
          <p14:tracePt t="168927" x="2208213" y="2000250"/>
          <p14:tracePt t="168936" x="2193925" y="2000250"/>
          <p14:tracePt t="168953" x="2185988" y="2000250"/>
          <p14:tracePt t="168971" x="2179638" y="2000250"/>
          <p14:tracePt t="168986" x="2171700" y="2000250"/>
          <p14:tracePt t="169003" x="2157413" y="2000250"/>
          <p14:tracePt t="169020" x="2151063" y="2000250"/>
          <p14:tracePt t="169061" x="2143125" y="2000250"/>
          <p14:tracePt t="169093" x="2114550" y="2000250"/>
          <p14:tracePt t="169101" x="2108200" y="2000250"/>
          <p14:tracePt t="169114" x="2100263" y="2000250"/>
          <p14:tracePt t="169165" x="2093913" y="2000250"/>
          <p14:tracePt t="169173" x="2079625" y="2000250"/>
          <p14:tracePt t="169181" x="2071688" y="2000250"/>
          <p14:tracePt t="169181" x="2057400" y="2000250"/>
          <p14:tracePt t="169221" x="2051050" y="1993900"/>
          <p14:tracePt t="169226" x="2043113" y="1993900"/>
          <p14:tracePt t="169238" x="2036763" y="1985963"/>
          <p14:tracePt t="169238" x="2028825" y="1985963"/>
          <p14:tracePt t="169253" x="2022475" y="1979613"/>
          <p14:tracePt t="169294" x="2000250" y="1979613"/>
          <p14:tracePt t="169294" x="1993900" y="1979613"/>
          <p14:tracePt t="169333" x="1985963" y="1971675"/>
          <p14:tracePt t="169349" x="1979613" y="1965325"/>
          <p14:tracePt t="169357" x="1971675" y="1957388"/>
          <p14:tracePt t="169397" x="1971675" y="1951038"/>
          <p14:tracePt t="169429" x="1971675" y="1943100"/>
          <p14:tracePt t="169445" x="1971675" y="1928813"/>
          <p14:tracePt t="169461" x="1971675" y="1922463"/>
          <p14:tracePt t="169469" x="1971675" y="1914525"/>
          <p14:tracePt t="169470" x="1971675" y="1885950"/>
          <p14:tracePt t="169487" x="1971675" y="1879600"/>
          <p14:tracePt t="169525" x="1971675" y="1871663"/>
          <p14:tracePt t="169541" x="1971675" y="1865313"/>
          <p14:tracePt t="169558" x="1979613" y="1857375"/>
          <p14:tracePt t="169560" x="1985963" y="1851025"/>
          <p14:tracePt t="169569" x="2000250" y="1836738"/>
          <p14:tracePt t="169621" x="2022475" y="1836738"/>
          <p14:tracePt t="169632" x="2036763" y="1836738"/>
          <p14:tracePt t="169636" x="2043113" y="1828800"/>
          <p14:tracePt t="169653" x="2057400" y="1828800"/>
          <p14:tracePt t="169668" x="2071688" y="1828800"/>
          <p14:tracePt t="169669" x="2093913" y="1828800"/>
          <p14:tracePt t="169686" x="2108200" y="1828800"/>
          <p14:tracePt t="169702" x="2143125" y="1828800"/>
          <p14:tracePt t="169719" x="2171700" y="1828800"/>
          <p14:tracePt t="169735" x="2200275" y="1828800"/>
          <p14:tracePt t="169753" x="2222500" y="1828800"/>
          <p14:tracePt t="169769" x="2236788" y="1828800"/>
          <p14:tracePt t="169785" x="2251075" y="1828800"/>
          <p14:tracePt t="169802" x="2265363" y="1828800"/>
          <p14:tracePt t="169818" x="2271713" y="1828800"/>
          <p14:tracePt t="169835" x="2300288" y="1828800"/>
          <p14:tracePt t="169851" x="2308225" y="1828800"/>
          <p14:tracePt t="169901" x="2314575" y="1828800"/>
          <p14:tracePt t="169941" x="2322513" y="1828800"/>
          <p14:tracePt t="169989" x="2322513" y="1836738"/>
          <p14:tracePt t="170029" x="2328863" y="1843088"/>
          <p14:tracePt t="170038" x="2336800" y="1843088"/>
          <p14:tracePt t="170045" x="2343150" y="1843088"/>
          <p14:tracePt t="170051" x="2365375" y="1843088"/>
          <p14:tracePt t="170068" x="2386013" y="1851025"/>
          <p14:tracePt t="170068" x="2414588" y="1865313"/>
          <p14:tracePt t="170086" x="2471738" y="1865313"/>
          <p14:tracePt t="170102" x="2571750" y="1865313"/>
          <p14:tracePt t="170119" x="2743200" y="1865313"/>
          <p14:tracePt t="170134" x="2900363" y="1865313"/>
          <p14:tracePt t="170151" x="3057525" y="1865313"/>
          <p14:tracePt t="170168" x="3165475" y="1865313"/>
          <p14:tracePt t="170184" x="3243263" y="1865313"/>
          <p14:tracePt t="170202" x="3308350" y="1865313"/>
          <p14:tracePt t="170218" x="3386138" y="1865313"/>
          <p14:tracePt t="170235" x="3500438" y="1865313"/>
          <p14:tracePt t="170251" x="3594100" y="1865313"/>
          <p14:tracePt t="170268" x="3700463" y="1885950"/>
          <p14:tracePt t="170284" x="3865563" y="1893888"/>
          <p14:tracePt t="170302" x="3929063" y="1893888"/>
          <p14:tracePt t="170318" x="4008438" y="1893888"/>
          <p14:tracePt t="170334" x="4065588" y="1893888"/>
          <p14:tracePt t="170351" x="4122738" y="1908175"/>
          <p14:tracePt t="170368" x="4200525" y="1914525"/>
          <p14:tracePt t="170385" x="4279900" y="1914525"/>
          <p14:tracePt t="170400" x="4371975" y="1943100"/>
          <p14:tracePt t="170417" x="4422775" y="1943100"/>
          <p14:tracePt t="170434" x="4443413" y="1943100"/>
          <p14:tracePt t="170451" x="4451350" y="1943100"/>
          <p14:tracePt t="170467" x="4465638" y="1943100"/>
          <p14:tracePt t="170484" x="4494213" y="1943100"/>
          <p14:tracePt t="170501" x="4522788" y="1943100"/>
          <p14:tracePt t="170518" x="4537075" y="1943100"/>
          <p14:tracePt t="170534" x="4543425" y="1943100"/>
          <p14:tracePt t="170685" x="4543425" y="1951038"/>
          <p14:tracePt t="170693" x="4543425" y="1957388"/>
          <p14:tracePt t="170829" x="4522788" y="1957388"/>
          <p14:tracePt t="170838" x="4514850" y="1957388"/>
          <p14:tracePt t="170845" x="4500563" y="1957388"/>
          <p14:tracePt t="170853" x="4471988" y="2000250"/>
          <p14:tracePt t="170866" x="4471988" y="2057400"/>
          <p14:tracePt t="170883" x="4508500" y="2128838"/>
          <p14:tracePt t="170917" x="4508500" y="2136775"/>
          <p14:tracePt t="171237" x="4522788" y="2151063"/>
          <p14:tracePt t="171245" x="4551363" y="2179638"/>
          <p14:tracePt t="171257" x="4572000" y="2200275"/>
          <p14:tracePt t="171261" x="4586288" y="2214563"/>
          <p14:tracePt t="171301" x="4579938" y="2222500"/>
          <p14:tracePt t="171317" x="4572000" y="2222500"/>
          <p14:tracePt t="171325" x="4572000" y="2214563"/>
          <p14:tracePt t="171337" x="4572000" y="2208213"/>
          <p14:tracePt t="171339" x="4614863" y="2171700"/>
          <p14:tracePt t="171349" x="4686300" y="2157413"/>
          <p14:tracePt t="171366" x="4772025" y="2100263"/>
          <p14:tracePt t="171384" x="4829175" y="2051050"/>
          <p14:tracePt t="171399" x="4879975" y="2014538"/>
          <p14:tracePt t="171416" x="4922838" y="2008188"/>
          <p14:tracePt t="171433" x="4972050" y="1979613"/>
          <p14:tracePt t="171449" x="4986338" y="1971675"/>
          <p14:tracePt t="171465" x="5008563" y="1957388"/>
          <p14:tracePt t="171483" x="5014913" y="1957388"/>
          <p14:tracePt t="171499" x="5043488" y="1943100"/>
          <p14:tracePt t="171516" x="5108575" y="1936750"/>
          <p14:tracePt t="171534" x="5151438" y="1936750"/>
          <p14:tracePt t="171550" x="5186363" y="1928813"/>
          <p14:tracePt t="171613" x="5194300" y="1928813"/>
          <p14:tracePt t="171630" x="5200650" y="1928813"/>
          <p14:tracePt t="171636" x="5214938" y="1928813"/>
          <p14:tracePt t="171649" x="5222875" y="1928813"/>
          <p14:tracePt t="171649" x="5257800" y="1928813"/>
          <p14:tracePt t="171665" x="5265738" y="1928813"/>
          <p14:tracePt t="171682" x="5272088" y="1928813"/>
          <p14:tracePt t="171699" x="5280025" y="1928813"/>
          <p14:tracePt t="171733" x="5300663" y="1928813"/>
          <p14:tracePt t="171749" x="5308600" y="1928813"/>
          <p14:tracePt t="171750" x="5343525" y="1928813"/>
          <p14:tracePt t="171766" x="5351463" y="1936750"/>
          <p14:tracePt t="171805" x="5357813" y="1943100"/>
          <p14:tracePt t="171818" x="5372100" y="1943100"/>
          <p14:tracePt t="171821" x="5380038" y="1951038"/>
          <p14:tracePt t="171869" x="5386388" y="1951038"/>
          <p14:tracePt t="171885" x="5400675" y="1957388"/>
          <p14:tracePt t="171893" x="5408613" y="1957388"/>
          <p14:tracePt t="171898" x="5422900" y="1957388"/>
          <p14:tracePt t="171915" x="5429250" y="1957388"/>
          <p14:tracePt t="171915" x="5457825" y="1957388"/>
          <p14:tracePt t="171933" x="5472113" y="1965325"/>
          <p14:tracePt t="171948" x="5494338" y="1979613"/>
          <p14:tracePt t="171965" x="5500688" y="1985963"/>
          <p14:tracePt t="171982" x="5529263" y="2000250"/>
          <p14:tracePt t="171998" x="5551488" y="2014538"/>
          <p14:tracePt t="172015" x="5565775" y="2014538"/>
          <p14:tracePt t="172031" x="5580063" y="2022475"/>
          <p14:tracePt t="172049" x="5608638" y="2022475"/>
          <p14:tracePt t="172065" x="5622925" y="2028825"/>
          <p14:tracePt t="172082" x="5629275" y="2028825"/>
          <p14:tracePt t="172098" x="5643563" y="2036763"/>
          <p14:tracePt t="172115" x="5657850" y="2036763"/>
          <p14:tracePt t="172133" x="5672138" y="2036763"/>
          <p14:tracePt t="172148" x="5700713" y="2036763"/>
          <p14:tracePt t="172166" x="5722938" y="2036763"/>
          <p14:tracePt t="172182" x="5737225" y="2036763"/>
          <p14:tracePt t="172198" x="5757863" y="2036763"/>
          <p14:tracePt t="172214" x="5772150" y="2036763"/>
          <p14:tracePt t="172231" x="5794375" y="2036763"/>
          <p14:tracePt t="172249" x="5808663" y="2036763"/>
          <p14:tracePt t="172265" x="5837238" y="2036763"/>
          <p14:tracePt t="172282" x="5843588" y="2036763"/>
          <p14:tracePt t="172340" x="5851525" y="2036763"/>
          <p14:tracePt t="172349" x="5857875" y="2036763"/>
          <p14:tracePt t="172357" x="5865813" y="2036763"/>
          <p14:tracePt t="172373" x="5880100" y="2028825"/>
          <p14:tracePt t="172381" x="5880100" y="2022475"/>
          <p14:tracePt t="172398" x="5880100" y="2014538"/>
          <p14:tracePt t="172415" x="5886450" y="2008188"/>
          <p14:tracePt t="172431" x="5886450" y="1993900"/>
          <p14:tracePt t="172448" x="5886450" y="1985963"/>
          <p14:tracePt t="172464" x="5872163" y="1965325"/>
          <p14:tracePt t="172482" x="5822950" y="1936750"/>
          <p14:tracePt t="172498" x="5800725" y="1922463"/>
          <p14:tracePt t="172514" x="5786438" y="1900238"/>
          <p14:tracePt t="172532" x="5780088" y="1893888"/>
          <p14:tracePt t="172547" x="5772150" y="1885950"/>
          <p14:tracePt t="172547" x="5765800" y="1879600"/>
          <p14:tracePt t="172582" x="5743575" y="1871663"/>
          <p14:tracePt t="172582" x="5729288" y="1865313"/>
          <p14:tracePt t="172598" x="5715000" y="1857375"/>
          <p14:tracePt t="172615" x="5694363" y="1851025"/>
          <p14:tracePt t="172631" x="5680075" y="1851025"/>
          <p14:tracePt t="172648" x="5657850" y="1843088"/>
          <p14:tracePt t="172664" x="5629275" y="1843088"/>
          <p14:tracePt t="172682" x="5600700" y="1843088"/>
          <p14:tracePt t="172697" x="5580063" y="1843088"/>
          <p14:tracePt t="172714" x="5572125" y="1843088"/>
          <p14:tracePt t="172730" x="5557838" y="1843088"/>
          <p14:tracePt t="172748" x="5537200" y="1843088"/>
          <p14:tracePt t="172763" x="5529263" y="1843088"/>
          <p14:tracePt t="172805" x="5522913" y="1843088"/>
          <p14:tracePt t="172813" x="5514975" y="1843088"/>
          <p14:tracePt t="172821" x="5508625" y="1851025"/>
          <p14:tracePt t="172831" x="5508625" y="1857375"/>
          <p14:tracePt t="172847" x="5494338" y="1879600"/>
          <p14:tracePt t="172864" x="5494338" y="1893888"/>
          <p14:tracePt t="172880" x="5494338" y="1908175"/>
          <p14:tracePt t="172897" x="5494338" y="1928813"/>
          <p14:tracePt t="172914" x="5494338" y="1965325"/>
          <p14:tracePt t="172931" x="5500688" y="1979613"/>
          <p14:tracePt t="172947" x="5522913" y="1993900"/>
          <p14:tracePt t="172964" x="5537200" y="2014538"/>
          <p14:tracePt t="172982" x="5537200" y="2022475"/>
          <p14:tracePt t="172997" x="5543550" y="2036763"/>
          <p14:tracePt t="173014" x="5551488" y="2057400"/>
          <p14:tracePt t="173031" x="5557838" y="2065338"/>
          <p14:tracePt t="173047" x="5565775" y="2079625"/>
          <p14:tracePt t="173064" x="5572125" y="2093913"/>
          <p14:tracePt t="173101" x="5580063" y="2093913"/>
          <p14:tracePt t="173109" x="5594350" y="2093913"/>
          <p14:tracePt t="173149" x="5614988" y="2079625"/>
          <p14:tracePt t="173156" x="5614988" y="2051050"/>
          <p14:tracePt t="173163" x="5614988" y="2008188"/>
          <p14:tracePt t="173180" x="5614988" y="1914525"/>
          <p14:tracePt t="173197" x="5614988" y="1851025"/>
          <p14:tracePt t="173213" x="5608638" y="1757363"/>
          <p14:tracePt t="173230" x="5608638" y="1693863"/>
          <p14:tracePt t="173247" x="5600700" y="1600200"/>
          <p14:tracePt t="173263" x="5600700" y="1557338"/>
          <p14:tracePt t="173280" x="5594350" y="1528763"/>
          <p14:tracePt t="173297" x="5594350" y="1522413"/>
          <p14:tracePt t="173314" x="5594350" y="1485900"/>
          <p14:tracePt t="173330" x="5580063" y="1479550"/>
          <p14:tracePt t="173347" x="5565775" y="1443038"/>
          <p14:tracePt t="173363" x="5551488" y="1414463"/>
          <p14:tracePt t="173380" x="5522913" y="1379538"/>
          <p14:tracePt t="173413" x="5508625" y="1365250"/>
          <p14:tracePt t="173461" x="5508625" y="1357313"/>
          <p14:tracePt t="173477" x="5508625" y="1350963"/>
          <p14:tracePt t="173517" x="5508625" y="1336675"/>
          <p14:tracePt t="173533" x="5522913" y="1328738"/>
          <p14:tracePt t="173541" x="5529263" y="1328738"/>
          <p14:tracePt t="173549" x="5551488" y="1328738"/>
          <p14:tracePt t="173557" x="5580063" y="1328738"/>
          <p14:tracePt t="173564" x="5622925" y="1328738"/>
          <p14:tracePt t="173579" x="5694363" y="1328738"/>
          <p14:tracePt t="173597" x="5700713" y="1328738"/>
          <p14:tracePt t="173597" x="5729288" y="1328738"/>
          <p14:tracePt t="173614" x="5751513" y="1328738"/>
          <p14:tracePt t="173630" x="5772150" y="1328738"/>
          <p14:tracePt t="173646" x="5780088" y="1328738"/>
          <p14:tracePt t="173662" x="5808663" y="1328738"/>
          <p14:tracePt t="173680" x="5822950" y="1322388"/>
          <p14:tracePt t="173696" x="5843588" y="1322388"/>
          <p14:tracePt t="173713" x="5865813" y="1322388"/>
          <p14:tracePt t="173729" x="5872163" y="1322388"/>
          <p14:tracePt t="173746" x="5886450" y="1308100"/>
          <p14:tracePt t="173762" x="5894388" y="1308100"/>
          <p14:tracePt t="173779" x="5900738" y="1308100"/>
          <p14:tracePt t="173917" x="5886450" y="1308100"/>
          <p14:tracePt t="173925" x="5857875" y="1308100"/>
          <p14:tracePt t="173933" x="5851525" y="1308100"/>
          <p14:tracePt t="173934" x="5822950" y="1322388"/>
          <p14:tracePt t="173945" x="5765800" y="1336675"/>
          <p14:tracePt t="173962" x="5737225" y="1365250"/>
          <p14:tracePt t="173980" x="5715000" y="1371600"/>
          <p14:tracePt t="173996" x="5686425" y="1379538"/>
          <p14:tracePt t="174013" x="5657850" y="1400175"/>
          <p14:tracePt t="174029" x="5643563" y="1414463"/>
          <p14:tracePt t="174046" x="5629275" y="1428750"/>
          <p14:tracePt t="174062" x="5600700" y="1457325"/>
          <p14:tracePt t="174109" x="5594350" y="1493838"/>
          <p14:tracePt t="174149" x="5594350" y="1514475"/>
          <p14:tracePt t="174149" x="5594350" y="1536700"/>
          <p14:tracePt t="174165" x="5594350" y="1565275"/>
          <p14:tracePt t="174173" x="5594350" y="1579563"/>
          <p14:tracePt t="174182" x="5594350" y="1608138"/>
          <p14:tracePt t="174196" x="5594350" y="1643063"/>
          <p14:tracePt t="174211" x="5594350" y="1671638"/>
          <p14:tracePt t="174229" x="5594350" y="1685925"/>
          <p14:tracePt t="174245" x="5594350" y="1722438"/>
          <p14:tracePt t="174262" x="5594350" y="1757363"/>
          <p14:tracePt t="174278" x="5594350" y="1771650"/>
          <p14:tracePt t="174294" x="5594350" y="1800225"/>
          <p14:tracePt t="174313" x="5594350" y="1814513"/>
          <p14:tracePt t="174328" x="5594350" y="1836738"/>
          <p14:tracePt t="174345" x="5594350" y="1851025"/>
          <p14:tracePt t="174362" x="5594350" y="1879600"/>
          <p14:tracePt t="174379" x="5594350" y="1900238"/>
          <p14:tracePt t="174395" x="5594350" y="1914525"/>
          <p14:tracePt t="174412" x="5594350" y="1922463"/>
          <p14:tracePt t="174429" x="5594350" y="1951038"/>
          <p14:tracePt t="174445" x="5594350" y="1957388"/>
          <p14:tracePt t="174485" x="5594350" y="1965325"/>
          <p14:tracePt t="174490" x="5594350" y="1971675"/>
          <p14:tracePt t="174497" x="5600700" y="1979613"/>
          <p14:tracePt t="174511" x="5614988" y="1985963"/>
          <p14:tracePt t="174529" x="5622925" y="1993900"/>
          <p14:tracePt t="174544" x="5629275" y="2000250"/>
          <p14:tracePt t="174581" x="5637213" y="2000250"/>
          <p14:tracePt t="174589" x="5643563" y="2000250"/>
          <p14:tracePt t="174597" x="5651500" y="2000250"/>
          <p14:tracePt t="174645" x="5672138" y="2000250"/>
          <p14:tracePt t="174685" x="5680075" y="2000250"/>
          <p14:tracePt t="174701" x="5686425" y="2000250"/>
          <p14:tracePt t="174709" x="5694363" y="2000250"/>
          <p14:tracePt t="174712" x="5715000" y="2000250"/>
          <p14:tracePt t="174728" x="5722938" y="1993900"/>
          <p14:tracePt t="174744" x="5729288" y="1985963"/>
          <p14:tracePt t="174761" x="5737225" y="1971675"/>
          <p14:tracePt t="174777" x="5751513" y="1957388"/>
          <p14:tracePt t="174795" x="5751513" y="1936750"/>
          <p14:tracePt t="174811" x="5751513" y="1928813"/>
          <p14:tracePt t="174828" x="5757863" y="1908175"/>
          <p14:tracePt t="174869" x="5757863" y="1893888"/>
          <p14:tracePt t="174909" x="5757863" y="1885950"/>
          <p14:tracePt t="174917" x="5757863" y="1871663"/>
          <p14:tracePt t="174927" x="5757863" y="1857375"/>
          <p14:tracePt t="174934" x="5757863" y="1836738"/>
          <p14:tracePt t="174944" x="5757863" y="1814513"/>
          <p14:tracePt t="174961" x="5757863" y="1808163"/>
          <p14:tracePt t="174997" x="5751513" y="1808163"/>
          <p14:tracePt t="175011" x="5743575" y="1800225"/>
          <p14:tracePt t="175012" x="5729288" y="1800225"/>
          <p14:tracePt t="175028" x="5708650" y="1793875"/>
          <p14:tracePt t="175069" x="5700713" y="1793875"/>
          <p14:tracePt t="175077" x="5680075" y="1785938"/>
          <p14:tracePt t="175109" x="5672138" y="1785938"/>
          <p14:tracePt t="175117" x="5657850" y="1765300"/>
          <p14:tracePt t="175133" x="5651500" y="1765300"/>
          <p14:tracePt t="175149" x="5643563" y="1765300"/>
          <p14:tracePt t="175181" x="5637213" y="1765300"/>
          <p14:tracePt t="175245" x="5629275" y="1765300"/>
          <p14:tracePt t="175253" x="5608638" y="1765300"/>
          <p14:tracePt t="175365" x="5600700" y="1765300"/>
          <p14:tracePt t="175445" x="5600700" y="1771650"/>
          <p14:tracePt t="175461" x="5594350" y="1779588"/>
          <p14:tracePt t="175597" x="5614988" y="1779588"/>
          <p14:tracePt t="175605" x="5637213" y="1779588"/>
          <p14:tracePt t="175613" x="5657850" y="1779588"/>
          <p14:tracePt t="175621" x="5686425" y="1779588"/>
          <p14:tracePt t="175637" x="5737225" y="1779588"/>
          <p14:tracePt t="175643" x="5829300" y="1779588"/>
          <p14:tracePt t="175659" x="5937250" y="1779588"/>
          <p14:tracePt t="175678" x="5994400" y="1779588"/>
          <p14:tracePt t="175693" x="6037263" y="1779588"/>
          <p14:tracePt t="175710" x="6080125" y="1757363"/>
          <p14:tracePt t="175727" x="6108700" y="1757363"/>
          <p14:tracePt t="175743" x="6165850" y="1743075"/>
          <p14:tracePt t="175760" x="6229350" y="1714500"/>
          <p14:tracePt t="175776" x="6300788" y="1700213"/>
          <p14:tracePt t="175794" x="6329363" y="1693863"/>
          <p14:tracePt t="175809" x="6343650" y="1685925"/>
          <p14:tracePt t="175827" x="6357938" y="1685925"/>
          <p14:tracePt t="175843" x="6386513" y="1679575"/>
          <p14:tracePt t="175860" x="6408738" y="1671638"/>
          <p14:tracePt t="175860" x="6429375" y="1665288"/>
          <p14:tracePt t="175878" x="6465888" y="1651000"/>
          <p14:tracePt t="175893" x="6565900" y="1643063"/>
          <p14:tracePt t="175910" x="6594475" y="1628775"/>
          <p14:tracePt t="175927" x="6608763" y="1614488"/>
          <p14:tracePt t="175943" x="6629400" y="1614488"/>
          <p14:tracePt t="175959" x="6657975" y="1614488"/>
          <p14:tracePt t="175976" x="6700838" y="1614488"/>
          <p14:tracePt t="175993" x="6743700" y="1608138"/>
          <p14:tracePt t="176010" x="6765925" y="1608138"/>
          <p14:tracePt t="176045" x="6772275" y="1608138"/>
          <p14:tracePt t="176047" x="6780213" y="1608138"/>
          <p14:tracePt t="176059" x="6823075" y="1608138"/>
          <p14:tracePt t="176075" x="6894513" y="1608138"/>
          <p14:tracePt t="176094" x="6937375" y="1608138"/>
          <p14:tracePt t="176109" x="6994525" y="1608138"/>
          <p14:tracePt t="176126" x="7023100" y="1608138"/>
          <p14:tracePt t="176142" x="7043738" y="1608138"/>
          <p14:tracePt t="176159" x="7072313" y="1622425"/>
          <p14:tracePt t="176176" x="7094538" y="1636713"/>
          <p14:tracePt t="176193" x="7143750" y="1657350"/>
          <p14:tracePt t="176209" x="7151688" y="1657350"/>
          <p14:tracePt t="176226" x="7158038" y="1665288"/>
          <p14:tracePt t="176260" x="7165975" y="1671638"/>
          <p14:tracePt t="176301" x="7165975" y="1693863"/>
          <p14:tracePt t="176306" x="7165975" y="1708150"/>
          <p14:tracePt t="176309" x="7165975" y="1743075"/>
          <p14:tracePt t="176326" x="7165975" y="1771650"/>
          <p14:tracePt t="176342" x="7165975" y="1793875"/>
          <p14:tracePt t="176359" x="7165975" y="1814513"/>
          <p14:tracePt t="176405" x="7165975" y="1822450"/>
          <p14:tracePt t="176413" x="7165975" y="1828800"/>
          <p14:tracePt t="176429" x="7172325" y="1836738"/>
          <p14:tracePt t="176445" x="7172325" y="1851025"/>
          <p14:tracePt t="176453" x="7172325" y="1857375"/>
          <p14:tracePt t="176458" x="7172325" y="1871663"/>
          <p14:tracePt t="176475" x="7172325" y="1893888"/>
          <p14:tracePt t="176493" x="7172325" y="1900238"/>
          <p14:tracePt t="176509" x="7172325" y="1908175"/>
          <p14:tracePt t="176566" x="7172325" y="1928813"/>
          <p14:tracePt t="176581" x="7172325" y="1936750"/>
          <p14:tracePt t="176589" x="7172325" y="1943100"/>
          <p14:tracePt t="176603" x="7172325" y="1951038"/>
          <p14:tracePt t="176603" x="7151688" y="1965325"/>
          <p14:tracePt t="176609" x="7143750" y="1979613"/>
          <p14:tracePt t="176625" x="7137400" y="1985963"/>
          <p14:tracePt t="176669" x="7123113" y="1993900"/>
          <p14:tracePt t="176676" x="7115175" y="1993900"/>
          <p14:tracePt t="176683" x="7108825" y="2000250"/>
          <p14:tracePt t="176691" x="7100888" y="2008188"/>
          <p14:tracePt t="176708" x="7086600" y="2022475"/>
          <p14:tracePt t="176725" x="7072313" y="2036763"/>
          <p14:tracePt t="176742" x="7058025" y="2051050"/>
          <p14:tracePt t="176759" x="7043738" y="2065338"/>
          <p14:tracePt t="176775" x="7023100" y="2085975"/>
          <p14:tracePt t="176792" x="7008813" y="2093913"/>
          <p14:tracePt t="176837" x="7000875" y="2093913"/>
          <p14:tracePt t="176845" x="6994525" y="2100263"/>
          <p14:tracePt t="176853" x="6986588" y="2100263"/>
          <p14:tracePt t="176862" x="6958013" y="2108200"/>
          <p14:tracePt t="176901" x="6951663" y="2108200"/>
          <p14:tracePt t="176909" x="6929438" y="2122488"/>
          <p14:tracePt t="176957" x="6923088" y="2122488"/>
          <p14:tracePt t="176965" x="6915150" y="2122488"/>
          <p14:tracePt t="176981" x="6908800" y="2122488"/>
          <p14:tracePt t="177021" x="6894513" y="2122488"/>
          <p14:tracePt t="177069" x="6886575" y="2122488"/>
          <p14:tracePt t="177077" x="6872288" y="2122488"/>
          <p14:tracePt t="177077" x="6865938" y="2122488"/>
          <p14:tracePt t="177101" x="6843713" y="2114550"/>
          <p14:tracePt t="177149" x="6837363" y="2100263"/>
          <p14:tracePt t="177157" x="6837363" y="2093913"/>
          <p14:tracePt t="177163" x="6829425" y="2085975"/>
          <p14:tracePt t="177175" x="6829425" y="2079625"/>
          <p14:tracePt t="177191" x="6829425" y="2043113"/>
          <p14:tracePt t="177207" x="6800850" y="2022475"/>
          <p14:tracePt t="177224" x="6794500" y="2008188"/>
          <p14:tracePt t="177241" x="6794500" y="1971675"/>
          <p14:tracePt t="177257" x="6786563" y="1957388"/>
          <p14:tracePt t="177274" x="6780213" y="1951038"/>
          <p14:tracePt t="177290" x="6780213" y="1943100"/>
          <p14:tracePt t="177324" x="6780213" y="1936750"/>
          <p14:tracePt t="177325" x="6780213" y="1928813"/>
          <p14:tracePt t="177340" x="6780213" y="1908175"/>
          <p14:tracePt t="177357" x="6780213" y="1900238"/>
          <p14:tracePt t="177374" x="6780213" y="1893888"/>
          <p14:tracePt t="177391" x="6780213" y="1885950"/>
          <p14:tracePt t="177407" x="6765925" y="1871663"/>
          <p14:tracePt t="177424" x="6765925" y="1865313"/>
          <p14:tracePt t="177440" x="6765925" y="1828800"/>
          <p14:tracePt t="177457" x="6765925" y="1822450"/>
          <p14:tracePt t="177474" x="6757988" y="1814513"/>
          <p14:tracePt t="177490" x="6757988" y="1793875"/>
          <p14:tracePt t="177507" x="6757988" y="1779588"/>
          <p14:tracePt t="177523" x="6751638" y="1751013"/>
          <p14:tracePt t="177523" x="6751638" y="1743075"/>
          <p14:tracePt t="177542" x="6743700" y="1708150"/>
          <p14:tracePt t="177557" x="6729413" y="1685925"/>
          <p14:tracePt t="177574" x="6708775" y="1657350"/>
          <p14:tracePt t="177591" x="6700838" y="1651000"/>
          <p14:tracePt t="177607" x="6694488" y="1643063"/>
          <p14:tracePt t="177623" x="6672263" y="1622425"/>
          <p14:tracePt t="177641" x="6665913" y="1585913"/>
          <p14:tracePt t="177657" x="6643688" y="1557338"/>
          <p14:tracePt t="177674" x="6637338" y="1543050"/>
          <p14:tracePt t="177691" x="6629400" y="1514475"/>
          <p14:tracePt t="177733" x="6629400" y="1508125"/>
          <p14:tracePt t="177749" x="6629400" y="1500188"/>
          <p14:tracePt t="177765" x="6629400" y="1493838"/>
          <p14:tracePt t="177797" x="6629400" y="1471613"/>
          <p14:tracePt t="177805" x="6643688" y="1465263"/>
          <p14:tracePt t="177813" x="6686550" y="1450975"/>
          <p14:tracePt t="177823" x="6723063" y="1443038"/>
          <p14:tracePt t="177840" x="6751638" y="1428750"/>
          <p14:tracePt t="177856" x="6786563" y="1422400"/>
          <p14:tracePt t="177874" x="6829425" y="1422400"/>
          <p14:tracePt t="177890" x="6900863" y="1422400"/>
          <p14:tracePt t="177907" x="6943725" y="1422400"/>
          <p14:tracePt t="177923" x="6958013" y="1422400"/>
          <p14:tracePt t="177940" x="6980238" y="1422400"/>
          <p14:tracePt t="177956" x="7000875" y="1422400"/>
          <p14:tracePt t="177974" x="7023100" y="1422400"/>
          <p14:tracePt t="177990" x="7037388" y="1422400"/>
          <p14:tracePt t="178007" x="7080250" y="1422400"/>
          <p14:tracePt t="178023" x="7115175" y="1422400"/>
          <p14:tracePt t="178040" x="7158038" y="1422400"/>
          <p14:tracePt t="178057" x="7200900" y="1422400"/>
          <p14:tracePt t="178073" x="7229475" y="1422400"/>
          <p14:tracePt t="178090" x="7243763" y="1422400"/>
          <p14:tracePt t="178106" x="7272338" y="1422400"/>
          <p14:tracePt t="178122" x="7280275" y="1422400"/>
          <p14:tracePt t="178165" x="7286625" y="1422400"/>
          <p14:tracePt t="178172" x="7300913" y="1422400"/>
          <p14:tracePt t="178188" x="7308850" y="1422400"/>
          <p14:tracePt t="178197" x="7323138" y="1422400"/>
          <p14:tracePt t="178207" x="7343775" y="1422400"/>
          <p14:tracePt t="178223" x="7351713" y="1422400"/>
          <p14:tracePt t="178240" x="7358063" y="1422400"/>
          <p14:tracePt t="178256" x="7372350" y="1422400"/>
          <p14:tracePt t="178301" x="7380288" y="1422400"/>
          <p14:tracePt t="178437" x="7372350" y="1422400"/>
          <p14:tracePt t="178446" x="7358063" y="1428750"/>
          <p14:tracePt t="178453" x="7351713" y="1428750"/>
          <p14:tracePt t="178456" x="7337425" y="1428750"/>
          <p14:tracePt t="178473" x="7315200" y="1436688"/>
          <p14:tracePt t="178490" x="7294563" y="1443038"/>
          <p14:tracePt t="178505" x="7258050" y="1443038"/>
          <p14:tracePt t="178523" x="7237413" y="1457325"/>
          <p14:tracePt t="178540" x="7223125" y="1465263"/>
          <p14:tracePt t="178555" x="7186613" y="1479550"/>
          <p14:tracePt t="178573" x="7151688" y="1500188"/>
          <p14:tracePt t="178589" x="7143750" y="1508125"/>
          <p14:tracePt t="178606" x="7129463" y="1514475"/>
          <p14:tracePt t="178623" x="7108825" y="1528763"/>
          <p14:tracePt t="178639" x="7094538" y="1543050"/>
          <p14:tracePt t="178655" x="7086600" y="1550988"/>
          <p14:tracePt t="178673" x="7065963" y="1565275"/>
          <p14:tracePt t="178690" x="7051675" y="1579563"/>
          <p14:tracePt t="178705" x="7023100" y="1585913"/>
          <p14:tracePt t="178723" x="6994525" y="1600200"/>
          <p14:tracePt t="178765" x="6972300" y="1608138"/>
          <p14:tracePt t="178797" x="6958013" y="1622425"/>
          <p14:tracePt t="178805" x="6951663" y="1628775"/>
          <p14:tracePt t="178822" x="6937375" y="1628775"/>
          <p14:tracePt t="178826" x="6923088" y="1636713"/>
          <p14:tracePt t="178839" x="6915150" y="1643063"/>
          <p14:tracePt t="178856" x="6900863" y="1651000"/>
          <p14:tracePt t="178872" x="6886575" y="1657350"/>
          <p14:tracePt t="178909" x="6880225" y="1665288"/>
          <p14:tracePt t="178926" x="6872288" y="1671638"/>
          <p14:tracePt t="178965" x="6872288" y="1685925"/>
          <p14:tracePt t="178976" x="6872288" y="1693863"/>
          <p14:tracePt t="178989" x="6872288" y="1700213"/>
          <p14:tracePt t="178990" x="6872288" y="1708150"/>
          <p14:tracePt t="179005" x="6872288" y="1728788"/>
          <p14:tracePt t="179022" x="6886575" y="1765300"/>
          <p14:tracePt t="179038" x="6894513" y="1771650"/>
          <p14:tracePt t="179055" x="6908800" y="1785938"/>
          <p14:tracePt t="179071" x="6915150" y="1785938"/>
          <p14:tracePt t="179088" x="6937375" y="1785938"/>
          <p14:tracePt t="179105" x="6951663" y="1785938"/>
          <p14:tracePt t="179122" x="6980238" y="1793875"/>
          <p14:tracePt t="179139" x="6994525" y="1793875"/>
          <p14:tracePt t="179154" x="7015163" y="1793875"/>
          <p14:tracePt t="179172" x="7029450" y="1808163"/>
          <p14:tracePt t="179188" x="7051675" y="1814513"/>
          <p14:tracePt t="179206" x="7058025" y="1814513"/>
          <p14:tracePt t="179222" x="7065963" y="1814513"/>
          <p14:tracePt t="179239" x="7094538" y="1822450"/>
          <p14:tracePt t="179285" x="7108825" y="1828800"/>
          <p14:tracePt t="179317" x="7115175" y="1836738"/>
          <p14:tracePt t="179325" x="7115175" y="1843088"/>
          <p14:tracePt t="179333" x="7115175" y="1851025"/>
          <p14:tracePt t="179341" x="7115175" y="1865313"/>
          <p14:tracePt t="179354" x="7123113" y="1900238"/>
          <p14:tracePt t="179388" x="7123113" y="1908175"/>
          <p14:tracePt t="179429" x="7143750" y="1922463"/>
          <p14:tracePt t="179445" x="7143750" y="1928813"/>
          <p14:tracePt t="179485" x="7143750" y="1936750"/>
          <p14:tracePt t="179501" x="7143750" y="1943100"/>
          <p14:tracePt t="179517" x="7143750" y="1957388"/>
          <p14:tracePt t="179525" x="7143750" y="1965325"/>
          <p14:tracePt t="179538" x="7143750" y="1971675"/>
          <p14:tracePt t="179573" x="7143750" y="1979613"/>
          <p14:tracePt t="179573" x="7123113" y="2000250"/>
          <p14:tracePt t="179588" x="7108825" y="2008188"/>
          <p14:tracePt t="179588" x="7100888" y="2014538"/>
          <p14:tracePt t="179605" x="7080250" y="2022475"/>
          <p14:tracePt t="179621" x="7072313" y="2028825"/>
          <p14:tracePt t="179638" x="7051675" y="2043113"/>
          <p14:tracePt t="179654" x="7043738" y="2043113"/>
          <p14:tracePt t="179670" x="7037388" y="2051050"/>
          <p14:tracePt t="179688" x="7029450" y="2051050"/>
          <p14:tracePt t="179704" x="7023100" y="2051050"/>
          <p14:tracePt t="179721" x="7000875" y="2051050"/>
          <p14:tracePt t="179737" x="6994525" y="2051050"/>
          <p14:tracePt t="179773" x="6986588" y="2051050"/>
          <p14:tracePt t="179788" x="6965950" y="2051050"/>
          <p14:tracePt t="179788" x="6958013" y="2051050"/>
          <p14:tracePt t="179789" x="6951663" y="2051050"/>
          <p14:tracePt t="179804" x="6943725" y="2051050"/>
          <p14:tracePt t="179820" x="6923088" y="2051050"/>
          <p14:tracePt t="179837" x="6908800" y="2051050"/>
          <p14:tracePt t="179854" x="6880225" y="2051050"/>
          <p14:tracePt t="179871" x="6843713" y="2051050"/>
          <p14:tracePt t="179887" x="6829425" y="2051050"/>
          <p14:tracePt t="179904" x="6808788" y="2051050"/>
          <p14:tracePt t="179920" x="6800850" y="2051050"/>
          <p14:tracePt t="179938" x="6786563" y="2043113"/>
          <p14:tracePt t="179954" x="6765925" y="2036763"/>
          <p14:tracePt t="179997" x="6743700" y="2028825"/>
          <p14:tracePt t="180005" x="6715125" y="2014538"/>
          <p14:tracePt t="180011" x="6708775" y="2008188"/>
          <p14:tracePt t="180020" x="6694488" y="1993900"/>
          <p14:tracePt t="180037" x="6680200" y="1979613"/>
          <p14:tracePt t="180082" x="6680200" y="1971675"/>
          <p14:tracePt t="180086" x="6680200" y="1957388"/>
          <p14:tracePt t="180103" x="6680200" y="1936750"/>
          <p14:tracePt t="180104" x="6672263" y="1922463"/>
          <p14:tracePt t="180120" x="6672263" y="1914525"/>
          <p14:tracePt t="180137" x="6672263" y="1900238"/>
          <p14:tracePt t="180153" x="6672263" y="1885950"/>
          <p14:tracePt t="180170" x="6672263" y="1857375"/>
          <p14:tracePt t="180187" x="6672263" y="1851025"/>
          <p14:tracePt t="180203" x="6672263" y="1843088"/>
          <p14:tracePt t="180220" x="6672263" y="1814513"/>
          <p14:tracePt t="180237" x="6672263" y="1808163"/>
          <p14:tracePt t="180277" x="6680200" y="1800225"/>
          <p14:tracePt t="180293" x="6686550" y="1793875"/>
          <p14:tracePt t="180308" x="6700838" y="1793875"/>
          <p14:tracePt t="180325" x="6723063" y="1771650"/>
          <p14:tracePt t="180341" x="6729413" y="1771650"/>
          <p14:tracePt t="180357" x="6751638" y="1765300"/>
          <p14:tracePt t="180389" x="6757988" y="1765300"/>
          <p14:tracePt t="180397" x="6786563" y="1765300"/>
          <p14:tracePt t="180419" x="6794500" y="1765300"/>
          <p14:tracePt t="180420" x="6800850" y="1765300"/>
          <p14:tracePt t="180437" x="6815138" y="1757363"/>
          <p14:tracePt t="180453" x="6823075" y="1757363"/>
          <p14:tracePt t="180470" x="6837363" y="1751013"/>
          <p14:tracePt t="180534" x="6843713" y="1751013"/>
          <p14:tracePt t="180541" x="6858000" y="1751013"/>
          <p14:tracePt t="180549" x="6865938" y="1751013"/>
          <p14:tracePt t="180557" x="6894513" y="1736725"/>
          <p14:tracePt t="180570" x="6900863" y="1736725"/>
          <p14:tracePt t="180586" x="6915150" y="1728788"/>
          <p14:tracePt t="180629" x="6923088" y="1728788"/>
          <p14:tracePt t="180637" x="6937375" y="1728788"/>
          <p14:tracePt t="180652" x="6943725" y="1728788"/>
          <p14:tracePt t="180670" x="6951663" y="1728788"/>
          <p14:tracePt t="180718" x="6958013" y="1728788"/>
          <p14:tracePt t="180733" x="6972300" y="1728788"/>
          <p14:tracePt t="180749" x="6986588" y="1728788"/>
          <p14:tracePt t="180752" x="6994525" y="1728788"/>
          <p14:tracePt t="180760" x="7023100" y="1728788"/>
          <p14:tracePt t="180769" x="7037388" y="1743075"/>
          <p14:tracePt t="180786" x="7065963" y="1751013"/>
          <p14:tracePt t="180802" x="7072313" y="1771650"/>
          <p14:tracePt t="180819" x="7080250" y="1779588"/>
          <p14:tracePt t="180835" x="7094538" y="1785938"/>
          <p14:tracePt t="180853" x="7108825" y="1808163"/>
          <p14:tracePt t="180869" x="7115175" y="1814513"/>
          <p14:tracePt t="180933" x="7115175" y="1822450"/>
          <p14:tracePt t="180941" x="7115175" y="1836738"/>
          <p14:tracePt t="180961" x="7115175" y="1843088"/>
          <p14:tracePt t="180974" x="7115175" y="1851025"/>
          <p14:tracePt t="180989" x="7115175" y="1857375"/>
          <p14:tracePt t="180997" x="7115175" y="1871663"/>
          <p14:tracePt t="181029" x="7115175" y="1879600"/>
          <p14:tracePt t="181045" x="7115175" y="1885950"/>
          <p14:tracePt t="181049" x="7115175" y="1893888"/>
          <p14:tracePt t="181070" x="7115175" y="1914525"/>
          <p14:tracePt t="181070" x="7115175" y="1922463"/>
          <p14:tracePt t="181117" x="7108825" y="1936750"/>
          <p14:tracePt t="181149" x="7086600" y="1943100"/>
          <p14:tracePt t="181165" x="7058025" y="1957388"/>
          <p14:tracePt t="181181" x="7051675" y="1965325"/>
          <p14:tracePt t="181187" x="7043738" y="1971675"/>
          <p14:tracePt t="181213" x="7037388" y="1979613"/>
          <p14:tracePt t="181226" x="7029450" y="1979613"/>
          <p14:tracePt t="181253" x="7023100" y="1985963"/>
          <p14:tracePt t="181285" x="7015163" y="1985963"/>
          <p14:tracePt t="181301" x="7008813" y="1985963"/>
          <p14:tracePt t="181308" x="6994525" y="2000250"/>
          <p14:tracePt t="181318" x="6986588" y="2000250"/>
          <p14:tracePt t="181373" x="6980238" y="2008188"/>
          <p14:tracePt t="181405" x="6972300" y="2008188"/>
          <p14:tracePt t="181420" x="6958013" y="2008188"/>
          <p14:tracePt t="181461" x="6951663" y="2008188"/>
          <p14:tracePt t="181501" x="6943725" y="2008188"/>
          <p14:tracePt t="181517" x="6937375" y="2008188"/>
          <p14:tracePt t="181573" x="6923088" y="2008188"/>
          <p14:tracePt t="181580" x="6915150" y="2008188"/>
          <p14:tracePt t="181600" x="6908800" y="2008188"/>
          <p14:tracePt t="181600" x="6894513" y="2008188"/>
          <p14:tracePt t="181621" x="6880225" y="2008188"/>
          <p14:tracePt t="181669" x="6872288" y="2008188"/>
          <p14:tracePt t="181685" x="6858000" y="2008188"/>
          <p14:tracePt t="181702" x="6837363" y="2008188"/>
          <p14:tracePt t="181702" x="6829425" y="2008188"/>
          <p14:tracePt t="181722" x="6823075" y="2008188"/>
          <p14:tracePt t="181773" x="6794500" y="2008188"/>
          <p14:tracePt t="181813" x="6794500" y="2000250"/>
          <p14:tracePt t="181821" x="6786563" y="1985963"/>
          <p14:tracePt t="181837" x="6780213" y="1971675"/>
          <p14:tracePt t="181853" x="6780213" y="1965325"/>
          <p14:tracePt t="181869" x="6780213" y="1957388"/>
          <p14:tracePt t="181870" x="6780213" y="1951038"/>
          <p14:tracePt t="181909" x="6780213" y="1936750"/>
          <p14:tracePt t="181917" x="6772275" y="1928813"/>
          <p14:tracePt t="181925" x="6772275" y="1914525"/>
          <p14:tracePt t="181934" x="6772275" y="1900238"/>
          <p14:tracePt t="181951" x="6772275" y="1893888"/>
          <p14:tracePt t="181967" x="6772275" y="1885950"/>
          <p14:tracePt t="181988" x="6772275" y="1857375"/>
          <p14:tracePt t="182001" x="6772275" y="1851025"/>
          <p14:tracePt t="182018" x="6772275" y="1843088"/>
          <p14:tracePt t="182077" x="6772275" y="1836738"/>
          <p14:tracePt t="182109" x="6772275" y="1822450"/>
          <p14:tracePt t="182117" x="6772275" y="1814513"/>
          <p14:tracePt t="182123" x="6772275" y="1808163"/>
          <p14:tracePt t="182213" x="6780213" y="1793875"/>
          <p14:tracePt t="182221" x="6800850" y="1771650"/>
          <p14:tracePt t="182253" x="6808788" y="1765300"/>
          <p14:tracePt t="182269" x="6815138" y="1757363"/>
          <p14:tracePt t="182594" x="6823075" y="1757363"/>
          <p14:tracePt t="182621" x="6837363" y="1751013"/>
          <p14:tracePt t="182725" x="6843713" y="1751013"/>
          <p14:tracePt t="182747" x="6858000" y="1751013"/>
          <p14:tracePt t="182773" x="6865938" y="1751013"/>
          <p14:tracePt t="182853" x="6872288" y="1751013"/>
          <p14:tracePt t="182909" x="6894513" y="1743075"/>
          <p14:tracePt t="182965" x="6900863" y="1736725"/>
          <p14:tracePt t="182975" x="6908800" y="1736725"/>
          <p14:tracePt t="183004" x="6915150" y="1736725"/>
          <p14:tracePt t="183054" x="6923088" y="1736725"/>
          <p14:tracePt t="183085" x="6937375" y="1736725"/>
          <p14:tracePt t="183101" x="6943725" y="1736725"/>
          <p14:tracePt t="183133" x="6951663" y="1728788"/>
          <p14:tracePt t="183149" x="6958013" y="1728788"/>
          <p14:tracePt t="183161" x="6972300" y="1728788"/>
          <p14:tracePt t="183162" x="6980238" y="1728788"/>
          <p14:tracePt t="183166" x="6994525" y="1728788"/>
          <p14:tracePt t="183182" x="7008813" y="1728788"/>
          <p14:tracePt t="183199" x="7015163" y="1728788"/>
          <p14:tracePt t="183215" x="7023100" y="1728788"/>
          <p14:tracePt t="183232" x="7029450" y="1728788"/>
          <p14:tracePt t="183277" x="7051675" y="1728788"/>
          <p14:tracePt t="183285" x="7065963" y="1736725"/>
          <p14:tracePt t="183325" x="7072313" y="1736725"/>
          <p14:tracePt t="183333" x="7086600" y="1736725"/>
          <p14:tracePt t="183348" x="7094538" y="1736725"/>
          <p14:tracePt t="183350" x="7108825" y="1743075"/>
          <p14:tracePt t="183397" x="7129463" y="1743075"/>
          <p14:tracePt t="183405" x="7137400" y="1743075"/>
          <p14:tracePt t="183405" x="7143750" y="1751013"/>
          <p14:tracePt t="183437" x="7151688" y="1751013"/>
          <p14:tracePt t="183453" x="7158038" y="1757363"/>
          <p14:tracePt t="183457" x="7165975" y="1765300"/>
          <p14:tracePt t="183465" x="7172325" y="1771650"/>
          <p14:tracePt t="183482" x="7180263" y="1779588"/>
          <p14:tracePt t="183540" x="7186613" y="1785938"/>
          <p14:tracePt t="183549" x="7186613" y="1793875"/>
          <p14:tracePt t="183565" x="7194550" y="1814513"/>
          <p14:tracePt t="183575" x="7194550" y="1822450"/>
          <p14:tracePt t="183582" x="7194550" y="1836738"/>
          <p14:tracePt t="183599" x="7194550" y="1843088"/>
          <p14:tracePt t="183615" x="7194550" y="1851025"/>
          <p14:tracePt t="183631" x="7194550" y="1857375"/>
          <p14:tracePt t="183676" x="7194550" y="1871663"/>
          <p14:tracePt t="183693" x="7194550" y="1879600"/>
          <p14:tracePt t="183709" x="7194550" y="1885950"/>
          <p14:tracePt t="183740" x="7186613" y="1900238"/>
          <p14:tracePt t="183749" x="7165975" y="1922463"/>
          <p14:tracePt t="183754" x="7158038" y="1928813"/>
          <p14:tracePt t="183797" x="7151688" y="1943100"/>
          <p14:tracePt t="183813" x="7137400" y="1957388"/>
          <p14:tracePt t="183821" x="7115175" y="1971675"/>
          <p14:tracePt t="183832" x="7108825" y="1979613"/>
          <p14:tracePt t="183848" x="7100888" y="1979613"/>
          <p14:tracePt t="183865" x="7080250" y="1985963"/>
          <p14:tracePt t="183918" x="7065963" y="1985963"/>
          <p14:tracePt t="183933" x="7043738" y="1993900"/>
          <p14:tracePt t="183936" x="7037388" y="2000250"/>
          <p14:tracePt t="183981" x="7023100" y="2000250"/>
          <p14:tracePt t="183989" x="7015163" y="2000250"/>
          <p14:tracePt t="184005" x="7008813" y="2000250"/>
          <p14:tracePt t="184045" x="7000875" y="2000250"/>
          <p14:tracePt t="184050" x="6980238" y="2000250"/>
          <p14:tracePt t="184054" x="6972300" y="2000250"/>
          <p14:tracePt t="184064" x="6937375" y="2000250"/>
          <p14:tracePt t="184117" x="6929438" y="2000250"/>
          <p14:tracePt t="184197" x="6923088" y="2000250"/>
          <p14:tracePt t="184205" x="6908800" y="2000250"/>
          <p14:tracePt t="184226" x="6900863" y="2000250"/>
          <p14:tracePt t="184229" x="6894513" y="2000250"/>
          <p14:tracePt t="184235" x="6886575" y="2000250"/>
          <p14:tracePt t="184248" x="6880225" y="2000250"/>
          <p14:tracePt t="184301" x="6872288" y="2000250"/>
          <p14:tracePt t="184310" x="6858000" y="1993900"/>
          <p14:tracePt t="184349" x="6851650" y="1993900"/>
          <p14:tracePt t="184365" x="6837363" y="1985963"/>
          <p14:tracePt t="184381" x="6837363" y="1979613"/>
          <p14:tracePt t="184389" x="6829425" y="1971675"/>
          <p14:tracePt t="184401" x="6823075" y="1965325"/>
          <p14:tracePt t="184413" x="6815138" y="1957388"/>
          <p14:tracePt t="184413" x="6808788" y="1951038"/>
          <p14:tracePt t="184437" x="6800850" y="1928813"/>
          <p14:tracePt t="184509" x="6794500" y="1922463"/>
          <p14:tracePt t="184549" x="6786563" y="1922463"/>
          <p14:tracePt t="184557" x="6780213" y="1914525"/>
          <p14:tracePt t="184661" x="6772275" y="1908175"/>
          <p14:tracePt t="184741" x="6765925" y="1900238"/>
          <p14:tracePt t="184773" x="6765925" y="1893888"/>
          <p14:tracePt t="184786" x="6765925" y="1885950"/>
          <p14:tracePt t="184837" x="6765925" y="1879600"/>
          <p14:tracePt t="184885" x="6765925" y="1865313"/>
          <p14:tracePt t="184917" x="6765925" y="1857375"/>
          <p14:tracePt t="185021" x="6765925" y="1851025"/>
          <p14:tracePt t="185029" x="6765925" y="1843088"/>
          <p14:tracePt t="185061" x="6772275" y="1836738"/>
          <p14:tracePt t="185069" x="6780213" y="1828800"/>
          <p14:tracePt t="185109" x="6780213" y="1822450"/>
          <p14:tracePt t="185117" x="6786563" y="1814513"/>
          <p14:tracePt t="185117" x="6794500" y="1808163"/>
          <p14:tracePt t="185181" x="6800850" y="1800225"/>
          <p14:tracePt t="185221" x="6808788" y="1800225"/>
          <p14:tracePt t="185269" x="6815138" y="1800225"/>
          <p14:tracePt t="185273" x="6823075" y="1793875"/>
          <p14:tracePt t="185309" x="6829425" y="1785938"/>
          <p14:tracePt t="185325" x="6851650" y="1785938"/>
          <p14:tracePt t="185341" x="6858000" y="1785938"/>
          <p14:tracePt t="185349" x="6865938" y="1785938"/>
          <p14:tracePt t="185349" x="6872288" y="1785938"/>
          <p14:tracePt t="185397" x="6886575" y="1785938"/>
          <p14:tracePt t="185437" x="6894513" y="1785938"/>
          <p14:tracePt t="185445" x="6900863" y="1785938"/>
          <p14:tracePt t="185458" x="6908800" y="1785938"/>
          <p14:tracePt t="185466" x="6915150" y="1793875"/>
          <p14:tracePt t="185541" x="6923088" y="1793875"/>
          <p14:tracePt t="185589" x="6929438" y="1793875"/>
          <p14:tracePt t="185637" x="6937375" y="1793875"/>
          <p14:tracePt t="185677" x="6943725" y="1793875"/>
          <p14:tracePt t="186637" x="6951663" y="1800225"/>
          <p14:tracePt t="187117" x="6943725" y="1814513"/>
          <p14:tracePt t="187124" x="6929438" y="1814513"/>
          <p14:tracePt t="187134" x="6908800" y="1822450"/>
          <p14:tracePt t="187143" x="6886575" y="1828800"/>
          <p14:tracePt t="187160" x="6829425" y="1857375"/>
          <p14:tracePt t="187177" x="6786563" y="1871663"/>
          <p14:tracePt t="187193" x="6723063" y="1879600"/>
          <p14:tracePt t="187210" x="6672263" y="1885950"/>
          <p14:tracePt t="187226" x="6629400" y="1914525"/>
          <p14:tracePt t="187244" x="6615113" y="1914525"/>
          <p14:tracePt t="187259" x="6572250" y="1914525"/>
          <p14:tracePt t="187259" x="6565900" y="1914525"/>
          <p14:tracePt t="187277" x="6500813" y="1922463"/>
          <p14:tracePt t="187293" x="6451600" y="1922463"/>
          <p14:tracePt t="187310" x="6343650" y="1922463"/>
          <p14:tracePt t="187327" x="6157913" y="1922463"/>
          <p14:tracePt t="187343" x="6000750" y="1922463"/>
          <p14:tracePt t="187360" x="5857875" y="1922463"/>
          <p14:tracePt t="187377" x="5737225" y="1922463"/>
          <p14:tracePt t="187394" x="5580063" y="1922463"/>
          <p14:tracePt t="187409" x="5443538" y="1922463"/>
          <p14:tracePt t="187428" x="5265738" y="1922463"/>
          <p14:tracePt t="187442" x="5129213" y="1922463"/>
          <p14:tracePt t="187460" x="4986338" y="1922463"/>
          <p14:tracePt t="187477" x="4872038" y="1922463"/>
          <p14:tracePt t="187493" x="4779963" y="1922463"/>
          <p14:tracePt t="187509" x="4714875" y="1922463"/>
          <p14:tracePt t="187526" x="4637088" y="1922463"/>
          <p14:tracePt t="187543" x="4537075" y="1922463"/>
          <p14:tracePt t="187559" x="4408488" y="1922463"/>
          <p14:tracePt t="187576" x="4286250" y="1922463"/>
          <p14:tracePt t="187593" x="4129088" y="1922463"/>
          <p14:tracePt t="187610" x="4043363" y="1922463"/>
          <p14:tracePt t="187626" x="3965575" y="1922463"/>
          <p14:tracePt t="187643" x="3886200" y="1922463"/>
          <p14:tracePt t="187659" x="3779838" y="1922463"/>
          <p14:tracePt t="187675" x="3551238" y="1936750"/>
          <p14:tracePt t="187693" x="3414713" y="1936750"/>
          <p14:tracePt t="187709" x="3257550" y="1936750"/>
          <p14:tracePt t="187727" x="3143250" y="1957388"/>
          <p14:tracePt t="187743" x="3079750" y="1971675"/>
          <p14:tracePt t="187760" x="2986088" y="1979613"/>
          <p14:tracePt t="187776" x="2871788" y="2014538"/>
          <p14:tracePt t="187792" x="2751138" y="2028825"/>
          <p14:tracePt t="187808" x="2657475" y="2036763"/>
          <p14:tracePt t="187825" x="2543175" y="2051050"/>
          <p14:tracePt t="187843" x="2400300" y="2093913"/>
          <p14:tracePt t="187859" x="2257425" y="2136775"/>
          <p14:tracePt t="187876" x="2143125" y="2157413"/>
          <p14:tracePt t="187893" x="2079625" y="2165350"/>
          <p14:tracePt t="187910" x="2057400" y="2165350"/>
          <p14:tracePt t="187926" x="2043113" y="2165350"/>
          <p14:tracePt t="187942" x="2008188" y="2165350"/>
          <p14:tracePt t="187958" x="1993900" y="2165350"/>
          <p14:tracePt t="187976" x="1951038" y="2185988"/>
          <p14:tracePt t="187992" x="1908175" y="2193925"/>
          <p14:tracePt t="188009" x="1843088" y="2193925"/>
          <p14:tracePt t="188026" x="1822450" y="2193925"/>
          <p14:tracePt t="188042" x="1814513" y="2193925"/>
          <p14:tracePt t="188059" x="1785938" y="2193925"/>
          <p14:tracePt t="188075" x="1751013" y="2193925"/>
          <p14:tracePt t="188075" x="1743075" y="2193925"/>
          <p14:tracePt t="188093" x="1722438" y="2193925"/>
          <p14:tracePt t="188108" x="1700213" y="2193925"/>
          <p14:tracePt t="188126" x="1679575" y="2193925"/>
          <p14:tracePt t="188142" x="1651000" y="2193925"/>
          <p14:tracePt t="188158" x="1636713" y="2193925"/>
          <p14:tracePt t="188213" x="1628775" y="2193925"/>
          <p14:tracePt t="188269" x="1622425" y="2185988"/>
          <p14:tracePt t="188349" x="1614488" y="2179638"/>
          <p14:tracePt t="188365" x="1608138" y="2179638"/>
          <p14:tracePt t="188531" x="1600200" y="2165350"/>
          <p14:tracePt t="188645" x="1608138" y="2165350"/>
          <p14:tracePt t="188661" x="1628775" y="2165350"/>
          <p14:tracePt t="188676" x="1636713" y="2165350"/>
          <p14:tracePt t="188681" x="1643063" y="2157413"/>
          <p14:tracePt t="188690" x="1651000" y="2151063"/>
          <p14:tracePt t="188741" x="1665288" y="2151063"/>
          <p14:tracePt t="188750" x="1679575" y="2143125"/>
          <p14:tracePt t="188797" x="1685925" y="2143125"/>
          <p14:tracePt t="188805" x="1714500" y="2136775"/>
          <p14:tracePt t="188830" x="1722438" y="2136775"/>
          <p14:tracePt t="188845" x="1728788" y="2136775"/>
          <p14:tracePt t="188861" x="1751013" y="2128838"/>
          <p14:tracePt t="188893" x="1757363" y="2128838"/>
          <p14:tracePt t="188908" x="1779588" y="2122488"/>
          <p14:tracePt t="188916" x="1785938" y="2114550"/>
          <p14:tracePt t="188949" x="1793875" y="2114550"/>
          <p14:tracePt t="188957" x="1800225" y="2108200"/>
          <p14:tracePt t="188974" x="1808163" y="2108200"/>
          <p14:tracePt t="188975" x="1822450" y="2108200"/>
          <p14:tracePt t="188991" x="1828800" y="2108200"/>
          <p14:tracePt t="189076" x="1836738" y="2108200"/>
          <p14:tracePt t="189333" x="1843088" y="2108200"/>
          <p14:tracePt t="189373" x="1857375" y="2108200"/>
          <p14:tracePt t="189381" x="1871663" y="2108200"/>
          <p14:tracePt t="189386" x="1900238" y="2108200"/>
          <p14:tracePt t="189391" x="1957388" y="2108200"/>
          <p14:tracePt t="189406" x="2000250" y="2108200"/>
          <p14:tracePt t="189424" x="2022475" y="2114550"/>
          <p14:tracePt t="189439" x="2051050" y="2114550"/>
          <p14:tracePt t="189456" x="2079625" y="2114550"/>
          <p14:tracePt t="189474" x="2100263" y="2114550"/>
          <p14:tracePt t="189490" x="2136775" y="2114550"/>
          <p14:tracePt t="189507" x="2179638" y="2114550"/>
          <p14:tracePt t="189523" x="2222500" y="2114550"/>
          <p14:tracePt t="189540" x="2257425" y="2122488"/>
          <p14:tracePt t="189556" x="2308225" y="2122488"/>
          <p14:tracePt t="189573" x="2336800" y="2122488"/>
          <p14:tracePt t="189590" x="2371725" y="2122488"/>
          <p14:tracePt t="189606" x="2386013" y="2122488"/>
          <p14:tracePt t="189622" x="2408238" y="2122488"/>
          <p14:tracePt t="189639" x="2422525" y="2122488"/>
          <p14:tracePt t="189657" x="2428875" y="2122488"/>
          <p14:tracePt t="189673" x="2451100" y="2128838"/>
          <p14:tracePt t="189690" x="2479675" y="2151063"/>
          <p14:tracePt t="189706" x="2500313" y="2151063"/>
          <p14:tracePt t="189723" x="2536825" y="2151063"/>
          <p14:tracePt t="189739" x="2551113" y="2151063"/>
          <p14:tracePt t="189773" x="2565400" y="2151063"/>
          <p14:tracePt t="189973" x="2579688" y="2151063"/>
          <p14:tracePt t="189978" x="2586038" y="2151063"/>
          <p14:tracePt t="190205" x="2600325" y="2143125"/>
          <p14:tracePt t="190309" x="2622550" y="2143125"/>
          <p14:tracePt t="190313" x="2657475" y="2143125"/>
          <p14:tracePt t="190325" x="2671763" y="2143125"/>
          <p14:tracePt t="190339" x="2693988" y="2143125"/>
          <p14:tracePt t="190341" x="2714625" y="2136775"/>
          <p14:tracePt t="190356" x="2786063" y="2114550"/>
          <p14:tracePt t="190371" x="2800350" y="2108200"/>
          <p14:tracePt t="190371" x="2808288" y="2108200"/>
          <p14:tracePt t="190389" x="2836863" y="2108200"/>
          <p14:tracePt t="190406" x="2843213" y="2108200"/>
          <p14:tracePt t="190422" x="2865438" y="2108200"/>
          <p14:tracePt t="190501" x="2871788" y="2108200"/>
          <p14:tracePt t="190573" x="2879725" y="2108200"/>
          <p14:tracePt t="190581" x="2900363" y="2108200"/>
          <p14:tracePt t="190589" x="2914650" y="2108200"/>
          <p14:tracePt t="190605" x="2936875" y="2108200"/>
          <p14:tracePt t="190611" x="2951163" y="2108200"/>
          <p14:tracePt t="190621" x="2957513" y="2108200"/>
          <p14:tracePt t="190638" x="2979738" y="2108200"/>
          <p14:tracePt t="190655" x="3014663" y="2108200"/>
          <p14:tracePt t="190672" x="3022600" y="2108200"/>
          <p14:tracePt t="190688" x="3028950" y="2108200"/>
          <p14:tracePt t="190705" x="3051175" y="2108200"/>
          <p14:tracePt t="190721" x="3065463" y="2108200"/>
          <p14:tracePt t="190738" x="3086100" y="2108200"/>
          <p14:tracePt t="190754" x="3114675" y="2108200"/>
          <p14:tracePt t="190771" x="3136900" y="2108200"/>
          <p14:tracePt t="190787" x="3165475" y="2108200"/>
          <p14:tracePt t="190805" x="3179763" y="2108200"/>
          <p14:tracePt t="190822" x="3200400" y="2108200"/>
          <p14:tracePt t="190869" x="3208338" y="2108200"/>
          <p14:tracePt t="190901" x="3214688" y="2108200"/>
          <p14:tracePt t="190933" x="3214688" y="2114550"/>
          <p14:tracePt t="191549" x="3222625" y="2122488"/>
          <p14:tracePt t="191701" x="3243263" y="2122488"/>
          <p14:tracePt t="191717" x="3251200" y="2122488"/>
          <p14:tracePt t="191733" x="3257550" y="2122488"/>
          <p14:tracePt t="191764" x="3265488" y="2122488"/>
          <p14:tracePt t="191781" x="3279775" y="2122488"/>
          <p14:tracePt t="191797" x="3286125" y="2122488"/>
          <p14:tracePt t="191829" x="3300413" y="2108200"/>
          <p14:tracePt t="191863" x="3314700" y="2108200"/>
          <p14:tracePt t="191908" x="3322638" y="2108200"/>
          <p14:tracePt t="191925" x="3328988" y="2100263"/>
          <p14:tracePt t="191956" x="3336925" y="2100263"/>
          <p14:tracePt t="191965" x="3357563" y="2100263"/>
          <p14:tracePt t="191972" x="3365500" y="2100263"/>
          <p14:tracePt t="191987" x="3371850" y="2093913"/>
          <p14:tracePt t="192045" x="3379788" y="2093913"/>
          <p14:tracePt t="192078" x="3394075" y="2093913"/>
          <p14:tracePt t="192085" x="3400425" y="2085975"/>
          <p14:tracePt t="192133" x="3379788" y="2085975"/>
          <p14:tracePt t="192141" x="3343275" y="2085975"/>
          <p14:tracePt t="192149" x="3279775" y="2085975"/>
          <p14:tracePt t="192166" x="3251200" y="2093913"/>
          <p14:tracePt t="192171" x="3157538" y="2093913"/>
          <p14:tracePt t="192186" x="3108325" y="2093913"/>
          <p14:tracePt t="192203" x="3014663" y="2093913"/>
          <p14:tracePt t="192219" x="2900363" y="2114550"/>
          <p14:tracePt t="192235" x="2743200" y="2128838"/>
          <p14:tracePt t="192253" x="2651125" y="2136775"/>
          <p14:tracePt t="192270" x="2593975" y="2143125"/>
          <p14:tracePt t="192286" x="2551113" y="2143125"/>
          <p14:tracePt t="192303" x="2493963" y="2143125"/>
          <p14:tracePt t="192320" x="2428875" y="2143125"/>
          <p14:tracePt t="192336" x="2371725" y="2143125"/>
          <p14:tracePt t="192352" x="2322513" y="2143125"/>
          <p14:tracePt t="192369" x="2243138" y="2143125"/>
          <p14:tracePt t="192385" x="2165350" y="2143125"/>
          <p14:tracePt t="192402" x="2043113" y="2143125"/>
          <p14:tracePt t="192418" x="1908175" y="2108200"/>
          <p14:tracePt t="192436" x="1851025" y="2093913"/>
          <p14:tracePt t="192452" x="1765300" y="2065338"/>
          <p14:tracePt t="192470" x="1708150" y="2051050"/>
          <p14:tracePt t="192485" x="1643063" y="2036763"/>
          <p14:tracePt t="192503" x="1593850" y="2014538"/>
          <p14:tracePt t="192519" x="1565275" y="2014538"/>
          <p14:tracePt t="192536" x="1528763" y="2008188"/>
          <p14:tracePt t="192552" x="1485900" y="2008188"/>
          <p14:tracePt t="192568" x="1428750" y="2000250"/>
          <p14:tracePt t="192586" x="1385888" y="1993900"/>
          <p14:tracePt t="192602" x="1350963" y="1993900"/>
          <p14:tracePt t="192620" x="1336675" y="1993900"/>
          <p14:tracePt t="192635" x="1300163" y="1971675"/>
          <p14:tracePt t="192652" x="1257300" y="1965325"/>
          <p14:tracePt t="192669" x="1214438" y="1957388"/>
          <p14:tracePt t="192686" x="1157288" y="1951038"/>
          <p14:tracePt t="192702" x="1114425" y="1951038"/>
          <p14:tracePt t="192719" x="1100138" y="1951038"/>
          <p14:tracePt t="192757" x="1093788" y="1951038"/>
          <p14:tracePt t="192773" x="1085850" y="1951038"/>
          <p14:tracePt t="192805" x="1079500" y="1951038"/>
          <p14:tracePt t="192901" x="1079500" y="1936750"/>
          <p14:tracePt t="192909" x="1093788" y="1936750"/>
          <p14:tracePt t="192918" x="1108075" y="1936750"/>
          <p14:tracePt t="192919" x="1165225" y="1936750"/>
          <p14:tracePt t="192934" x="1236663" y="1936750"/>
          <p14:tracePt t="192952" x="1357313" y="1936750"/>
          <p14:tracePt t="192968" x="1593850" y="1936750"/>
          <p14:tracePt t="192985" x="1808163" y="1951038"/>
          <p14:tracePt t="193002" x="2000250" y="1965325"/>
          <p14:tracePt t="193019" x="2185988" y="1965325"/>
          <p14:tracePt t="193036" x="2357438" y="1965325"/>
          <p14:tracePt t="193052" x="2551113" y="1965325"/>
          <p14:tracePt t="193052" x="2636838" y="1965325"/>
          <p14:tracePt t="193069" x="2771775" y="1965325"/>
          <p14:tracePt t="193085" x="3265488" y="1965325"/>
          <p14:tracePt t="193102" x="3608388" y="1965325"/>
          <p14:tracePt t="193118" x="3865563" y="1965325"/>
          <p14:tracePt t="193135" x="4037013" y="1957388"/>
          <p14:tracePt t="193152" x="4165600" y="1936750"/>
          <p14:tracePt t="193168" x="4271963" y="1922463"/>
          <p14:tracePt t="193184" x="4365625" y="1922463"/>
          <p14:tracePt t="193201" x="4443413" y="1922463"/>
          <p14:tracePt t="193218" x="4522788" y="1900238"/>
          <p14:tracePt t="193235" x="4586288" y="1900238"/>
          <p14:tracePt t="193252" x="4651375" y="1900238"/>
          <p14:tracePt t="193268" x="4722813" y="1900238"/>
          <p14:tracePt t="193268" x="4737100" y="1893888"/>
          <p14:tracePt t="193285" x="4757738" y="1885950"/>
          <p14:tracePt t="193301" x="4794250" y="1885950"/>
          <p14:tracePt t="193318" x="4822825" y="1879600"/>
          <p14:tracePt t="193334" x="4872038" y="1879600"/>
          <p14:tracePt t="193352" x="4894263" y="1879600"/>
          <p14:tracePt t="193367" x="4957763" y="1879600"/>
          <p14:tracePt t="193385" x="5014913" y="1879600"/>
          <p14:tracePt t="193400" x="5057775" y="1879600"/>
          <p14:tracePt t="193417" x="5122863" y="1879600"/>
          <p14:tracePt t="193435" x="5186363" y="1871663"/>
          <p14:tracePt t="193468" x="5243513" y="1857375"/>
          <p14:tracePt t="193468" x="5251450" y="1857375"/>
          <p14:tracePt t="193469" x="5257800" y="1857375"/>
          <p14:tracePt t="193484" x="5286375" y="1857375"/>
          <p14:tracePt t="193532" x="5294313" y="1857375"/>
          <p14:tracePt t="193549" x="5300663" y="1857375"/>
          <p14:tracePt t="193557" x="5314950" y="1857375"/>
          <p14:tracePt t="193565" x="5322888" y="1857375"/>
          <p14:tracePt t="193573" x="5329238" y="1857375"/>
          <p14:tracePt t="193583" x="5343525" y="1857375"/>
          <p14:tracePt t="193601" x="5357813" y="1857375"/>
          <p14:tracePt t="193617" x="5372100" y="1857375"/>
          <p14:tracePt t="193634" x="5386388" y="1857375"/>
          <p14:tracePt t="193709" x="5394325" y="1857375"/>
          <p14:tracePt t="193997" x="5400675" y="1857375"/>
          <p14:tracePt t="194011" x="5408613" y="1851025"/>
          <p14:tracePt t="194022" x="5414963" y="1843088"/>
          <p14:tracePt t="194061" x="5422900" y="1843088"/>
          <p14:tracePt t="194077" x="5429250" y="1843088"/>
          <p14:tracePt t="194085" x="5437188" y="1843088"/>
          <p14:tracePt t="194101" x="5465763" y="1836738"/>
          <p14:tracePt t="194101" x="5480050" y="1836738"/>
          <p14:tracePt t="194117" x="5508625" y="1836738"/>
          <p14:tracePt t="194133" x="5522913" y="1828800"/>
          <p14:tracePt t="194261" x="5529263" y="1828800"/>
          <p14:tracePt t="194277" x="5529263" y="1836738"/>
          <p14:tracePt t="194317" x="5529263" y="1843088"/>
          <p14:tracePt t="194333" x="5551488" y="1857375"/>
          <p14:tracePt t="194405" x="5551488" y="1865313"/>
          <p14:tracePt t="194413" x="5551488" y="1871663"/>
          <p14:tracePt t="194428" x="5543550" y="1879600"/>
          <p14:tracePt t="194436" x="5537200" y="1885950"/>
          <p14:tracePt t="194449" x="5529263" y="1885950"/>
          <p14:tracePt t="194452" x="5522913" y="1893888"/>
          <p14:tracePt t="194677" x="5522913" y="1914525"/>
          <p14:tracePt t="194685" x="5529263" y="1922463"/>
          <p14:tracePt t="194689" x="5551488" y="1928813"/>
          <p14:tracePt t="194698" x="5600700" y="1936750"/>
          <p14:tracePt t="194715" x="5657850" y="1957388"/>
          <p14:tracePt t="194734" x="5680075" y="1965325"/>
          <p14:tracePt t="194749" x="5686425" y="1965325"/>
          <p14:tracePt t="194765" x="5694363" y="1965325"/>
          <p14:tracePt t="194783" x="5722938" y="1965325"/>
          <p14:tracePt t="194799" x="5737225" y="1965325"/>
          <p14:tracePt t="194815" x="5765800" y="1965325"/>
          <p14:tracePt t="194832" x="5800725" y="1965325"/>
          <p14:tracePt t="194849" x="5843588" y="1965325"/>
          <p14:tracePt t="194865" x="5894388" y="1965325"/>
          <p14:tracePt t="194883" x="5951538" y="1965325"/>
          <p14:tracePt t="194899" x="6015038" y="1965325"/>
          <p14:tracePt t="194916" x="6080125" y="1965325"/>
          <p14:tracePt t="194932" x="6122988" y="1971675"/>
          <p14:tracePt t="194949" x="6165850" y="1971675"/>
          <p14:tracePt t="194965" x="6186488" y="1971675"/>
          <p14:tracePt t="194999" x="6243638" y="1971675"/>
          <p14:tracePt t="194999" x="6286500" y="1971675"/>
          <p14:tracePt t="195015" x="6329363" y="1971675"/>
          <p14:tracePt t="195031" x="6365875" y="1971675"/>
          <p14:tracePt t="195048" x="6386513" y="1971675"/>
          <p14:tracePt t="195066" x="6400800" y="1971675"/>
          <p14:tracePt t="195082" x="6415088" y="1979613"/>
          <p14:tracePt t="195099" x="6457950" y="1979613"/>
          <p14:tracePt t="195115" x="6494463" y="1979613"/>
          <p14:tracePt t="195132" x="6537325" y="2000250"/>
          <p14:tracePt t="195148" x="6580188" y="2008188"/>
          <p14:tracePt t="195165" x="6608763" y="2008188"/>
          <p14:tracePt t="195182" x="6637338" y="2014538"/>
          <p14:tracePt t="195199" x="6665913" y="2014538"/>
          <p14:tracePt t="195215" x="6715125" y="2022475"/>
          <p14:tracePt t="195231" x="6757988" y="2051050"/>
          <p14:tracePt t="195249" x="6794500" y="2051050"/>
          <p14:tracePt t="195265" x="6823075" y="2057400"/>
          <p14:tracePt t="195281" x="6837363" y="2057400"/>
          <p14:tracePt t="195298" x="6872288" y="2065338"/>
          <p14:tracePt t="195315" x="6880225" y="2065338"/>
          <p14:tracePt t="195332" x="6900863" y="2065338"/>
          <p14:tracePt t="195348" x="6915150" y="2065338"/>
          <p14:tracePt t="195365" x="6923088" y="2065338"/>
          <p14:tracePt t="195381" x="6958013" y="2065338"/>
          <p14:tracePt t="195398" x="7008813" y="2065338"/>
          <p14:tracePt t="195414" x="7051675" y="2065338"/>
          <p14:tracePt t="195432" x="7072313" y="2065338"/>
          <p14:tracePt t="195448" x="7086600" y="2065338"/>
          <p14:tracePt t="195465" x="7108825" y="2065338"/>
          <p14:tracePt t="195481" x="7115175" y="2065338"/>
          <p14:tracePt t="195515" x="7123113" y="2065338"/>
          <p14:tracePt t="195516" x="7129463" y="2065338"/>
          <p14:tracePt t="195531" x="7143750" y="2065338"/>
          <p14:tracePt t="195531" x="7158038" y="2043113"/>
          <p14:tracePt t="195565" x="7165975" y="2036763"/>
          <p14:tracePt t="195565" x="7165975" y="2028825"/>
          <p14:tracePt t="195581" x="7165975" y="2000250"/>
          <p14:tracePt t="195597" x="7172325" y="1993900"/>
          <p14:tracePt t="195614" x="7172325" y="1965325"/>
          <p14:tracePt t="195631" x="7172325" y="1957388"/>
          <p14:tracePt t="195647" x="7172325" y="1951038"/>
          <p14:tracePt t="195665" x="7172325" y="1928813"/>
          <p14:tracePt t="195680" x="7172325" y="1922463"/>
          <p14:tracePt t="195698" x="7172325" y="1893888"/>
          <p14:tracePt t="195714" x="7172325" y="1885950"/>
          <p14:tracePt t="195731" x="7172325" y="1857375"/>
          <p14:tracePt t="195748" x="7172325" y="1851025"/>
          <p14:tracePt t="195748" x="7172325" y="1843088"/>
          <p14:tracePt t="195781" x="7158038" y="1828800"/>
          <p14:tracePt t="195782" x="7158038" y="1822450"/>
          <p14:tracePt t="195798" x="7151688" y="1814513"/>
          <p14:tracePt t="195815" x="7143750" y="1808163"/>
          <p14:tracePt t="195830" x="7115175" y="1800225"/>
          <p14:tracePt t="195847" x="7080250" y="1785938"/>
          <p14:tracePt t="195863" x="7065963" y="1771650"/>
          <p14:tracePt t="195882" x="7051675" y="1757363"/>
          <p14:tracePt t="195897" x="7043738" y="1757363"/>
          <p14:tracePt t="195914" x="7029450" y="1757363"/>
          <p14:tracePt t="195930" x="7008813" y="1757363"/>
          <p14:tracePt t="195948" x="6994525" y="1757363"/>
          <p14:tracePt t="195964" x="6965950" y="1757363"/>
          <p14:tracePt t="195981" x="6958013" y="1757363"/>
          <p14:tracePt t="195998" x="6951663" y="1757363"/>
          <p14:tracePt t="196014" x="6937375" y="1757363"/>
          <p14:tracePt t="196031" x="6915150" y="1771650"/>
          <p14:tracePt t="196047" x="6894513" y="1771650"/>
          <p14:tracePt t="196063" x="6880225" y="1779588"/>
          <p14:tracePt t="196080" x="6858000" y="1793875"/>
          <p14:tracePt t="196097" x="6837363" y="1814513"/>
          <p14:tracePt t="196149" x="6829425" y="1814513"/>
          <p14:tracePt t="196157" x="6815138" y="1814513"/>
          <p14:tracePt t="196165" x="6808788" y="1822450"/>
          <p14:tracePt t="196205" x="6800850" y="1828800"/>
          <p14:tracePt t="196221" x="6794500" y="1843088"/>
          <p14:tracePt t="196237" x="6786563" y="1851025"/>
          <p14:tracePt t="196244" x="6786563" y="1857375"/>
          <p14:tracePt t="196277" x="6786563" y="1865313"/>
          <p14:tracePt t="196281" x="6772275" y="1893888"/>
          <p14:tracePt t="196288" x="6765925" y="1900238"/>
          <p14:tracePt t="196297" x="6765925" y="1908175"/>
          <p14:tracePt t="196313" x="6765925" y="1928813"/>
          <p14:tracePt t="196330" x="6765925" y="1957388"/>
          <p14:tracePt t="196346" x="6765925" y="1965325"/>
          <p14:tracePt t="196364" x="6780213" y="1993900"/>
          <p14:tracePt t="196380" x="6815138" y="2022475"/>
          <p14:tracePt t="196397" x="6837363" y="2022475"/>
          <p14:tracePt t="196413" x="6843713" y="2028825"/>
          <p14:tracePt t="196460" x="6851650" y="2028825"/>
          <p14:tracePt t="196469" x="6880225" y="2036763"/>
          <p14:tracePt t="196480" x="6886575" y="2043113"/>
          <p14:tracePt t="196480" x="6900863" y="2043113"/>
          <p14:tracePt t="196497" x="6915150" y="2043113"/>
          <p14:tracePt t="196514" x="6937375" y="2043113"/>
          <p14:tracePt t="196530" x="6980238" y="2043113"/>
          <p14:tracePt t="196547" x="7015163" y="2043113"/>
          <p14:tracePt t="196563" x="7037388" y="2043113"/>
          <p14:tracePt t="196605" x="7043738" y="2043113"/>
          <p14:tracePt t="196614" x="7051675" y="2043113"/>
          <p14:tracePt t="196652" x="7058025" y="2036763"/>
          <p14:tracePt t="196669" x="7058025" y="2022475"/>
          <p14:tracePt t="196685" x="7065963" y="1993900"/>
          <p14:tracePt t="196701" x="7065963" y="1979613"/>
          <p14:tracePt t="196717" x="7065963" y="1971675"/>
          <p14:tracePt t="196733" x="7065963" y="1965325"/>
          <p14:tracePt t="196741" x="7065963" y="1957388"/>
          <p14:tracePt t="196763" x="7065963" y="1928813"/>
          <p14:tracePt t="196764" x="7065963" y="1922463"/>
          <p14:tracePt t="196779" x="7065963" y="1900238"/>
          <p14:tracePt t="196796" x="7065963" y="1885950"/>
          <p14:tracePt t="196813" x="7065963" y="1865313"/>
          <p14:tracePt t="196830" x="7065963" y="1857375"/>
          <p14:tracePt t="196869" x="7065963" y="1851025"/>
          <p14:tracePt t="196874" x="7065963" y="1836738"/>
          <p14:tracePt t="196917" x="7051675" y="1822450"/>
          <p14:tracePt t="196925" x="7043738" y="1814513"/>
          <p14:tracePt t="196927" x="7037388" y="1808163"/>
          <p14:tracePt t="196948" x="7029450" y="1800225"/>
          <p14:tracePt t="196962" x="7023100" y="1800225"/>
          <p14:tracePt t="196979" x="7015163" y="1793875"/>
          <p14:tracePt t="196996" x="6994525" y="1793875"/>
          <p14:tracePt t="197013" x="6965950" y="1779588"/>
          <p14:tracePt t="197030" x="6943725" y="1771650"/>
          <p14:tracePt t="197046" x="6937375" y="1771650"/>
          <p14:tracePt t="197063" x="6929438" y="1765300"/>
          <p14:tracePt t="197079" x="6900863" y="1765300"/>
          <p14:tracePt t="197096" x="6886575" y="1765300"/>
          <p14:tracePt t="197133" x="6858000" y="1757363"/>
          <p14:tracePt t="197134" x="6851650" y="1757363"/>
          <p14:tracePt t="197146" x="6843713" y="1757363"/>
          <p14:tracePt t="197162" x="6837363" y="1757363"/>
          <p14:tracePt t="197179" x="6823075" y="1757363"/>
          <p14:tracePt t="197195" x="6815138" y="1757363"/>
          <p14:tracePt t="197213" x="6808788" y="1757363"/>
          <p14:tracePt t="197229" x="6800850" y="1757363"/>
          <p14:tracePt t="197277" x="6786563" y="1757363"/>
          <p14:tracePt t="197282" x="6780213" y="1757363"/>
          <p14:tracePt t="197325" x="6772275" y="1765300"/>
          <p14:tracePt t="197333" x="6772275" y="1771650"/>
          <p14:tracePt t="197349" x="6772275" y="1779588"/>
          <p14:tracePt t="197356" x="6772275" y="1785938"/>
          <p14:tracePt t="197361" x="6772275" y="1814513"/>
          <p14:tracePt t="197379" x="6772275" y="1836738"/>
          <p14:tracePt t="197395" x="6780213" y="1865313"/>
          <p14:tracePt t="197412" x="6780213" y="1879600"/>
          <p14:tracePt t="197428" x="6794500" y="1908175"/>
          <p14:tracePt t="197477" x="6800850" y="1928813"/>
          <p14:tracePt t="197485" x="6823075" y="1936750"/>
          <p14:tracePt t="197501" x="6829425" y="1943100"/>
          <p14:tracePt t="197533" x="6851650" y="1943100"/>
          <p14:tracePt t="197542" x="6858000" y="1943100"/>
          <p14:tracePt t="197549" x="6865938" y="1951038"/>
          <p14:tracePt t="197557" x="6872288" y="1951038"/>
          <p14:tracePt t="197565" x="6886575" y="1951038"/>
          <p14:tracePt t="197579" x="6923088" y="1951038"/>
          <p14:tracePt t="197595" x="6937375" y="1951038"/>
          <p14:tracePt t="197611" x="6972300" y="1951038"/>
          <p14:tracePt t="197629" x="6994525" y="1951038"/>
          <p14:tracePt t="197645" x="7023100" y="1951038"/>
          <p14:tracePt t="197662" x="7037388" y="1951038"/>
          <p14:tracePt t="197677" x="7051675" y="1951038"/>
          <p14:tracePt t="197695" x="7058025" y="1951038"/>
          <p14:tracePt t="197711" x="7086600" y="1951038"/>
          <p14:tracePt t="197728" x="7094538" y="1936750"/>
          <p14:tracePt t="197745" x="7123113" y="1928813"/>
          <p14:tracePt t="197829" x="7143750" y="1914525"/>
          <p14:tracePt t="197957" x="7143750" y="1900238"/>
          <p14:tracePt t="197965" x="7143750" y="1893888"/>
          <p14:tracePt t="197978" x="7143750" y="1885950"/>
          <p14:tracePt t="197978" x="7129463" y="1879600"/>
          <p14:tracePt t="197995" x="7094538" y="1871663"/>
          <p14:tracePt t="198011" x="7072313" y="1843088"/>
          <p14:tracePt t="198028" x="7043738" y="1836738"/>
          <p14:tracePt t="198044" x="7000875" y="1828800"/>
          <p14:tracePt t="198061" x="6965950" y="1814513"/>
          <p14:tracePt t="198078" x="6929438" y="1814513"/>
          <p14:tracePt t="198095" x="6900863" y="1814513"/>
          <p14:tracePt t="198111" x="6880225" y="1814513"/>
          <p14:tracePt t="198128" x="6843713" y="1814513"/>
          <p14:tracePt t="198145" x="6800850" y="1814513"/>
          <p14:tracePt t="198161" x="6757988" y="1814513"/>
          <p14:tracePt t="198177" x="6723063" y="1814513"/>
          <p14:tracePt t="198194" x="6694488" y="1814513"/>
          <p14:tracePt t="198211" x="6665913" y="1822450"/>
          <p14:tracePt t="198227" x="6600825" y="1865313"/>
          <p14:tracePt t="198244" x="6529388" y="1893888"/>
          <p14:tracePt t="198244" x="6480175" y="1928813"/>
          <p14:tracePt t="198261" x="6415088" y="1965325"/>
          <p14:tracePt t="198276" x="6308725" y="2022475"/>
          <p14:tracePt t="198294" x="6229350" y="2043113"/>
          <p14:tracePt t="198310" x="6143625" y="2085975"/>
          <p14:tracePt t="198328" x="5994400" y="2151063"/>
          <p14:tracePt t="198344" x="5865813" y="2208213"/>
          <p14:tracePt t="198361" x="5751513" y="2243138"/>
          <p14:tracePt t="198376" x="5637213" y="2271713"/>
          <p14:tracePt t="198395" x="5543550" y="2300288"/>
          <p14:tracePt t="198411" x="5472113" y="2322513"/>
          <p14:tracePt t="198427" x="5372100" y="2357438"/>
          <p14:tracePt t="198427" x="5322888" y="2365375"/>
          <p14:tracePt t="198445" x="5280025" y="2379663"/>
          <p14:tracePt t="198460" x="5108575" y="2422525"/>
          <p14:tracePt t="198478" x="5043488" y="2428875"/>
          <p14:tracePt t="198494" x="5000625" y="2443163"/>
          <p14:tracePt t="198511" x="4943475" y="2443163"/>
          <p14:tracePt t="198526" x="4900613" y="2457450"/>
          <p14:tracePt t="198544" x="4829175" y="2465388"/>
          <p14:tracePt t="198560" x="4786313" y="2479675"/>
          <p14:tracePt t="198576" x="4743450" y="2479675"/>
          <p14:tracePt t="198594" x="4686300" y="2486025"/>
          <p14:tracePt t="198610" x="4657725" y="2486025"/>
          <p14:tracePt t="198628" x="4622800" y="2493963"/>
          <p14:tracePt t="198644" x="4614863" y="2500313"/>
          <p14:tracePt t="198660" x="4579938" y="2500313"/>
          <p14:tracePt t="198677" x="4557713" y="2500313"/>
          <p14:tracePt t="198694" x="4537075" y="2500313"/>
          <p14:tracePt t="198710" x="4522788" y="2500313"/>
          <p14:tracePt t="198727" x="4486275" y="2500313"/>
          <p14:tracePt t="198743" x="4457700" y="2500313"/>
          <p14:tracePt t="198760" x="4429125" y="2493963"/>
          <p14:tracePt t="198776" x="4408488" y="2486025"/>
          <p14:tracePt t="198793" x="4394200" y="2479675"/>
          <p14:tracePt t="198810" x="4379913" y="2465388"/>
          <p14:tracePt t="198826" x="4365625" y="2451100"/>
          <p14:tracePt t="198844" x="4337050" y="2422525"/>
          <p14:tracePt t="198860" x="4322763" y="2408238"/>
          <p14:tracePt t="198860" x="4308475" y="2393950"/>
          <p14:tracePt t="198877" x="4308475" y="2386013"/>
          <p14:tracePt t="198894" x="4300538" y="2371725"/>
          <p14:tracePt t="198910" x="4294188" y="2365375"/>
          <p14:tracePt t="198927" x="4286250" y="2357438"/>
          <p14:tracePt t="198965" x="4286250" y="2351088"/>
          <p14:tracePt t="198977" x="4279900" y="2343150"/>
          <p14:tracePt t="199005" x="4279900" y="2328863"/>
          <p14:tracePt t="199013" x="4279900" y="2322513"/>
          <p14:tracePt t="199029" x="4271963" y="2314575"/>
          <p14:tracePt t="199051" x="4271963" y="2308225"/>
          <p14:tracePt t="199069" x="4271963" y="2279650"/>
          <p14:tracePt t="199077" x="4271963" y="2271713"/>
          <p14:tracePt t="199093" x="4271963" y="2251075"/>
          <p14:tracePt t="199102" x="4271963" y="2243138"/>
          <p14:tracePt t="199110" x="4271963" y="2236788"/>
          <p14:tracePt t="199126" x="4271963" y="2228850"/>
          <p14:tracePt t="199142" x="4271963" y="2208213"/>
          <p14:tracePt t="199189" x="4271963" y="2200275"/>
          <p14:tracePt t="199205" x="4271963" y="2179638"/>
          <p14:tracePt t="199237" x="4271963" y="2171700"/>
          <p14:tracePt t="199245" x="4279900" y="2165350"/>
          <p14:tracePt t="199248" x="4286250" y="2157413"/>
          <p14:tracePt t="199285" x="4294188" y="2151063"/>
          <p14:tracePt t="199293" x="4300538" y="2151063"/>
          <p14:tracePt t="199293" x="4308475" y="2143125"/>
          <p14:tracePt t="199309" x="4322763" y="2143125"/>
          <p14:tracePt t="199326" x="4337050" y="2143125"/>
          <p14:tracePt t="199342" x="4365625" y="2136775"/>
          <p14:tracePt t="199359" x="4371975" y="2128838"/>
          <p14:tracePt t="199397" x="4379913" y="2128838"/>
          <p14:tracePt t="199397" x="4394200" y="2128838"/>
          <p14:tracePt t="199409" x="4408488" y="2128838"/>
          <p14:tracePt t="199425" x="4422775" y="2128838"/>
          <p14:tracePt t="199443" x="4443413" y="2128838"/>
          <p14:tracePt t="199458" x="4479925" y="2128838"/>
          <p14:tracePt t="199458" x="4494213" y="2128838"/>
          <p14:tracePt t="199493" x="4508500" y="2128838"/>
          <p14:tracePt t="199677" x="4529138" y="2128838"/>
          <p14:tracePt t="199717" x="4529138" y="2136775"/>
          <p14:tracePt t="199725" x="4529138" y="2151063"/>
          <p14:tracePt t="199729" x="4529138" y="2157413"/>
          <p14:tracePt t="199741" x="4529138" y="2165350"/>
          <p14:tracePt t="199758" x="4529138" y="2171700"/>
          <p14:tracePt t="199775" x="4529138" y="2200275"/>
          <p14:tracePt t="199791" x="4529138" y="2208213"/>
          <p14:tracePt t="199809" x="4529138" y="2214563"/>
          <p14:tracePt t="199825" x="4529138" y="2236788"/>
          <p14:tracePt t="199892" x="4514850" y="2243138"/>
          <p14:tracePt t="199949" x="4494213" y="2243138"/>
          <p14:tracePt t="199964" x="4486275" y="2243138"/>
          <p14:tracePt t="199980" x="4479925" y="2243138"/>
          <p14:tracePt t="199996" x="4471988" y="2243138"/>
          <p14:tracePt t="200013" x="4457700" y="2243138"/>
          <p14:tracePt t="200029" x="4451350" y="2243138"/>
          <p14:tracePt t="200037" x="4443413" y="2243138"/>
          <p14:tracePt t="200057" x="4437063" y="2243138"/>
          <p14:tracePt t="200060" x="4422775" y="2243138"/>
          <p14:tracePt t="200074" x="4414838" y="2243138"/>
          <p14:tracePt t="200109" x="4408488" y="2243138"/>
          <p14:tracePt t="200157" x="4400550" y="2243138"/>
          <p14:tracePt t="200165" x="4386263" y="2243138"/>
          <p14:tracePt t="200197" x="4379913" y="2243138"/>
          <p14:tracePt t="200237" x="4371975" y="2243138"/>
          <p14:tracePt t="200245" x="4357688" y="2243138"/>
          <p14:tracePt t="200248" x="4343400" y="2243138"/>
          <p14:tracePt t="200258" x="4337050" y="2243138"/>
          <p14:tracePt t="200275" x="4329113" y="2243138"/>
          <p14:tracePt t="200291" x="4322763" y="2243138"/>
          <p14:tracePt t="200324" x="4314825" y="2243138"/>
          <p14:tracePt t="200325" x="4308475" y="2243138"/>
          <p14:tracePt t="200340" x="4300538" y="2243138"/>
          <p14:tracePt t="200420" x="4294188" y="2243138"/>
          <p14:tracePt t="200429" x="4286250" y="2243138"/>
          <p14:tracePt t="200445" x="4279900" y="2243138"/>
          <p14:tracePt t="200453" x="4271963" y="2243138"/>
          <p14:tracePt t="200509" x="4265613" y="2236788"/>
          <p14:tracePt t="200525" x="4257675" y="2228850"/>
          <p14:tracePt t="200565" x="4251325" y="2222500"/>
          <p14:tracePt t="200597" x="4251325" y="2214563"/>
          <p14:tracePt t="200605" x="4251325" y="2208213"/>
          <p14:tracePt t="200613" x="4243388" y="2200275"/>
          <p14:tracePt t="200624" x="4243388" y="2193925"/>
          <p14:tracePt t="200685" x="4237038" y="2185988"/>
          <p14:tracePt t="200688" x="4229100" y="2179638"/>
          <p14:tracePt t="200732" x="4229100" y="2171700"/>
          <p14:tracePt t="200765" x="4229100" y="2165350"/>
          <p14:tracePt t="200805" x="4229100" y="2157413"/>
          <p14:tracePt t="200813" x="4237038" y="2128838"/>
          <p14:tracePt t="200829" x="4257675" y="2122488"/>
          <p14:tracePt t="200837" x="4265613" y="2114550"/>
          <p14:tracePt t="200877" x="4271963" y="2108200"/>
          <p14:tracePt t="200893" x="4279900" y="2100263"/>
          <p14:tracePt t="200901" x="4286250" y="2093913"/>
          <p14:tracePt t="200917" x="4294188" y="2085975"/>
          <p14:tracePt t="200949" x="4300538" y="2079625"/>
          <p14:tracePt t="200956" x="4308475" y="2079625"/>
          <p14:tracePt t="200973" x="4314825" y="2079625"/>
          <p14:tracePt t="200989" x="4337050" y="2071688"/>
          <p14:tracePt t="201037" x="4343400" y="2071688"/>
          <p14:tracePt t="201061" x="4371975" y="2051050"/>
          <p14:tracePt t="201093" x="4379913" y="2051050"/>
          <p14:tracePt t="201093" x="4386263" y="2043113"/>
          <p14:tracePt t="201117" x="4394200" y="2043113"/>
          <p14:tracePt t="201125" x="4408488" y="2043113"/>
          <p14:tracePt t="201140" x="4414838" y="2043113"/>
          <p14:tracePt t="201156" x="4422775" y="2043113"/>
          <p14:tracePt t="201157" x="4429125" y="2043113"/>
          <p14:tracePt t="201172" x="4451350" y="2043113"/>
          <p14:tracePt t="201190" x="4457700" y="2043113"/>
          <p14:tracePt t="201207" x="4465638" y="2043113"/>
          <p14:tracePt t="201223" x="4486275" y="2043113"/>
          <p14:tracePt t="201239" x="4494213" y="2043113"/>
          <p14:tracePt t="201256" x="4508500" y="2043113"/>
          <p14:tracePt t="201309" x="4522788" y="2043113"/>
          <p14:tracePt t="201317" x="4529138" y="2051050"/>
          <p14:tracePt t="201333" x="4537075" y="2057400"/>
          <p14:tracePt t="201355" x="4543425" y="2079625"/>
          <p14:tracePt t="201360" x="4551363" y="2093913"/>
          <p14:tracePt t="201389" x="4557713" y="2100263"/>
          <p14:tracePt t="201390" x="4565650" y="2114550"/>
          <p14:tracePt t="201406" x="4572000" y="2128838"/>
          <p14:tracePt t="201453" x="4579938" y="2136775"/>
          <p14:tracePt t="201493" x="4586288" y="2143125"/>
          <p14:tracePt t="201501" x="4586288" y="2151063"/>
          <p14:tracePt t="201533" x="4586288" y="2157413"/>
          <p14:tracePt t="201573" x="4586288" y="2165350"/>
          <p14:tracePt t="201605" x="4586288" y="2171700"/>
          <p14:tracePt t="201636" x="4586288" y="2185988"/>
          <p14:tracePt t="201645" x="4586288" y="2193925"/>
          <p14:tracePt t="201653" x="4579938" y="2193925"/>
          <p14:tracePt t="201659" x="4572000" y="2200275"/>
          <p14:tracePt t="201701" x="4565650" y="2208213"/>
          <p14:tracePt t="201717" x="4557713" y="2214563"/>
          <p14:tracePt t="201757" x="4543425" y="2214563"/>
          <p14:tracePt t="201772" x="4537075" y="2222500"/>
          <p14:tracePt t="201780" x="4529138" y="2228850"/>
          <p14:tracePt t="201837" x="4522788" y="2236788"/>
          <p14:tracePt t="201869" x="4514850" y="2251075"/>
          <p14:tracePt t="201885" x="4508500" y="2257425"/>
          <p14:tracePt t="201900" x="4500563" y="2257425"/>
          <p14:tracePt t="201941" x="4494213" y="2257425"/>
          <p14:tracePt t="201956" x="4471988" y="2271713"/>
          <p14:tracePt t="201972" x="4465638" y="2271713"/>
          <p14:tracePt t="201989" x="4457700" y="2271713"/>
          <p14:tracePt t="201994" x="4443413" y="2271713"/>
          <p14:tracePt t="202036" x="4429125" y="2271713"/>
          <p14:tracePt t="202061" x="4422775" y="2271713"/>
          <p14:tracePt t="202064" x="4414838" y="2271713"/>
          <p14:tracePt t="202071" x="4408488" y="2271713"/>
          <p14:tracePt t="202089" x="4394200" y="2271713"/>
          <p14:tracePt t="202105" x="4379913" y="2271713"/>
          <p14:tracePt t="202121" x="4351338" y="2271713"/>
          <p14:tracePt t="202139" x="4343400" y="2271713"/>
          <p14:tracePt t="202155" x="4337050" y="2271713"/>
          <p14:tracePt t="202171" x="4329113" y="2271713"/>
          <p14:tracePt t="202205" x="4322763" y="2265363"/>
          <p14:tracePt t="202206" x="4308475" y="2257425"/>
          <p14:tracePt t="202222" x="4300538" y="2236788"/>
          <p14:tracePt t="202239" x="4294188" y="2228850"/>
          <p14:tracePt t="202255" x="4294188" y="2222500"/>
          <p14:tracePt t="202271" x="4286250" y="2208213"/>
          <p14:tracePt t="202288" x="4265613" y="2179638"/>
          <p14:tracePt t="202333" x="4257675" y="2171700"/>
          <p14:tracePt t="202341" x="4257675" y="2165350"/>
          <p14:tracePt t="202355" x="4257675" y="2157413"/>
          <p14:tracePt t="202360" x="4257675" y="2151063"/>
          <p14:tracePt t="202371" x="4257675" y="2143125"/>
          <p14:tracePt t="202388" x="4257675" y="2122488"/>
          <p14:tracePt t="202406" x="4257675" y="2114550"/>
          <p14:tracePt t="202421" x="4257675" y="2108200"/>
          <p14:tracePt t="202438" x="4257675" y="2085975"/>
          <p14:tracePt t="202455" x="4257675" y="2071688"/>
          <p14:tracePt t="202517" x="4265613" y="2065338"/>
          <p14:tracePt t="202549" x="4279900" y="2051050"/>
          <p14:tracePt t="202581" x="4286250" y="2043113"/>
          <p14:tracePt t="202589" x="4300538" y="2028825"/>
          <p14:tracePt t="202605" x="4308475" y="2028825"/>
          <p14:tracePt t="202613" x="4322763" y="2022475"/>
          <p14:tracePt t="202620" x="4343400" y="2022475"/>
          <p14:tracePt t="202638" x="4351338" y="2022475"/>
          <p14:tracePt t="202654" x="4365625" y="2022475"/>
          <p14:tracePt t="202671" x="4379913" y="2022475"/>
          <p14:tracePt t="202688" x="4394200" y="2022475"/>
          <p14:tracePt t="202705" x="4408488" y="2022475"/>
          <p14:tracePt t="202721" x="4414838" y="2022475"/>
          <p14:tracePt t="202738" x="4422775" y="2022475"/>
          <p14:tracePt t="202755" x="4429125" y="2022475"/>
          <p14:tracePt t="202797" x="4451350" y="2022475"/>
          <p14:tracePt t="202806" x="4457700" y="2028825"/>
          <p14:tracePt t="202807" x="4465638" y="2036763"/>
          <p14:tracePt t="202807" x="4471988" y="2051050"/>
          <p14:tracePt t="202821" x="4486275" y="2065338"/>
          <p14:tracePt t="202869" x="4494213" y="2071688"/>
          <p14:tracePt t="202877" x="4500563" y="2079625"/>
          <p14:tracePt t="202879" x="4508500" y="2085975"/>
          <p14:tracePt t="202887" x="4514850" y="2093913"/>
          <p14:tracePt t="202904" x="4537075" y="2100263"/>
          <p14:tracePt t="202922" x="4543425" y="2108200"/>
          <p14:tracePt t="202937" x="4543425" y="2114550"/>
          <p14:tracePt t="202954" x="4543425" y="2122488"/>
          <p14:tracePt t="202971" x="4551363" y="2128838"/>
          <p14:tracePt t="202987" x="4551363" y="2143125"/>
          <p14:tracePt t="203004" x="4557713" y="2171700"/>
          <p14:tracePt t="203020" x="4565650" y="2179638"/>
          <p14:tracePt t="203036" x="4572000" y="2185988"/>
          <p14:tracePt t="203149" x="4572000" y="2193925"/>
          <p14:tracePt t="203157" x="4572000" y="2200275"/>
          <p14:tracePt t="203173" x="4572000" y="2214563"/>
          <p14:tracePt t="203228" x="4572000" y="2222500"/>
          <p14:tracePt t="203237" x="4572000" y="2228850"/>
          <p14:tracePt t="203277" x="4565650" y="2243138"/>
          <p14:tracePt t="203287" x="4557713" y="2243138"/>
          <p14:tracePt t="203288" x="4529138" y="2251075"/>
          <p14:tracePt t="203357" x="4522788" y="2251075"/>
          <p14:tracePt t="203361" x="4514850" y="2251075"/>
          <p14:tracePt t="203373" x="4500563" y="2251075"/>
          <p14:tracePt t="203389" x="4494213" y="2251075"/>
          <p14:tracePt t="203398" x="4486275" y="2251075"/>
          <p14:tracePt t="203419" x="4471988" y="2257425"/>
          <p14:tracePt t="203420" x="4451350" y="2265363"/>
          <p14:tracePt t="203438" x="4443413" y="2265363"/>
          <p14:tracePt t="203453" x="4437063" y="2265363"/>
          <p14:tracePt t="203470" x="4422775" y="2265363"/>
          <p14:tracePt t="203487" x="4408488" y="2265363"/>
          <p14:tracePt t="203503" x="4400550" y="2265363"/>
          <p14:tracePt t="203581" x="4386263" y="2265363"/>
          <p14:tracePt t="203589" x="4379913" y="2265363"/>
          <p14:tracePt t="203605" x="4371975" y="2265363"/>
          <p14:tracePt t="203613" x="4365625" y="2265363"/>
          <p14:tracePt t="203644" x="4351338" y="2265363"/>
          <p14:tracePt t="203652" x="4329113" y="2265363"/>
          <p14:tracePt t="203659" x="4322763" y="2265363"/>
          <p14:tracePt t="203669" x="4314825" y="2257425"/>
          <p14:tracePt t="203686" x="4308475" y="2257425"/>
          <p14:tracePt t="203703" x="4300538" y="2257425"/>
          <p14:tracePt t="203720" x="4294188" y="2251075"/>
          <p14:tracePt t="203736" x="4279900" y="2243138"/>
          <p14:tracePt t="203752" x="4265613" y="2222500"/>
          <p14:tracePt t="203770" x="4257675" y="2214563"/>
          <p14:tracePt t="203785" x="4251325" y="2208213"/>
          <p14:tracePt t="203802" x="4222750" y="2185988"/>
          <p14:tracePt t="203820" x="4214813" y="2179638"/>
          <p14:tracePt t="203860" x="4208463" y="2151063"/>
          <p14:tracePt t="203876" x="4200525" y="2143125"/>
          <p14:tracePt t="203893" x="4200525" y="2136775"/>
          <p14:tracePt t="203901" x="4200525" y="2122488"/>
          <p14:tracePt t="203919" x="4200525" y="2114550"/>
          <p14:tracePt t="203920" x="4200525" y="2100263"/>
          <p14:tracePt t="203936" x="4200525" y="2079625"/>
          <p14:tracePt t="203953" x="4200525" y="2071688"/>
          <p14:tracePt t="203997" x="4200525" y="2065338"/>
          <p14:tracePt t="204005" x="4200525" y="2043113"/>
          <p14:tracePt t="204021" x="4200525" y="2036763"/>
          <p14:tracePt t="204021" x="4200525" y="2028825"/>
          <p14:tracePt t="204037" x="4200525" y="2022475"/>
          <p14:tracePt t="204053" x="4208463" y="2014538"/>
          <p14:tracePt t="204061" x="4237038" y="2000250"/>
          <p14:tracePt t="204101" x="4251325" y="2000250"/>
          <p14:tracePt t="204109" x="4257675" y="2000250"/>
          <p14:tracePt t="204117" x="4271963" y="1993900"/>
          <p14:tracePt t="204135" x="4294188" y="1993900"/>
          <p14:tracePt t="204140" x="4300538" y="1993900"/>
          <p14:tracePt t="204153" x="4308475" y="1993900"/>
          <p14:tracePt t="204169" x="4329113" y="1993900"/>
          <p14:tracePt t="204186" x="4337050" y="1993900"/>
          <p14:tracePt t="204202" x="4351338" y="1993900"/>
          <p14:tracePt t="204219" x="4365625" y="1993900"/>
          <p14:tracePt t="204235" x="4371975" y="1993900"/>
          <p14:tracePt t="204235" x="4379913" y="1993900"/>
          <p14:tracePt t="204253" x="4394200" y="1993900"/>
          <p14:tracePt t="204268" x="4414838" y="2000250"/>
          <p14:tracePt t="204286" x="4429125" y="2014538"/>
          <p14:tracePt t="204302" x="4437063" y="2022475"/>
          <p14:tracePt t="204319" x="4451350" y="2051050"/>
          <p14:tracePt t="204335" x="4457700" y="2051050"/>
          <p14:tracePt t="204352" x="4465638" y="2057400"/>
          <p14:tracePt t="204369" x="4479925" y="2071688"/>
          <p14:tracePt t="204385" x="4494213" y="2085975"/>
          <p14:tracePt t="204401" x="4494213" y="2100263"/>
          <p14:tracePt t="204418" x="4500563" y="2114550"/>
          <p14:tracePt t="204435" x="4500563" y="2122488"/>
          <p14:tracePt t="204452" x="4500563" y="2143125"/>
          <p14:tracePt t="204470" x="4500563" y="2179638"/>
          <p14:tracePt t="204486" x="4508500" y="2193925"/>
          <p14:tracePt t="204533" x="4508500" y="2200275"/>
          <p14:tracePt t="204541" x="4508500" y="2214563"/>
          <p14:tracePt t="204556" x="4508500" y="2222500"/>
          <p14:tracePt t="204565" x="4508500" y="2228850"/>
          <p14:tracePt t="204584" x="4508500" y="2236788"/>
          <p14:tracePt t="204585" x="4508500" y="2251075"/>
          <p14:tracePt t="204629" x="4508500" y="2257425"/>
          <p14:tracePt t="204637" x="4500563" y="2271713"/>
          <p14:tracePt t="204651" x="4494213" y="2279650"/>
          <p14:tracePt t="204658" x="4486275" y="2279650"/>
          <p14:tracePt t="204667" x="4457700" y="2279650"/>
          <p14:tracePt t="204685" x="4451350" y="2279650"/>
          <p14:tracePt t="204701" x="4429125" y="2286000"/>
          <p14:tracePt t="204719" x="4400550" y="2286000"/>
          <p14:tracePt t="204735" x="4379913" y="2286000"/>
          <p14:tracePt t="204751" x="4371975" y="2286000"/>
          <p14:tracePt t="204768" x="4351338" y="2286000"/>
          <p14:tracePt t="204785" x="4329113" y="2286000"/>
          <p14:tracePt t="204802" x="4300538" y="2286000"/>
          <p14:tracePt t="204818" x="4294188" y="2286000"/>
          <p14:tracePt t="204834" x="4286250" y="2286000"/>
          <p14:tracePt t="204877" x="4271963" y="2286000"/>
          <p14:tracePt t="204881" x="4265613" y="2286000"/>
          <p14:tracePt t="204887" x="4251325" y="2286000"/>
          <p14:tracePt t="204901" x="4237038" y="2286000"/>
          <p14:tracePt t="204919" x="4222750" y="2279650"/>
          <p14:tracePt t="204935" x="4214813" y="2257425"/>
          <p14:tracePt t="204950" x="4208463" y="2251075"/>
          <p14:tracePt t="204969" x="4208463" y="2228850"/>
          <p14:tracePt t="204984" x="4194175" y="2214563"/>
          <p14:tracePt t="205029" x="4194175" y="2200275"/>
          <p14:tracePt t="205037" x="4194175" y="2193925"/>
          <p14:tracePt t="205059" x="4194175" y="2185988"/>
          <p14:tracePt t="205061" x="4194175" y="2179638"/>
          <p14:tracePt t="205067" x="4194175" y="2151063"/>
          <p14:tracePt t="205084" x="4194175" y="2143125"/>
          <p14:tracePt t="205101" x="4194175" y="2128838"/>
          <p14:tracePt t="205165" x="4214813" y="2114550"/>
          <p14:tracePt t="205181" x="4222750" y="2114550"/>
          <p14:tracePt t="205189" x="4229100" y="2108200"/>
          <p14:tracePt t="205205" x="4237038" y="2108200"/>
          <p14:tracePt t="205220" x="4265613" y="2100263"/>
          <p14:tracePt t="205221" x="4271963" y="2100263"/>
          <p14:tracePt t="205234" x="4294188" y="2093913"/>
          <p14:tracePt t="205251" x="4300538" y="2093913"/>
          <p14:tracePt t="205268" x="4308475" y="2093913"/>
          <p14:tracePt t="205283" x="4343400" y="2093913"/>
          <p14:tracePt t="205317" x="4351338" y="2093913"/>
          <p14:tracePt t="205365" x="4357688" y="2093913"/>
          <p14:tracePt t="205413" x="4371975" y="2093913"/>
          <p14:tracePt t="205421" x="4379913" y="2093913"/>
          <p14:tracePt t="205422" x="4386263" y="2093913"/>
          <p14:tracePt t="205485" x="4394200" y="2093913"/>
          <p14:tracePt t="205493" x="4408488" y="2093913"/>
          <p14:tracePt t="205501" x="4422775" y="2093913"/>
          <p14:tracePt t="205540" x="4429125" y="2093913"/>
          <p14:tracePt t="205540" x="4443413" y="2093913"/>
          <p14:tracePt t="205565" x="4465638" y="2093913"/>
          <p14:tracePt t="205581" x="4471988" y="2100263"/>
          <p14:tracePt t="205585" x="4479925" y="2108200"/>
          <p14:tracePt t="205600" x="4486275" y="2114550"/>
          <p14:tracePt t="205617" x="4494213" y="2114550"/>
          <p14:tracePt t="205634" x="4508500" y="2128838"/>
          <p14:tracePt t="205650" x="4508500" y="2136775"/>
          <p14:tracePt t="205693" x="4514850" y="2151063"/>
          <p14:tracePt t="205733" x="4514850" y="2157413"/>
          <p14:tracePt t="205741" x="4514850" y="2171700"/>
          <p14:tracePt t="205781" x="4514850" y="2179638"/>
          <p14:tracePt t="205797" x="4514850" y="2185988"/>
          <p14:tracePt t="205813" x="4494213" y="2208213"/>
          <p14:tracePt t="205843" x="4494213" y="2214563"/>
          <p14:tracePt t="205861" x="4486275" y="2222500"/>
          <p14:tracePt t="205893" x="4479925" y="2236788"/>
          <p14:tracePt t="205925" x="4471988" y="2243138"/>
          <p14:tracePt t="205940" x="4457700" y="2257425"/>
          <p14:tracePt t="205989" x="4451350" y="2265363"/>
          <p14:tracePt t="205997" x="4443413" y="2265363"/>
          <p14:tracePt t="206037" x="4429125" y="2271713"/>
          <p14:tracePt t="206045" x="4422775" y="2271713"/>
          <p14:tracePt t="206053" x="4414838" y="2271713"/>
          <p14:tracePt t="206061" x="4408488" y="2271713"/>
          <p14:tracePt t="206067" x="4386263" y="2271713"/>
          <p14:tracePt t="206083" x="4379913" y="2279650"/>
          <p14:tracePt t="206099" x="4371975" y="2279650"/>
          <p14:tracePt t="206116" x="4343400" y="2279650"/>
          <p14:tracePt t="206133" x="4322763" y="2279650"/>
          <p14:tracePt t="206150" x="4300538" y="2279650"/>
          <p14:tracePt t="206166" x="4279900" y="2265363"/>
          <p14:tracePt t="206205" x="4271963" y="2265363"/>
          <p14:tracePt t="206221" x="4265613" y="2257425"/>
          <p14:tracePt t="206261" x="4257675" y="2251075"/>
          <p14:tracePt t="206301" x="4257675" y="2236788"/>
          <p14:tracePt t="206341" x="4257675" y="2228850"/>
          <p14:tracePt t="206373" x="4257675" y="2222500"/>
          <p14:tracePt t="206381" x="4257675" y="2214563"/>
          <p14:tracePt t="206397" x="4257675" y="2200275"/>
          <p14:tracePt t="206413" x="4257675" y="2193925"/>
          <p14:tracePt t="206453" x="4257675" y="2171700"/>
          <p14:tracePt t="206493" x="4271963" y="2157413"/>
          <p14:tracePt t="206509" x="4279900" y="2151063"/>
          <p14:tracePt t="206530" x="4286250" y="2143125"/>
          <p14:tracePt t="206557" x="4294188" y="2143125"/>
          <p14:tracePt t="206572" x="4300538" y="2136775"/>
          <p14:tracePt t="206588" x="4308475" y="2128838"/>
          <p14:tracePt t="206629" x="4314825" y="2128838"/>
          <p14:tracePt t="206636" x="4337050" y="2128838"/>
          <p14:tracePt t="206660" x="4343400" y="2128838"/>
          <p14:tracePt t="206677" x="4351338" y="2128838"/>
          <p14:tracePt t="206685" x="4357688" y="2128838"/>
          <p14:tracePt t="206693" x="4365625" y="2128838"/>
          <p14:tracePt t="206699" x="4371975" y="2128838"/>
          <p14:tracePt t="206741" x="4379913" y="2128838"/>
          <p14:tracePt t="206989" x="4386263" y="2128838"/>
          <p14:tracePt t="207061" x="4414838" y="2128838"/>
          <p14:tracePt t="207077" x="4414838" y="2136775"/>
          <p14:tracePt t="207188" x="4414838" y="2143125"/>
          <p14:tracePt t="207412" x="4422775" y="2151063"/>
          <p14:tracePt t="207421" x="4429125" y="2151063"/>
          <p14:tracePt t="207431" x="4443413" y="2151063"/>
          <p14:tracePt t="207437" x="4465638" y="2151063"/>
          <p14:tracePt t="207448" x="4500563" y="2151063"/>
          <p14:tracePt t="207464" x="4529138" y="2151063"/>
          <p14:tracePt t="207482" x="4565650" y="2143125"/>
          <p14:tracePt t="207497" x="4579938" y="2143125"/>
          <p14:tracePt t="207514" x="4608513" y="2128838"/>
          <p14:tracePt t="207530" x="4614863" y="2128838"/>
          <p14:tracePt t="207572" x="4622800" y="2128838"/>
          <p14:tracePt t="207580" x="4629150" y="2128838"/>
          <p14:tracePt t="207586" x="4651375" y="2128838"/>
          <p14:tracePt t="207596" x="4700588" y="2122488"/>
          <p14:tracePt t="207613" x="4757738" y="2100263"/>
          <p14:tracePt t="207631" x="4765675" y="2100263"/>
          <p14:tracePt t="207647" x="4786313" y="2100263"/>
          <p14:tracePt t="207664" x="4800600" y="2100263"/>
          <p14:tracePt t="207680" x="4822825" y="2100263"/>
          <p14:tracePt t="207697" x="4837113" y="2093913"/>
          <p14:tracePt t="207714" x="4872038" y="2093913"/>
          <p14:tracePt t="207729" x="4908550" y="2093913"/>
          <p14:tracePt t="207747" x="4922838" y="2093913"/>
          <p14:tracePt t="207763" x="4943475" y="2093913"/>
          <p14:tracePt t="207763" x="4965700" y="2093913"/>
          <p14:tracePt t="207781" x="4986338" y="2093913"/>
          <p14:tracePt t="207797" x="5000625" y="2093913"/>
          <p14:tracePt t="207813" x="5029200" y="2093913"/>
          <p14:tracePt t="207831" x="5043488" y="2093913"/>
          <p14:tracePt t="207847" x="5051425" y="2093913"/>
          <p14:tracePt t="207864" x="5065713" y="2093913"/>
          <p14:tracePt t="207881" x="5086350" y="2100263"/>
          <p14:tracePt t="207897" x="5100638" y="2100263"/>
          <p14:tracePt t="207913" x="5122863" y="2114550"/>
          <p14:tracePt t="207930" x="5157788" y="2122488"/>
          <p14:tracePt t="207947" x="5165725" y="2122488"/>
          <p14:tracePt t="207963" x="5186363" y="2122488"/>
          <p14:tracePt t="207980" x="5200650" y="2136775"/>
          <p14:tracePt t="207997" x="5214938" y="2136775"/>
          <p14:tracePt t="208013" x="5222875" y="2143125"/>
          <p14:tracePt t="208030" x="5243513" y="2143125"/>
          <p14:tracePt t="208046" x="5257800" y="2151063"/>
          <p14:tracePt t="208063" x="5265738" y="2157413"/>
          <p14:tracePt t="208079" x="5272088" y="2157413"/>
          <p14:tracePt t="208096" x="5286375" y="2165350"/>
          <p14:tracePt t="208114" x="5300663" y="2171700"/>
          <p14:tracePt t="208129" x="5314950" y="2179638"/>
          <p14:tracePt t="208146" x="5365750" y="2179638"/>
          <p14:tracePt t="208163" x="5400675" y="2185988"/>
          <p14:tracePt t="208163" x="5422900" y="2185988"/>
          <p14:tracePt t="208181" x="5443538" y="2185988"/>
          <p14:tracePt t="208196" x="5522913" y="2185988"/>
          <p14:tracePt t="208213" x="5565775" y="2185988"/>
          <p14:tracePt t="208230" x="5622925" y="2185988"/>
          <p14:tracePt t="208246" x="5657850" y="2185988"/>
          <p14:tracePt t="208263" x="5680075" y="2185988"/>
          <p14:tracePt t="208279" x="5686425" y="2185988"/>
          <p14:tracePt t="208296" x="5700713" y="2185988"/>
          <p14:tracePt t="208313" x="5715000" y="2185988"/>
          <p14:tracePt t="208330" x="5729288" y="2185988"/>
          <p14:tracePt t="208347" x="5772150" y="2185988"/>
          <p14:tracePt t="208363" x="5815013" y="2185988"/>
          <p14:tracePt t="208379" x="5857875" y="2185988"/>
          <p14:tracePt t="208396" x="5880100" y="2185988"/>
          <p14:tracePt t="208413" x="5894388" y="2185988"/>
          <p14:tracePt t="208429" x="5900738" y="2185988"/>
          <p14:tracePt t="208446" x="5922963" y="2185988"/>
          <p14:tracePt t="208463" x="5929313" y="2185988"/>
          <p14:tracePt t="208480" x="5965825" y="2185988"/>
          <p14:tracePt t="208495" x="5980113" y="2185988"/>
          <p14:tracePt t="208513" x="6000750" y="2185988"/>
          <p14:tracePt t="208528" x="6015038" y="2185988"/>
          <p14:tracePt t="208545" x="6037263" y="2185988"/>
          <p14:tracePt t="208562" x="6057900" y="2179638"/>
          <p14:tracePt t="208676" x="6029325" y="2179638"/>
          <p14:tracePt t="208684" x="6000750" y="2179638"/>
          <p14:tracePt t="208693" x="5986463" y="2179638"/>
          <p14:tracePt t="208699" x="5951538" y="2179638"/>
          <p14:tracePt t="208712" x="5908675" y="2179638"/>
          <p14:tracePt t="208729" x="5880100" y="2179638"/>
          <p14:tracePt t="208746" x="5829300" y="2185988"/>
          <p14:tracePt t="208762" x="5800725" y="2185988"/>
          <p14:tracePt t="208779" x="5780088" y="2185988"/>
          <p14:tracePt t="208796" x="5743575" y="2200275"/>
          <p14:tracePt t="208796" x="5737225" y="2200275"/>
          <p14:tracePt t="208813" x="5700713" y="2214563"/>
          <p14:tracePt t="208829" x="5680075" y="2214563"/>
          <p14:tracePt t="208845" x="5665788" y="2214563"/>
          <p14:tracePt t="208862" x="5657850" y="2214563"/>
          <p14:tracePt t="208879" x="5629275" y="2222500"/>
          <p14:tracePt t="208925" x="5622925" y="2222500"/>
          <p14:tracePt t="208933" x="5614988" y="2222500"/>
          <p14:tracePt t="208949" x="5600700" y="2222500"/>
          <p14:tracePt t="208957" x="5594350" y="2222500"/>
          <p14:tracePt t="208997" x="5586413" y="2222500"/>
          <p14:tracePt t="209197" x="5594350" y="2222500"/>
          <p14:tracePt t="209205" x="5608638" y="2222500"/>
          <p14:tracePt t="209213" x="5614988" y="2222500"/>
          <p14:tracePt t="209218" x="5637213" y="2222500"/>
          <p14:tracePt t="209228" x="5665788" y="2214563"/>
          <p14:tracePt t="209245" x="5680075" y="2214563"/>
          <p14:tracePt t="209262" x="5715000" y="2214563"/>
          <p14:tracePt t="209278" x="5737225" y="2214563"/>
          <p14:tracePt t="209296" x="5751513" y="2214563"/>
          <p14:tracePt t="209311" x="5780088" y="2214563"/>
          <p14:tracePt t="209328" x="5786438" y="2214563"/>
          <p14:tracePt t="209345" x="5815013" y="2214563"/>
          <p14:tracePt t="209362" x="5857875" y="2214563"/>
          <p14:tracePt t="209379" x="5922963" y="2214563"/>
          <p14:tracePt t="209394" x="6000750" y="2200275"/>
          <p14:tracePt t="209412" x="6057900" y="2200275"/>
          <p14:tracePt t="209427" x="6108700" y="2193925"/>
          <p14:tracePt t="209445" x="6129338" y="2193925"/>
          <p14:tracePt t="209461" x="6137275" y="2193925"/>
          <p14:tracePt t="209479" x="6157913" y="2193925"/>
          <p14:tracePt t="209495" x="6186488" y="2193925"/>
          <p14:tracePt t="209511" x="6229350" y="2193925"/>
          <p14:tracePt t="209528" x="6308725" y="2193925"/>
          <p14:tracePt t="209544" x="6351588" y="2193925"/>
          <p14:tracePt t="209562" x="6372225" y="2193925"/>
          <p14:tracePt t="209577" x="6400800" y="2193925"/>
          <p14:tracePt t="209595" x="6429375" y="2193925"/>
          <p14:tracePt t="209611" x="6437313" y="2193925"/>
          <p14:tracePt t="209627" x="6451600" y="2193925"/>
          <p14:tracePt t="209644" x="6472238" y="2193925"/>
          <p14:tracePt t="209661" x="6494463" y="2193925"/>
          <p14:tracePt t="209677" x="6523038" y="2193925"/>
          <p14:tracePt t="209694" x="6543675" y="2193925"/>
          <p14:tracePt t="209711" x="6586538" y="2193925"/>
          <p14:tracePt t="209727" x="6608763" y="2193925"/>
          <p14:tracePt t="209744" x="6651625" y="2193925"/>
          <p14:tracePt t="209760" x="6665913" y="2200275"/>
          <p14:tracePt t="209777" x="6680200" y="2208213"/>
          <p14:tracePt t="209793" x="6700838" y="2214563"/>
          <p14:tracePt t="209811" x="6715125" y="2214563"/>
          <p14:tracePt t="209827" x="6737350" y="2222500"/>
          <p14:tracePt t="209843" x="6780213" y="2236788"/>
          <p14:tracePt t="209861" x="6823075" y="2251075"/>
          <p14:tracePt t="209909" x="6837363" y="2251075"/>
          <p14:tracePt t="209925" x="6843713" y="2251075"/>
          <p14:tracePt t="209941" x="6851650" y="2251075"/>
          <p14:tracePt t="209957" x="6858000" y="2251075"/>
          <p14:tracePt t="209988" x="6872288" y="2251075"/>
          <p14:tracePt t="209996" x="6880225" y="2251075"/>
          <p14:tracePt t="210010" x="6886575" y="2251075"/>
          <p14:tracePt t="210011" x="6923088" y="2251075"/>
          <p14:tracePt t="210026" x="6965950" y="2251075"/>
          <p14:tracePt t="210044" x="6972300" y="2251075"/>
          <p14:tracePt t="210060" x="6994525" y="2251075"/>
          <p14:tracePt t="210077" x="7000875" y="2251075"/>
          <p14:tracePt t="210124" x="7008813" y="2251075"/>
          <p14:tracePt t="210141" x="7015163" y="2251075"/>
          <p14:tracePt t="210145" x="7029450" y="2251075"/>
          <p14:tracePt t="210189" x="7051675" y="2251075"/>
          <p14:tracePt t="210244" x="7058025" y="2251075"/>
          <p14:tracePt t="210257" x="7072313" y="2251075"/>
          <p14:tracePt t="210260" x="7086600" y="2251075"/>
          <p14:tracePt t="210261" x="7094538" y="2251075"/>
          <p14:tracePt t="210277" x="7123113" y="2243138"/>
          <p14:tracePt t="210325" x="7129463" y="2236788"/>
          <p14:tracePt t="210365" x="7129463" y="2228850"/>
          <p14:tracePt t="210404" x="7129463" y="2222500"/>
          <p14:tracePt t="210413" x="7129463" y="2214563"/>
          <p14:tracePt t="210421" x="7129463" y="2208213"/>
          <p14:tracePt t="210437" x="7129463" y="2193925"/>
          <p14:tracePt t="210453" x="7129463" y="2185988"/>
          <p14:tracePt t="210468" x="7129463" y="2179638"/>
          <p14:tracePt t="210502" x="7129463" y="2171700"/>
          <p14:tracePt t="210517" x="7129463" y="2151063"/>
          <p14:tracePt t="210549" x="7129463" y="2143125"/>
          <p14:tracePt t="210565" x="7129463" y="2128838"/>
          <p14:tracePt t="210597" x="7123113" y="2122488"/>
          <p14:tracePt t="210605" x="7115175" y="2108200"/>
          <p14:tracePt t="210637" x="7108825" y="2100263"/>
          <p14:tracePt t="210645" x="7100888" y="2093913"/>
          <p14:tracePt t="210677" x="7094538" y="2093913"/>
          <p14:tracePt t="210685" x="7072313" y="2093913"/>
          <p14:tracePt t="210693" x="7058025" y="2093913"/>
          <p14:tracePt t="210700" x="7051675" y="2093913"/>
          <p14:tracePt t="210709" x="7037388" y="2085975"/>
          <p14:tracePt t="210765" x="7037388" y="2079625"/>
          <p14:tracePt t="210781" x="7029450" y="2071688"/>
          <p14:tracePt t="210789" x="7023100" y="2071688"/>
          <p14:tracePt t="210797" x="7008813" y="2065338"/>
          <p14:tracePt t="210836" x="7000875" y="2065338"/>
          <p14:tracePt t="210846" x="6986588" y="2065338"/>
          <p14:tracePt t="210849" x="6980238" y="2065338"/>
          <p14:tracePt t="210859" x="6958013" y="2057400"/>
          <p14:tracePt t="210875" x="6943725" y="2057400"/>
          <p14:tracePt t="210916" x="6937375" y="2057400"/>
          <p14:tracePt t="210926" x="6929438" y="2057400"/>
          <p14:tracePt t="210926" x="6923088" y="2051050"/>
          <p14:tracePt t="210973" x="6915150" y="2051050"/>
          <p14:tracePt t="210981" x="6908800" y="2051050"/>
          <p14:tracePt t="211013" x="6900863" y="2051050"/>
          <p14:tracePt t="211021" x="6886575" y="2036763"/>
          <p14:tracePt t="211029" x="6880225" y="2028825"/>
          <p14:tracePt t="211034" x="6872288" y="2028825"/>
          <p14:tracePt t="211069" x="6865938" y="2028825"/>
          <p14:tracePt t="211085" x="6858000" y="2028825"/>
          <p14:tracePt t="211093" x="6851650" y="2028825"/>
          <p14:tracePt t="211108" x="6837363" y="2028825"/>
          <p14:tracePt t="211110" x="6829425" y="2028825"/>
          <p14:tracePt t="211126" x="6815138" y="2028825"/>
          <p14:tracePt t="211181" x="6794500" y="2028825"/>
          <p14:tracePt t="211245" x="6786563" y="2028825"/>
          <p14:tracePt t="211260" x="6780213" y="2036763"/>
          <p14:tracePt t="211277" x="6765925" y="2051050"/>
          <p14:tracePt t="211292" x="6751638" y="2057400"/>
          <p14:tracePt t="211293" x="6743700" y="2065338"/>
          <p14:tracePt t="211293" x="6737350" y="2071688"/>
          <p14:tracePt t="211349" x="6723063" y="2079625"/>
          <p14:tracePt t="211365" x="6715125" y="2085975"/>
          <p14:tracePt t="211394" x="6708775" y="2093913"/>
          <p14:tracePt t="211501" x="6708775" y="2100263"/>
          <p14:tracePt t="211509" x="6708775" y="2108200"/>
          <p14:tracePt t="211516" x="6708775" y="2128838"/>
          <p14:tracePt t="211525" x="6708775" y="2136775"/>
          <p14:tracePt t="211564" x="6708775" y="2151063"/>
          <p14:tracePt t="211573" x="6708775" y="2171700"/>
          <p14:tracePt t="211588" x="6708775" y="2179638"/>
          <p14:tracePt t="211591" x="6708775" y="2185988"/>
          <p14:tracePt t="211661" x="6715125" y="2185988"/>
          <p14:tracePt t="211665" x="6723063" y="2185988"/>
          <p14:tracePt t="211702" x="6737350" y="2185988"/>
          <p14:tracePt t="211703" x="6743700" y="2193925"/>
          <p14:tracePt t="211741" x="6751638" y="2193925"/>
          <p14:tracePt t="211749" x="6757988" y="2193925"/>
          <p14:tracePt t="211765" x="6765925" y="2193925"/>
          <p14:tracePt t="211773" x="6772275" y="2193925"/>
          <p14:tracePt t="211821" x="6780213" y="2193925"/>
          <p14:tracePt t="211852" x="6786563" y="2193925"/>
          <p14:tracePt t="211861" x="6794500" y="2193925"/>
          <p14:tracePt t="211877" x="6800850" y="2193925"/>
          <p14:tracePt t="211885" x="6808788" y="2193925"/>
          <p14:tracePt t="211890" x="6815138" y="2193925"/>
          <p14:tracePt t="211933" x="6823075" y="2193925"/>
          <p14:tracePt t="211951" x="6829425" y="2193925"/>
          <p14:tracePt t="211981" x="6843713" y="2193925"/>
          <p14:tracePt t="211991" x="6851650" y="2193925"/>
          <p14:tracePt t="212029" x="6858000" y="2193925"/>
          <p14:tracePt t="212037" x="6865938" y="2193925"/>
          <p14:tracePt t="212052" x="6886575" y="2193925"/>
          <p14:tracePt t="212061" x="6894513" y="2193925"/>
          <p14:tracePt t="212069" x="6900863" y="2193925"/>
          <p14:tracePt t="212073" x="6908800" y="2193925"/>
          <p14:tracePt t="212090" x="6923088" y="2193925"/>
          <p14:tracePt t="212124" x="6929438" y="2193925"/>
          <p14:tracePt t="212157" x="6937375" y="2193925"/>
          <p14:tracePt t="212165" x="6943725" y="2185988"/>
          <p14:tracePt t="212205" x="6958013" y="2185988"/>
          <p14:tracePt t="212213" x="6965950" y="2185988"/>
          <p14:tracePt t="212219" x="6972300" y="2185988"/>
          <p14:tracePt t="212224" x="6986588" y="2179638"/>
          <p14:tracePt t="212240" x="6994525" y="2179638"/>
          <p14:tracePt t="212276" x="7008813" y="2179638"/>
          <p14:tracePt t="212290" x="7015163" y="2165350"/>
          <p14:tracePt t="212397" x="7023100" y="2157413"/>
          <p14:tracePt t="212444" x="7023100" y="2151063"/>
          <p14:tracePt t="212509" x="7023100" y="2143125"/>
          <p14:tracePt t="212524" x="7023100" y="2136775"/>
          <p14:tracePt t="212541" x="7015163" y="2128838"/>
          <p14:tracePt t="212581" x="7000875" y="2122488"/>
          <p14:tracePt t="212621" x="6994525" y="2122488"/>
          <p14:tracePt t="212624" x="6980238" y="2122488"/>
          <p14:tracePt t="212644" x="6972300" y="2122488"/>
          <p14:tracePt t="212652" x="6965950" y="2122488"/>
          <p14:tracePt t="212661" x="6951663" y="2122488"/>
          <p14:tracePt t="212673" x="6937375" y="2122488"/>
          <p14:tracePt t="212690" x="6929438" y="2122488"/>
          <p14:tracePt t="212707" x="6923088" y="2122488"/>
          <p14:tracePt t="212722" x="6900863" y="2122488"/>
          <p14:tracePt t="212740" x="6886575" y="2122488"/>
          <p14:tracePt t="212757" x="6865938" y="2122488"/>
          <p14:tracePt t="212772" x="6858000" y="2122488"/>
          <p14:tracePt t="212829" x="6851650" y="2122488"/>
          <p14:tracePt t="212844" x="6843713" y="2122488"/>
          <p14:tracePt t="212850" x="6837363" y="2122488"/>
          <p14:tracePt t="212884" x="6829425" y="2122488"/>
          <p14:tracePt t="212892" x="6815138" y="2128838"/>
          <p14:tracePt t="212901" x="6808788" y="2136775"/>
          <p14:tracePt t="212933" x="6800850" y="2143125"/>
          <p14:tracePt t="212941" x="6794500" y="2151063"/>
          <p14:tracePt t="213005" x="6786563" y="2157413"/>
          <p14:tracePt t="213021" x="6780213" y="2171700"/>
          <p14:tracePt t="213037" x="6780213" y="2179638"/>
          <p14:tracePt t="213045" x="6772275" y="2185988"/>
          <p14:tracePt t="213085" x="6772275" y="2193925"/>
          <p14:tracePt t="213133" x="6772275" y="2200275"/>
          <p14:tracePt t="213142" x="6780213" y="2208213"/>
          <p14:tracePt t="213157" x="6780213" y="2214563"/>
          <p14:tracePt t="213173" x="6786563" y="2222500"/>
          <p14:tracePt t="213204" x="6794500" y="2228850"/>
          <p14:tracePt t="213212" x="6800850" y="2236788"/>
          <p14:tracePt t="213228" x="6800850" y="2243138"/>
          <p14:tracePt t="213237" x="6808788" y="2251075"/>
          <p14:tracePt t="213269" x="6823075" y="2251075"/>
          <p14:tracePt t="213277" x="6837363" y="2257425"/>
          <p14:tracePt t="213309" x="6851650" y="2257425"/>
          <p14:tracePt t="213325" x="6858000" y="2257425"/>
          <p14:tracePt t="213340" x="6872288" y="2265363"/>
          <p14:tracePt t="213372" x="6894513" y="2271713"/>
          <p14:tracePt t="213388" x="6908800" y="2293938"/>
          <p14:tracePt t="213429" x="6915150" y="2293938"/>
          <p14:tracePt t="213444" x="6937375" y="2293938"/>
          <p14:tracePt t="213461" x="6943725" y="2293938"/>
          <p14:tracePt t="213493" x="6951663" y="2293938"/>
          <p14:tracePt t="213501" x="6958013" y="2293938"/>
          <p14:tracePt t="213508" x="6972300" y="2293938"/>
          <p14:tracePt t="213517" x="6980238" y="2293938"/>
          <p14:tracePt t="213524" x="6986588" y="2293938"/>
          <p14:tracePt t="213538" x="6994525" y="2293938"/>
          <p14:tracePt t="213556" x="7015163" y="2293938"/>
          <p14:tracePt t="213571" x="7029450" y="2279650"/>
          <p14:tracePt t="213620" x="7058025" y="2265363"/>
          <p14:tracePt t="213636" x="7058025" y="2257425"/>
          <p14:tracePt t="213645" x="7065963" y="2251075"/>
          <p14:tracePt t="213676" x="7072313" y="2243138"/>
          <p14:tracePt t="213685" x="7080250" y="2236788"/>
          <p14:tracePt t="213693" x="7080250" y="2228850"/>
          <p14:tracePt t="213724" x="7080250" y="2222500"/>
          <p14:tracePt t="213724" x="7080250" y="2214563"/>
          <p14:tracePt t="213773" x="7080250" y="2208213"/>
          <p14:tracePt t="213813" x="7080250" y="2193925"/>
          <p14:tracePt t="213821" x="7080250" y="2185988"/>
          <p14:tracePt t="213837" x="7080250" y="2179638"/>
          <p14:tracePt t="213852" x="7065963" y="2165350"/>
          <p14:tracePt t="213885" x="7058025" y="2157413"/>
          <p14:tracePt t="213889" x="7051675" y="2151063"/>
          <p14:tracePt t="213904" x="7043738" y="2143125"/>
          <p14:tracePt t="213905" x="7037388" y="2143125"/>
          <p14:tracePt t="213921" x="7015163" y="2136775"/>
          <p14:tracePt t="213938" x="7008813" y="2122488"/>
          <p14:tracePt t="213955" x="7000875" y="2108200"/>
          <p14:tracePt t="213972" x="6986588" y="2100263"/>
          <p14:tracePt t="213988" x="6980238" y="2100263"/>
          <p14:tracePt t="214005" x="6958013" y="2100263"/>
          <p14:tracePt t="214022" x="6943725" y="2100263"/>
          <p14:tracePt t="214038" x="6937375" y="2100263"/>
          <p14:tracePt t="214054" x="6915150" y="2100263"/>
          <p14:tracePt t="214071" x="6900863" y="2093913"/>
          <p14:tracePt t="214117" x="6894513" y="2093913"/>
          <p14:tracePt t="214135" x="6880225" y="2093913"/>
          <p14:tracePt t="214142" x="6872288" y="2093913"/>
          <p14:tracePt t="214165" x="6865938" y="2093913"/>
          <p14:tracePt t="214173" x="6858000" y="2093913"/>
          <p14:tracePt t="214186" x="6843713" y="2093913"/>
          <p14:tracePt t="214221" x="6837363" y="2093913"/>
          <p14:tracePt t="214223" x="6829425" y="2093913"/>
          <p14:tracePt t="214229" x="6823075" y="2093913"/>
          <p14:tracePt t="214238" x="6808788" y="2093913"/>
          <p14:tracePt t="214254" x="6800850" y="2093913"/>
          <p14:tracePt t="214270" x="6786563" y="2093913"/>
          <p14:tracePt t="214287" x="6757988" y="2100263"/>
          <p14:tracePt t="214305" x="6729413" y="2100263"/>
          <p14:tracePt t="214321" x="6672263" y="2122488"/>
          <p14:tracePt t="214338" x="6615113" y="2128838"/>
          <p14:tracePt t="214353" x="6523038" y="2165350"/>
          <p14:tracePt t="214372" x="6415088" y="2165350"/>
          <p14:tracePt t="214387" x="6272213" y="2185988"/>
          <p14:tracePt t="214404" x="6008688" y="2214563"/>
          <p14:tracePt t="214422" x="5772150" y="2214563"/>
          <p14:tracePt t="214438" x="5494338" y="2214563"/>
          <p14:tracePt t="214454" x="5222875" y="2214563"/>
          <p14:tracePt t="214472" x="4951413" y="2214563"/>
          <p14:tracePt t="214488" x="4672013" y="2179638"/>
          <p14:tracePt t="214504" x="4465638" y="2179638"/>
          <p14:tracePt t="214520" x="4208463" y="2151063"/>
          <p14:tracePt t="214537" x="3965575" y="2122488"/>
          <p14:tracePt t="214554" x="3751263" y="2085975"/>
          <p14:tracePt t="214571" x="3643313" y="2071688"/>
          <p14:tracePt t="214586" x="3586163" y="2065338"/>
          <p14:tracePt t="214604" x="3508375" y="2065338"/>
          <p14:tracePt t="214620" x="3271838" y="2051050"/>
          <p14:tracePt t="214637" x="3043238" y="2051050"/>
          <p14:tracePt t="214653" x="2771775" y="2051050"/>
          <p14:tracePt t="214670" x="2565400" y="2051050"/>
          <p14:tracePt t="214687" x="2471738" y="2051050"/>
          <p14:tracePt t="214703" x="2422525" y="2051050"/>
          <p14:tracePt t="214721" x="2351088" y="2051050"/>
          <p14:tracePt t="214736" x="2271713" y="2051050"/>
          <p14:tracePt t="214754" x="2108200" y="2051050"/>
          <p14:tracePt t="214770" x="1936750" y="2051050"/>
          <p14:tracePt t="214788" x="1793875" y="2057400"/>
          <p14:tracePt t="214804" x="1714500" y="2057400"/>
          <p14:tracePt t="214804" x="1679575" y="2079625"/>
          <p14:tracePt t="214821" x="1651000" y="2085975"/>
          <p14:tracePt t="214837" x="1608138" y="2100263"/>
          <p14:tracePt t="214854" x="1557338" y="2143125"/>
          <p14:tracePt t="214870" x="1514475" y="2171700"/>
          <p14:tracePt t="214887" x="1508125" y="2179638"/>
          <p14:tracePt t="215013" x="1536700" y="2185988"/>
          <p14:tracePt t="215021" x="1565275" y="2193925"/>
          <p14:tracePt t="215036" x="1593850" y="2214563"/>
          <p14:tracePt t="215038" x="1622425" y="2222500"/>
          <p14:tracePt t="215053" x="1643063" y="2222500"/>
          <p14:tracePt t="215070" x="1657350" y="2222500"/>
          <p14:tracePt t="215086" x="1665288" y="2222500"/>
          <p14:tracePt t="215132" x="1679575" y="2222500"/>
          <p14:tracePt t="215141" x="1685925" y="2228850"/>
          <p14:tracePt t="215157" x="1693863" y="2228850"/>
          <p14:tracePt t="215173" x="1700213" y="2228850"/>
          <p14:tracePt t="215181" x="1714500" y="2228850"/>
          <p14:tracePt t="215181" x="1722438" y="2228850"/>
          <p14:tracePt t="215189" x="1736725" y="2228850"/>
          <p14:tracePt t="215202" x="1757363" y="2228850"/>
          <p14:tracePt t="215219" x="1771650" y="2228850"/>
          <p14:tracePt t="215219" x="1779588" y="2228850"/>
          <p14:tracePt t="215236" x="1800225" y="2214563"/>
          <p14:tracePt t="215252" x="1822450" y="2208213"/>
          <p14:tracePt t="215308" x="1836738" y="2200275"/>
          <p14:tracePt t="215325" x="1843088" y="2193925"/>
          <p14:tracePt t="215357" x="1865313" y="2179638"/>
          <p14:tracePt t="215949" x="1871663" y="2171700"/>
          <p14:tracePt t="216053" x="1879600" y="2165350"/>
          <p14:tracePt t="216061" x="1885950" y="2165350"/>
          <p14:tracePt t="216117" x="1893888" y="2165350"/>
          <p14:tracePt t="216180" x="1900238" y="2165350"/>
          <p14:tracePt t="216349" x="1914525" y="2165350"/>
          <p14:tracePt t="216365" x="1922463" y="2157413"/>
          <p14:tracePt t="216780" x="1928813" y="2157413"/>
          <p14:tracePt t="216796" x="1936750" y="2157413"/>
          <p14:tracePt t="216813" x="1951038" y="2157413"/>
          <p14:tracePt t="216818" x="1957388" y="2157413"/>
          <p14:tracePt t="216869" x="1965325" y="2157413"/>
          <p14:tracePt t="216877" x="1971675" y="2157413"/>
          <p14:tracePt t="216892" x="1985963" y="2157413"/>
          <p14:tracePt t="216909" x="1993900" y="2157413"/>
          <p14:tracePt t="216925" x="2000250" y="2157413"/>
          <p14:tracePt t="216941" x="2008188" y="2157413"/>
          <p14:tracePt t="216962" x="2028825" y="2157413"/>
          <p14:tracePt t="217004" x="2036763" y="2157413"/>
          <p14:tracePt t="217053" x="2043113" y="2157413"/>
          <p14:tracePt t="217085" x="2051050" y="2157413"/>
          <p14:tracePt t="217116" x="2065338" y="2157413"/>
          <p14:tracePt t="217124" x="2071688" y="2157413"/>
          <p14:tracePt t="217140" x="2079625" y="2157413"/>
          <p14:tracePt t="217156" x="2085975" y="2157413"/>
          <p14:tracePt t="217165" x="2108200" y="2157413"/>
          <p14:tracePt t="217173" x="2143125" y="2171700"/>
          <p14:tracePt t="217184" x="2200275" y="2185988"/>
          <p14:tracePt t="217201" x="2257425" y="2193925"/>
          <p14:tracePt t="217216" x="2314575" y="2193925"/>
          <p14:tracePt t="217233" x="2386013" y="2193925"/>
          <p14:tracePt t="217250" x="2457450" y="2193925"/>
          <p14:tracePt t="217267" x="2543175" y="2193925"/>
          <p14:tracePt t="217283" x="2586038" y="2193925"/>
          <p14:tracePt t="217283" x="2593975" y="2193925"/>
          <p14:tracePt t="217301" x="2622550" y="2193925"/>
          <p14:tracePt t="217317" x="2728913" y="2179638"/>
          <p14:tracePt t="217334" x="2836863" y="2165350"/>
          <p14:tracePt t="217349" x="2951163" y="2143125"/>
          <p14:tracePt t="217367" x="3079750" y="2122488"/>
          <p14:tracePt t="217383" x="3122613" y="2122488"/>
          <p14:tracePt t="217399" x="3165475" y="2108200"/>
          <p14:tracePt t="217417" x="3228975" y="2108200"/>
          <p14:tracePt t="217433" x="3300413" y="2100263"/>
          <p14:tracePt t="217450" x="3394075" y="2093913"/>
          <p14:tracePt t="217467" x="3500438" y="2093913"/>
          <p14:tracePt t="217483" x="3657600" y="2093913"/>
          <p14:tracePt t="217483" x="3743325" y="2093913"/>
          <p14:tracePt t="217501" x="3814763" y="2065338"/>
          <p14:tracePt t="217516" x="4022725" y="2065338"/>
          <p14:tracePt t="217533" x="4094163" y="2065338"/>
          <p14:tracePt t="217550" x="4143375" y="2065338"/>
          <p14:tracePt t="217567" x="4179888" y="2065338"/>
          <p14:tracePt t="217583" x="4222750" y="2065338"/>
          <p14:tracePt t="217600" x="4279900" y="2065338"/>
          <p14:tracePt t="217616" x="4322763" y="2065338"/>
          <p14:tracePt t="217632" x="4386263" y="2065338"/>
          <p14:tracePt t="217649" x="4408488" y="2065338"/>
          <p14:tracePt t="217666" x="4471988" y="2065338"/>
          <p14:tracePt t="217683" x="4529138" y="2065338"/>
          <p14:tracePt t="217699" x="4614863" y="2065338"/>
          <p14:tracePt t="217699" x="4643438" y="2065338"/>
          <p14:tracePt t="217733" x="4737100" y="2065338"/>
          <p14:tracePt t="217733" x="4786313" y="2065338"/>
          <p14:tracePt t="217749" x="4865688" y="2065338"/>
          <p14:tracePt t="217766" x="4922838" y="2065338"/>
          <p14:tracePt t="217782" x="5000625" y="2051050"/>
          <p14:tracePt t="217799" x="5080000" y="2036763"/>
          <p14:tracePt t="217815" x="5157788" y="2036763"/>
          <p14:tracePt t="217832" x="5251450" y="2014538"/>
          <p14:tracePt t="217849" x="5308600" y="2014538"/>
          <p14:tracePt t="217866" x="5351463" y="2014538"/>
          <p14:tracePt t="217882" x="5394325" y="2014538"/>
          <p14:tracePt t="217899" x="5437188" y="2008188"/>
          <p14:tracePt t="217915" x="5480050" y="2008188"/>
          <p14:tracePt t="217933" x="5508625" y="2008188"/>
          <p14:tracePt t="217948" x="5565775" y="2000250"/>
          <p14:tracePt t="217966" x="5629275" y="1985963"/>
          <p14:tracePt t="217982" x="5729288" y="1965325"/>
          <p14:tracePt t="217999" x="5780088" y="1957388"/>
          <p14:tracePt t="218015" x="5829300" y="1957388"/>
          <p14:tracePt t="218033" x="5872163" y="1951038"/>
          <p14:tracePt t="218049" x="5900738" y="1951038"/>
          <p14:tracePt t="218065" x="5957888" y="1943100"/>
          <p14:tracePt t="218082" x="6037263" y="1928813"/>
          <p14:tracePt t="218098" x="6151563" y="1914525"/>
          <p14:tracePt t="218116" x="6237288" y="1914525"/>
          <p14:tracePt t="218131" x="6308725" y="1914525"/>
          <p14:tracePt t="218149" x="6343650" y="1914525"/>
          <p14:tracePt t="218165" x="6380163" y="1914525"/>
          <p14:tracePt t="218181" x="6408738" y="1914525"/>
          <p14:tracePt t="218199" x="6451600" y="1914525"/>
          <p14:tracePt t="218215" x="6523038" y="1914525"/>
          <p14:tracePt t="218232" x="6608763" y="1914525"/>
          <p14:tracePt t="218249" x="6665913" y="1914525"/>
          <p14:tracePt t="218265" x="6723063" y="1914525"/>
          <p14:tracePt t="218282" x="6743700" y="1914525"/>
          <p14:tracePt t="218298" x="6772275" y="1914525"/>
          <p14:tracePt t="218314" x="6780213" y="1914525"/>
          <p14:tracePt t="218332" x="6794500" y="1914525"/>
          <p14:tracePt t="218349" x="6823075" y="1914525"/>
          <p14:tracePt t="218364" x="6829425" y="1914525"/>
          <p14:tracePt t="218382" x="6843713" y="1922463"/>
          <p14:tracePt t="218429" x="6858000" y="1928813"/>
          <p14:tracePt t="218445" x="6865938" y="1936750"/>
          <p14:tracePt t="218501" x="6872288" y="1943100"/>
          <p14:tracePt t="218509" x="6880225" y="1951038"/>
          <p14:tracePt t="218517" x="6880225" y="1957388"/>
          <p14:tracePt t="218523" x="6894513" y="1965325"/>
          <p14:tracePt t="218532" x="6900863" y="1971675"/>
          <p14:tracePt t="218548" x="6900863" y="1979613"/>
          <p14:tracePt t="218668" x="6908800" y="1985963"/>
          <p14:tracePt t="218684" x="6915150" y="1979613"/>
          <p14:tracePt t="218695" x="6915150" y="1965325"/>
          <p14:tracePt t="218701" x="6923088" y="1957388"/>
          <p14:tracePt t="218716" x="6929438" y="1951038"/>
          <p14:tracePt t="218731" x="6937375" y="1943100"/>
          <p14:tracePt t="218845" x="6951663" y="1936750"/>
          <p14:tracePt t="218973" x="6951663" y="1951038"/>
          <p14:tracePt t="218981" x="6951663" y="1957388"/>
          <p14:tracePt t="218989" x="6951663" y="1993900"/>
          <p14:tracePt t="218998" x="6951663" y="2022475"/>
          <p14:tracePt t="219014" x="6951663" y="2028825"/>
          <p14:tracePt t="219031" x="6951663" y="2051050"/>
          <p14:tracePt t="219093" x="6951663" y="2065338"/>
          <p14:tracePt t="219100" x="6951663" y="2071688"/>
          <p14:tracePt t="219112" x="6951663" y="2079625"/>
          <p14:tracePt t="219118" x="6951663" y="2085975"/>
          <p14:tracePt t="219131" x="6951663" y="2100263"/>
          <p14:tracePt t="219173" x="6951663" y="2108200"/>
          <p14:tracePt t="219181" x="6951663" y="2114550"/>
          <p14:tracePt t="219277" x="6951663" y="2122488"/>
          <p14:tracePt t="219285" x="6958013" y="2128838"/>
          <p14:tracePt t="219292" x="6958013" y="2136775"/>
          <p14:tracePt t="219332" x="6958013" y="2143125"/>
          <p14:tracePt t="219381" x="6958013" y="2151063"/>
          <p14:tracePt t="219428" x="6958013" y="2157413"/>
          <p14:tracePt t="219441" x="6958013" y="2171700"/>
          <p14:tracePt t="219957" x="6951663" y="2171700"/>
          <p14:tracePt t="219965" x="6929438" y="2171700"/>
          <p14:tracePt t="219969" x="6900863" y="2171700"/>
          <p14:tracePt t="219979" x="6858000" y="2165350"/>
          <p14:tracePt t="219995" x="6757988" y="2136775"/>
          <p14:tracePt t="220014" x="6623050" y="2122488"/>
          <p14:tracePt t="220029" x="6357938" y="2079625"/>
          <p14:tracePt t="220047" x="6115050" y="2051050"/>
          <p14:tracePt t="220062" x="5951538" y="2014538"/>
          <p14:tracePt t="220079" x="5808663" y="2000250"/>
          <p14:tracePt t="220095" x="5715000" y="1993900"/>
          <p14:tracePt t="220112" x="5594350" y="1993900"/>
          <p14:tracePt t="220129" x="5472113" y="1993900"/>
          <p14:tracePt t="220145" x="5365750" y="1993900"/>
          <p14:tracePt t="220163" x="5272088" y="1993900"/>
          <p14:tracePt t="220179" x="5200650" y="1993900"/>
          <p14:tracePt t="220196" x="5122863" y="1993900"/>
          <p14:tracePt t="220196" x="5094288" y="1993900"/>
          <p14:tracePt t="220213" x="5000625" y="1993900"/>
          <p14:tracePt t="220230" x="4900613" y="1993900"/>
          <p14:tracePt t="220245" x="4779963" y="1993900"/>
          <p14:tracePt t="220262" x="4637088" y="1993900"/>
          <p14:tracePt t="220279" x="4479925" y="1993900"/>
          <p14:tracePt t="220296" x="4308475" y="1993900"/>
          <p14:tracePt t="220313" x="4122738" y="1993900"/>
          <p14:tracePt t="220328" x="3943350" y="1993900"/>
          <p14:tracePt t="220345" x="3857625" y="1993900"/>
          <p14:tracePt t="220363" x="3829050" y="1993900"/>
          <p14:tracePt t="220379" x="3808413" y="1993900"/>
          <p14:tracePt t="220396" x="3794125" y="1993900"/>
          <p14:tracePt t="220412" x="3736975" y="1993900"/>
          <p14:tracePt t="220430" x="3708400" y="1993900"/>
          <p14:tracePt t="220446" x="3686175" y="1993900"/>
          <p14:tracePt t="220493" x="3679825" y="1993900"/>
          <p14:tracePt t="220507" x="3657600" y="1993900"/>
          <p14:tracePt t="220525" x="3651250" y="1993900"/>
          <p14:tracePt t="220557" x="3643313" y="1993900"/>
          <p14:tracePt t="220565" x="3629025" y="2000250"/>
          <p14:tracePt t="220565" x="3614738" y="2000250"/>
          <p14:tracePt t="220578" x="3600450" y="2000250"/>
          <p14:tracePt t="220595" x="3594100" y="2008188"/>
          <p14:tracePt t="220612" x="3571875" y="2014538"/>
          <p14:tracePt t="220629" x="3565525" y="2014538"/>
          <p14:tracePt t="220645" x="3543300" y="2028825"/>
          <p14:tracePt t="220662" x="3522663" y="2043113"/>
          <p14:tracePt t="220679" x="3508375" y="2051050"/>
          <p14:tracePt t="220695" x="3486150" y="2057400"/>
          <p14:tracePt t="220712" x="3451225" y="2065338"/>
          <p14:tracePt t="220728" x="3414713" y="2071688"/>
          <p14:tracePt t="220745" x="3400425" y="2085975"/>
          <p14:tracePt t="220762" x="3343275" y="2100263"/>
          <p14:tracePt t="220778" x="3279775" y="2108200"/>
          <p14:tracePt t="220795" x="3222625" y="2136775"/>
          <p14:tracePt t="220811" x="3179763" y="2143125"/>
          <p14:tracePt t="220828" x="3151188" y="2151063"/>
          <p14:tracePt t="220828" x="3143250" y="2151063"/>
          <p14:tracePt t="220844" x="3128963" y="2151063"/>
          <p14:tracePt t="220862" x="3108325" y="2151063"/>
          <p14:tracePt t="220877" x="3071813" y="2171700"/>
          <p14:tracePt t="220894" x="3057525" y="2171700"/>
          <p14:tracePt t="220911" x="3028950" y="2171700"/>
          <p14:tracePt t="220928" x="2986088" y="2179638"/>
          <p14:tracePt t="220945" x="2928938" y="2200275"/>
          <p14:tracePt t="220961" x="2871788" y="2214563"/>
          <p14:tracePt t="220978" x="2843213" y="2214563"/>
          <p14:tracePt t="220994" x="2800350" y="2236788"/>
          <p14:tracePt t="221012" x="2771775" y="2243138"/>
          <p14:tracePt t="221028" x="2722563" y="2257425"/>
          <p14:tracePt t="221045" x="2651125" y="2279650"/>
          <p14:tracePt t="221062" x="2614613" y="2286000"/>
          <p14:tracePt t="221078" x="2586038" y="2286000"/>
          <p14:tracePt t="221095" x="2565400" y="2308225"/>
          <p14:tracePt t="221111" x="2522538" y="2314575"/>
          <p14:tracePt t="221128" x="2493963" y="2322513"/>
          <p14:tracePt t="221145" x="2479675" y="2328863"/>
          <p14:tracePt t="221285" x="2465388" y="2328863"/>
          <p14:tracePt t="221293" x="2457450" y="2328863"/>
          <p14:tracePt t="221302" x="2451100" y="2328863"/>
          <p14:tracePt t="222045" x="2465388" y="2328863"/>
          <p14:tracePt t="222046" x="2479675" y="2328863"/>
          <p14:tracePt t="222061" x="2486025" y="2328863"/>
          <p14:tracePt t="222076" x="2500313" y="2328863"/>
          <p14:tracePt t="222077" x="2536825" y="2328863"/>
          <p14:tracePt t="222093" x="2608263" y="2328863"/>
          <p14:tracePt t="222109" x="2700338" y="2328863"/>
          <p14:tracePt t="222126" x="2822575" y="2308225"/>
          <p14:tracePt t="222142" x="2928938" y="2293938"/>
          <p14:tracePt t="222160" x="3008313" y="2286000"/>
          <p14:tracePt t="222176" x="3094038" y="2286000"/>
          <p14:tracePt t="222193" x="3151188" y="2286000"/>
          <p14:tracePt t="222210" x="3214688" y="2286000"/>
          <p14:tracePt t="222226" x="3236913" y="2286000"/>
          <p14:tracePt t="222243" x="3279775" y="2286000"/>
          <p14:tracePt t="222259" x="3328988" y="2271713"/>
          <p14:tracePt t="222293" x="3351213" y="2271713"/>
          <p14:tracePt t="222293" x="3365500" y="2271713"/>
          <p14:tracePt t="222309" x="3394075" y="2271713"/>
          <p14:tracePt t="222326" x="3408363" y="2271713"/>
          <p14:tracePt t="222365" x="3422650" y="2271713"/>
          <p14:tracePt t="222373" x="3429000" y="2271713"/>
          <p14:tracePt t="222373" x="3443288" y="2271713"/>
          <p14:tracePt t="222396" x="3457575" y="2271713"/>
          <p14:tracePt t="222404" x="3465513" y="2271713"/>
          <p14:tracePt t="222413" x="3479800" y="2271713"/>
          <p14:tracePt t="222452" x="3500438" y="2271713"/>
          <p14:tracePt t="222461" x="3551238" y="2271713"/>
          <p14:tracePt t="222461" x="3557588" y="2271713"/>
          <p14:tracePt t="222476" x="3608388" y="2271713"/>
          <p14:tracePt t="222596" x="3594100" y="2271713"/>
          <p14:tracePt t="222604" x="3557588" y="2286000"/>
          <p14:tracePt t="222605" x="3551238" y="2293938"/>
          <p14:tracePt t="222628" x="3536950" y="2300288"/>
          <p14:tracePt t="222644" x="3522663" y="2300288"/>
          <p14:tracePt t="222660" x="3514725" y="2300288"/>
          <p14:tracePt t="222668" x="3508375" y="2308225"/>
          <p14:tracePt t="222676" x="3486150" y="2308225"/>
          <p14:tracePt t="222676" x="3479800" y="2308225"/>
          <p14:tracePt t="222693" x="3465513" y="2314575"/>
          <p14:tracePt t="222708" x="3451225" y="2314575"/>
          <p14:tracePt t="222725" x="3436938" y="2314575"/>
          <p14:tracePt t="222742" x="3414713" y="2328863"/>
          <p14:tracePt t="222829" x="3408363" y="2328863"/>
          <p14:tracePt t="222868" x="3400425" y="2328863"/>
          <p14:tracePt t="222900" x="3394075" y="2328863"/>
          <p14:tracePt t="222909" x="3365500" y="2328863"/>
          <p14:tracePt t="222909" x="3351213" y="2322513"/>
          <p14:tracePt t="222925" x="3328988" y="2322513"/>
          <p14:tracePt t="222965" x="3322638" y="2314575"/>
          <p14:tracePt t="223004" x="3314700" y="2314575"/>
          <p14:tracePt t="223011" x="3308350" y="2308225"/>
          <p14:tracePt t="223028" x="3300413" y="2300288"/>
          <p14:tracePt t="223060" x="3294063" y="2293938"/>
          <p14:tracePt t="223068" x="3265488" y="2265363"/>
          <p14:tracePt t="223076" x="3265488" y="2257425"/>
          <p14:tracePt t="223085" x="3236913" y="2222500"/>
          <p14:tracePt t="223094" x="3222625" y="2208213"/>
          <p14:tracePt t="223107" x="3214688" y="2200275"/>
          <p14:tracePt t="223148" x="3214688" y="2185988"/>
          <p14:tracePt t="223165" x="3214688" y="2165350"/>
          <p14:tracePt t="223173" x="3208338" y="2157413"/>
          <p14:tracePt t="223181" x="3200400" y="2143125"/>
          <p14:tracePt t="223181" x="3194050" y="2136775"/>
          <p14:tracePt t="223212" x="3194050" y="2122488"/>
          <p14:tracePt t="223226" x="3186113" y="2114550"/>
          <p14:tracePt t="223253" x="3179763" y="2108200"/>
          <p14:tracePt t="223260" x="3179763" y="2100263"/>
          <p14:tracePt t="223277" x="3179763" y="2093913"/>
          <p14:tracePt t="223291" x="3179763" y="2085975"/>
          <p14:tracePt t="223292" x="3171825" y="2065338"/>
          <p14:tracePt t="223309" x="3165475" y="2057400"/>
          <p14:tracePt t="223324" x="3165475" y="2036763"/>
          <p14:tracePt t="223341" x="3165475" y="2022475"/>
          <p14:tracePt t="223358" x="3165475" y="2008188"/>
          <p14:tracePt t="223374" x="3165475" y="1993900"/>
          <p14:tracePt t="223391" x="3165475" y="1985963"/>
          <p14:tracePt t="223407" x="3171825" y="1971675"/>
          <p14:tracePt t="223425" x="3200400" y="1928813"/>
          <p14:tracePt t="223441" x="3208338" y="1900238"/>
          <p14:tracePt t="223458" x="3214688" y="1893888"/>
          <p14:tracePt t="223500" x="3222625" y="1879600"/>
          <p14:tracePt t="223509" x="3222625" y="1871663"/>
          <p14:tracePt t="223517" x="3243263" y="1857375"/>
          <p14:tracePt t="223549" x="3251200" y="1836738"/>
          <p14:tracePt t="223557" x="3271838" y="1808163"/>
          <p14:tracePt t="223568" x="3286125" y="1785938"/>
          <p14:tracePt t="223573" x="3308350" y="1779588"/>
          <p14:tracePt t="223590" x="3328988" y="1757363"/>
          <p14:tracePt t="223636" x="3336925" y="1751013"/>
          <p14:tracePt t="223652" x="3343275" y="1751013"/>
          <p14:tracePt t="223661" x="3357563" y="1751013"/>
          <p14:tracePt t="223680" x="3379788" y="1728788"/>
          <p14:tracePt t="223709" x="3386138" y="1728788"/>
          <p14:tracePt t="223709" x="3400425" y="1728788"/>
          <p14:tracePt t="223733" x="3408363" y="1728788"/>
          <p14:tracePt t="223764" x="3414713" y="1728788"/>
          <p14:tracePt t="223796" x="3422650" y="1728788"/>
          <p14:tracePt t="223804" x="3443288" y="1728788"/>
          <p14:tracePt t="223820" x="3451225" y="1736725"/>
          <p14:tracePt t="223827" x="3457575" y="1743075"/>
          <p14:tracePt t="223840" x="3486150" y="1771650"/>
          <p14:tracePt t="223857" x="3486150" y="1800225"/>
          <p14:tracePt t="223874" x="3494088" y="1814513"/>
          <p14:tracePt t="223890" x="3494088" y="1843088"/>
          <p14:tracePt t="223908" x="3494088" y="1885950"/>
          <p14:tracePt t="223924" x="3500438" y="1922463"/>
          <p14:tracePt t="223924" x="3500438" y="1936750"/>
          <p14:tracePt t="223940" x="3508375" y="1971675"/>
          <p14:tracePt t="223956" x="3508375" y="1985963"/>
          <p14:tracePt t="223974" x="3508375" y="2014538"/>
          <p14:tracePt t="223991" x="3522663" y="2036763"/>
          <p14:tracePt t="224006" x="3522663" y="2057400"/>
          <p14:tracePt t="224023" x="3522663" y="2079625"/>
          <p14:tracePt t="224039" x="3522663" y="2093913"/>
          <p14:tracePt t="224058" x="3522663" y="2114550"/>
          <p14:tracePt t="224073" x="3522663" y="2122488"/>
          <p14:tracePt t="224090" x="3522663" y="2136775"/>
          <p14:tracePt t="224106" x="3522663" y="2151063"/>
          <p14:tracePt t="224123" x="3522663" y="2157413"/>
          <p14:tracePt t="224157" x="3514725" y="2179638"/>
          <p14:tracePt t="224158" x="3471863" y="2200275"/>
          <p14:tracePt t="224173" x="3457575" y="2208213"/>
          <p14:tracePt t="224191" x="3422650" y="2222500"/>
          <p14:tracePt t="224207" x="3386138" y="2228850"/>
          <p14:tracePt t="224222" x="3357563" y="2251075"/>
          <p14:tracePt t="224240" x="3351213" y="2257425"/>
          <p14:tracePt t="224276" x="3343275" y="2257425"/>
          <p14:tracePt t="224289" x="3328988" y="2257425"/>
          <p14:tracePt t="224292" x="3322638" y="2265363"/>
          <p14:tracePt t="224308" x="3300413" y="2271713"/>
          <p14:tracePt t="224341" x="3286125" y="2271713"/>
          <p14:tracePt t="224388" x="3279775" y="2271713"/>
          <p14:tracePt t="224406" x="3271838" y="2271713"/>
          <p14:tracePt t="224460" x="3265488" y="2271713"/>
          <p14:tracePt t="224468" x="3243263" y="2271713"/>
          <p14:tracePt t="224476" x="3236913" y="2271713"/>
          <p14:tracePt t="224485" x="3208338" y="2251075"/>
          <p14:tracePt t="224494" x="3200400" y="2243138"/>
          <p14:tracePt t="224506" x="3186113" y="2228850"/>
          <p14:tracePt t="224523" x="3179763" y="2214563"/>
          <p14:tracePt t="224539" x="3179763" y="2185988"/>
          <p14:tracePt t="224555" x="3165475" y="2136775"/>
          <p14:tracePt t="224573" x="3165475" y="2122488"/>
          <p14:tracePt t="224590" x="3151188" y="2100263"/>
          <p14:tracePt t="224605" x="3151188" y="2085975"/>
          <p14:tracePt t="224623" x="3151188" y="2079625"/>
          <p14:tracePt t="224639" x="3151188" y="2057400"/>
          <p14:tracePt t="224656" x="3151188" y="2043113"/>
          <p14:tracePt t="224673" x="3143250" y="2022475"/>
          <p14:tracePt t="224689" x="3143250" y="2008188"/>
          <p14:tracePt t="224706" x="3136900" y="1971675"/>
          <p14:tracePt t="224723" x="3136900" y="1965325"/>
          <p14:tracePt t="224738" x="3136900" y="1951038"/>
          <p14:tracePt t="224738" x="3136900" y="1943100"/>
          <p14:tracePt t="224780" x="3136900" y="1936750"/>
          <p14:tracePt t="224789" x="3136900" y="1928813"/>
          <p14:tracePt t="224792" x="3136900" y="1908175"/>
          <p14:tracePt t="224805" x="3136900" y="1893888"/>
          <p14:tracePt t="224822" x="3136900" y="1871663"/>
          <p14:tracePt t="224839" x="3136900" y="1865313"/>
          <p14:tracePt t="224855" x="3136900" y="1857375"/>
          <p14:tracePt t="224873" x="3151188" y="1843088"/>
          <p14:tracePt t="224888" x="3171825" y="1836738"/>
          <p14:tracePt t="224906" x="3186113" y="1822450"/>
          <p14:tracePt t="224922" x="3194050" y="1822450"/>
          <p14:tracePt t="224938" x="3200400" y="1814513"/>
          <p14:tracePt t="224972" x="3208338" y="1814513"/>
          <p14:tracePt t="225037" x="3214688" y="1814513"/>
          <p14:tracePt t="225045" x="3228975" y="1814513"/>
          <p14:tracePt t="225061" x="3236913" y="1814513"/>
          <p14:tracePt t="225069" x="3243263" y="1814513"/>
          <p14:tracePt t="225076" x="3265488" y="1828800"/>
          <p14:tracePt t="225141" x="3271838" y="1836738"/>
          <p14:tracePt t="225149" x="3279775" y="1843088"/>
          <p14:tracePt t="225157" x="3300413" y="1857375"/>
          <p14:tracePt t="225163" x="3308350" y="1865313"/>
          <p14:tracePt t="225172" x="3322638" y="1885950"/>
          <p14:tracePt t="225189" x="3322638" y="1893888"/>
          <p14:tracePt t="225204" x="3328988" y="1908175"/>
          <p14:tracePt t="225222" x="3328988" y="1928813"/>
          <p14:tracePt t="225239" x="3351213" y="1965325"/>
          <p14:tracePt t="225255" x="3365500" y="1985963"/>
          <p14:tracePt t="225271" x="3371850" y="2008188"/>
          <p14:tracePt t="225317" x="3371850" y="2014538"/>
          <p14:tracePt t="225325" x="3386138" y="2051050"/>
          <p14:tracePt t="225340" x="3386138" y="2057400"/>
          <p14:tracePt t="225345" x="3386138" y="2065338"/>
          <p14:tracePt t="225354" x="3386138" y="2085975"/>
          <p14:tracePt t="225445" x="3386138" y="2093913"/>
          <p14:tracePt t="225459" x="3386138" y="2100263"/>
          <p14:tracePt t="225461" x="3386138" y="2108200"/>
          <p14:tracePt t="225472" x="3386138" y="2122488"/>
          <p14:tracePt t="225524" x="3386138" y="2128838"/>
          <p14:tracePt t="225556" x="3386138" y="2136775"/>
          <p14:tracePt t="225564" x="3386138" y="2143125"/>
          <p14:tracePt t="225573" x="3386138" y="2157413"/>
          <p14:tracePt t="225612" x="3386138" y="2171700"/>
          <p14:tracePt t="225644" x="3386138" y="2179638"/>
          <p14:tracePt t="225652" x="3386138" y="2185988"/>
          <p14:tracePt t="225660" x="3386138" y="2208213"/>
          <p14:tracePt t="225668" x="3386138" y="2214563"/>
          <p14:tracePt t="225682" x="3386138" y="2222500"/>
          <p14:tracePt t="225688" x="3386138" y="2251075"/>
          <p14:tracePt t="225996" x="3379788" y="2257425"/>
          <p14:tracePt t="226004" x="3357563" y="2257425"/>
          <p14:tracePt t="226020" x="3336925" y="2265363"/>
          <p14:tracePt t="226028" x="3322638" y="2265363"/>
          <p14:tracePt t="226039" x="3308350" y="2265363"/>
          <p14:tracePt t="226045" x="3257550" y="2271713"/>
          <p14:tracePt t="226054" x="3179763" y="2293938"/>
          <p14:tracePt t="226071" x="3100388" y="2300288"/>
          <p14:tracePt t="226087" x="3008313" y="2314575"/>
          <p14:tracePt t="226104" x="2957513" y="2314575"/>
          <p14:tracePt t="226120" x="2908300" y="2322513"/>
          <p14:tracePt t="226137" x="2894013" y="2322513"/>
          <p14:tracePt t="226173" x="2886075" y="2322513"/>
          <p14:tracePt t="226276" x="2879725" y="2328863"/>
          <p14:tracePt t="226284" x="2886075" y="2357438"/>
          <p14:tracePt t="226300" x="2914650" y="2365375"/>
          <p14:tracePt t="226309" x="2936875" y="2386013"/>
          <p14:tracePt t="226320" x="2971800" y="2393950"/>
          <p14:tracePt t="226336" x="3028950" y="2393950"/>
          <p14:tracePt t="226354" x="3122613" y="2393950"/>
          <p14:tracePt t="226370" x="3179763" y="2393950"/>
          <p14:tracePt t="226387" x="3200400" y="2393950"/>
          <p14:tracePt t="226403" x="3214688" y="2393950"/>
          <p14:tracePt t="226420" x="3251200" y="2393950"/>
          <p14:tracePt t="226437" x="3286125" y="2393950"/>
          <p14:tracePt t="226453" x="3294063" y="2393950"/>
          <p14:tracePt t="226471" x="3314700" y="2393950"/>
          <p14:tracePt t="226487" x="3322638" y="2393950"/>
          <p14:tracePt t="226524" x="3357563" y="2393950"/>
          <p14:tracePt t="226653" x="3365500" y="2393950"/>
          <p14:tracePt t="226661" x="3379788" y="2393950"/>
          <p14:tracePt t="226668" x="3400425" y="2428875"/>
          <p14:tracePt t="226686" x="3400425" y="2479675"/>
          <p14:tracePt t="226687" x="3400425" y="2522538"/>
          <p14:tracePt t="226703" x="3379788" y="2565400"/>
          <p14:tracePt t="226719" x="3308350" y="2614613"/>
          <p14:tracePt t="226737" x="3165475" y="2636838"/>
          <p14:tracePt t="226753" x="2994025" y="2651125"/>
          <p14:tracePt t="226770" x="2808288" y="2714625"/>
          <p14:tracePt t="226786" x="2679700" y="2751138"/>
          <p14:tracePt t="226803" x="2571750" y="2765425"/>
          <p14:tracePt t="226819" x="2479675" y="2771775"/>
          <p14:tracePt t="226819" x="2436813" y="2794000"/>
          <p14:tracePt t="226837" x="2351088" y="2808288"/>
          <p14:tracePt t="226853" x="2279650" y="2808288"/>
          <p14:tracePt t="226870" x="2208213" y="2808288"/>
          <p14:tracePt t="226886" x="2136775" y="2808288"/>
          <p14:tracePt t="226902" x="2065338" y="2808288"/>
          <p14:tracePt t="226919" x="2022475" y="2808288"/>
          <p14:tracePt t="226935" x="1993900" y="2808288"/>
          <p14:tracePt t="226953" x="1951038" y="2808288"/>
          <p14:tracePt t="226970" x="1893888" y="2808288"/>
          <p14:tracePt t="226986" x="1814513" y="2814638"/>
          <p14:tracePt t="227002" x="1779588" y="2822575"/>
          <p14:tracePt t="227020" x="1736725" y="2822575"/>
          <p14:tracePt t="227035" x="1685925" y="2843213"/>
          <p14:tracePt t="227053" x="1628775" y="2843213"/>
          <p14:tracePt t="227069" x="1579563" y="2843213"/>
          <p14:tracePt t="227085" x="1508125" y="2843213"/>
          <p14:tracePt t="227103" x="1465263" y="2843213"/>
          <p14:tracePt t="227118" x="1400175" y="2843213"/>
          <p14:tracePt t="227136" x="1322388" y="2843213"/>
          <p14:tracePt t="227152" x="1265238" y="2843213"/>
          <p14:tracePt t="227169" x="1214438" y="2843213"/>
          <p14:tracePt t="227185" x="1179513" y="2843213"/>
          <p14:tracePt t="227203" x="1165225" y="2836863"/>
          <p14:tracePt t="227219" x="1150938" y="2836863"/>
          <p14:tracePt t="227235" x="1136650" y="2836863"/>
          <p14:tracePt t="227235" x="1128713" y="2828925"/>
          <p14:tracePt t="227254" x="1093788" y="2822575"/>
          <p14:tracePt t="227269" x="1085850" y="2808288"/>
          <p14:tracePt t="227286" x="1057275" y="2771775"/>
          <p14:tracePt t="227302" x="1028700" y="2728913"/>
          <p14:tracePt t="227319" x="993775" y="2657475"/>
          <p14:tracePt t="227336" x="993775" y="2651125"/>
          <p14:tracePt t="227352" x="985838" y="2628900"/>
          <p14:tracePt t="227368" x="985838" y="2593975"/>
          <p14:tracePt t="227385" x="985838" y="2551113"/>
          <p14:tracePt t="227402" x="985838" y="2528888"/>
          <p14:tracePt t="227419" x="1014413" y="2486025"/>
          <p14:tracePt t="227436" x="1057275" y="2471738"/>
          <p14:tracePt t="227451" x="1150938" y="2436813"/>
          <p14:tracePt t="227470" x="1236663" y="2408238"/>
          <p14:tracePt t="227485" x="1279525" y="2400300"/>
          <p14:tracePt t="227502" x="1322388" y="2393950"/>
          <p14:tracePt t="227518" x="1379538" y="2379663"/>
          <p14:tracePt t="227535" x="1450975" y="2365375"/>
          <p14:tracePt t="227551" x="1536700" y="2365375"/>
          <p14:tracePt t="227568" x="1628775" y="2351088"/>
          <p14:tracePt t="227586" x="1693863" y="2343150"/>
          <p14:tracePt t="227602" x="1771650" y="2343150"/>
          <p14:tracePt t="227619" x="1843088" y="2343150"/>
          <p14:tracePt t="227634" x="1928813" y="2343150"/>
          <p14:tracePt t="227651" x="2008188" y="2343150"/>
          <p14:tracePt t="227668" x="2165350" y="2351088"/>
          <p14:tracePt t="227685" x="2293938" y="2365375"/>
          <p14:tracePt t="227701" x="2428875" y="2365375"/>
          <p14:tracePt t="227718" x="2536825" y="2365375"/>
          <p14:tracePt t="227735" x="2628900" y="2365375"/>
          <p14:tracePt t="227752" x="2722563" y="2365375"/>
          <p14:tracePt t="227769" x="2786063" y="2371725"/>
          <p14:tracePt t="227784" x="2871788" y="2371725"/>
          <p14:tracePt t="227802" x="2979738" y="2371725"/>
          <p14:tracePt t="227818" x="3057525" y="2371725"/>
          <p14:tracePt t="227835" x="3100388" y="2386013"/>
          <p14:tracePt t="227851" x="3114675" y="2386013"/>
          <p14:tracePt t="227868" x="3151188" y="2386013"/>
          <p14:tracePt t="227885" x="3157538" y="2386013"/>
          <p14:tracePt t="227925" x="3165475" y="2386013"/>
          <p14:tracePt t="227941" x="3179763" y="2386013"/>
          <p14:tracePt t="227944" x="3186113" y="2386013"/>
          <p14:tracePt t="227951" x="3200400" y="2386013"/>
          <p14:tracePt t="227967" x="3222625" y="2386013"/>
          <p14:tracePt t="227985" x="3257550" y="2386013"/>
          <p14:tracePt t="228000" x="3265488" y="2386013"/>
          <p14:tracePt t="228061" x="3271838" y="2386013"/>
          <p14:tracePt t="228071" x="3279775" y="2386013"/>
          <p14:tracePt t="228301" x="3286125" y="2393950"/>
          <p14:tracePt t="228311" x="3286125" y="2400300"/>
          <p14:tracePt t="228349" x="3286125" y="2408238"/>
          <p14:tracePt t="228365" x="3286125" y="2414588"/>
          <p14:tracePt t="228396" x="3286125" y="2428875"/>
          <p14:tracePt t="228405" x="3294063" y="2436813"/>
          <p14:tracePt t="228412" x="3300413" y="2443163"/>
          <p14:tracePt t="228492" x="3300413" y="2451100"/>
          <p14:tracePt t="228500" x="3300413" y="2465388"/>
          <p14:tracePt t="228506" x="3308350" y="2471738"/>
          <p14:tracePt t="228549" x="3308350" y="2479675"/>
          <p14:tracePt t="228557" x="3308350" y="2486025"/>
          <p14:tracePt t="228564" x="3314700" y="2493963"/>
          <p14:tracePt t="228573" x="3314700" y="2500313"/>
          <p14:tracePt t="228583" x="3322638" y="2514600"/>
          <p14:tracePt t="228628" x="3322638" y="2528888"/>
          <p14:tracePt t="228637" x="3322638" y="2543175"/>
          <p14:tracePt t="228644" x="3328988" y="2551113"/>
          <p14:tracePt t="228668" x="3336925" y="2557463"/>
          <p14:tracePt t="228676" x="3343275" y="2565400"/>
          <p14:tracePt t="228685" x="3343275" y="2586038"/>
          <p14:tracePt t="228700" x="3357563" y="2622550"/>
          <p14:tracePt t="228717" x="3365500" y="2636838"/>
          <p14:tracePt t="228734" x="3371850" y="2643188"/>
          <p14:tracePt t="228749" x="3379788" y="2657475"/>
          <p14:tracePt t="228767" x="3386138" y="2671763"/>
          <p14:tracePt t="228782" x="3394075" y="2679700"/>
          <p14:tracePt t="228820" x="3408363" y="2708275"/>
          <p14:tracePt t="228828" x="3414713" y="2714625"/>
          <p14:tracePt t="228892" x="3414713" y="2722563"/>
          <p14:tracePt t="228908" x="3414713" y="2736850"/>
          <p14:tracePt t="228924" x="3422650" y="2743200"/>
          <p14:tracePt t="228956" x="3422650" y="2751138"/>
          <p14:tracePt t="228965" x="3422650" y="2757488"/>
          <p14:tracePt t="229005" x="3422650" y="2771775"/>
          <p14:tracePt t="229017" x="3422650" y="2779713"/>
          <p14:tracePt t="229037" x="3422650" y="2786063"/>
          <p14:tracePt t="229141" x="3422650" y="2794000"/>
          <p14:tracePt t="229158" x="3414713" y="2794000"/>
          <p14:tracePt t="229165" x="3408363" y="2794000"/>
          <p14:tracePt t="229172" x="3379788" y="2794000"/>
          <p14:tracePt t="229212" x="3371850" y="2794000"/>
          <p14:tracePt t="229220" x="3351213" y="2794000"/>
          <p14:tracePt t="229253" x="3343275" y="2794000"/>
          <p14:tracePt t="229301" x="3336925" y="2794000"/>
          <p14:tracePt t="229308" x="3322638" y="2794000"/>
          <p14:tracePt t="229348" x="3308350" y="2794000"/>
          <p14:tracePt t="229812" x="3328988" y="2794000"/>
          <p14:tracePt t="229820" x="3336925" y="2794000"/>
          <p14:tracePt t="229829" x="3343275" y="2794000"/>
          <p14:tracePt t="229835" x="3365500" y="2786063"/>
          <p14:tracePt t="229849" x="3386138" y="2771775"/>
          <p14:tracePt t="229864" x="3422650" y="2765425"/>
          <p14:tracePt t="229882" x="3465513" y="2736850"/>
          <p14:tracePt t="229898" x="3500438" y="2714625"/>
          <p14:tracePt t="229915" x="3536950" y="2686050"/>
          <p14:tracePt t="229932" x="3551238" y="2671763"/>
          <p14:tracePt t="229948" x="3557588" y="2657475"/>
          <p14:tracePt t="229965" x="3565525" y="2628900"/>
          <p14:tracePt t="229982" x="3565525" y="2614613"/>
          <p14:tracePt t="229998" x="3565525" y="2593975"/>
          <p14:tracePt t="230015" x="3565525" y="2565400"/>
          <p14:tracePt t="230032" x="3565525" y="2543175"/>
          <p14:tracePt t="230048" x="3565525" y="2528888"/>
          <p14:tracePt t="230065" x="3565525" y="2493963"/>
          <p14:tracePt t="230108" x="3565525" y="2486025"/>
          <p14:tracePt t="230117" x="3536950" y="2465388"/>
          <p14:tracePt t="230133" x="3529013" y="2457450"/>
          <p14:tracePt t="230133" x="3522663" y="2451100"/>
          <p14:tracePt t="230148" x="3494088" y="2408238"/>
          <p14:tracePt t="230165" x="3479800" y="2400300"/>
          <p14:tracePt t="230182" x="3457575" y="2386013"/>
          <p14:tracePt t="230198" x="3451225" y="2386013"/>
          <p14:tracePt t="230215" x="3429000" y="2379663"/>
          <p14:tracePt t="230231" x="3422650" y="2371725"/>
          <p14:tracePt t="230248" x="3394075" y="2365375"/>
          <p14:tracePt t="230264" x="3379788" y="2365375"/>
          <p14:tracePt t="230281" x="3343275" y="2365375"/>
          <p14:tracePt t="230297" x="3314700" y="2343150"/>
          <p14:tracePt t="230314" x="3300413" y="2343150"/>
          <p14:tracePt t="230331" x="3279775" y="2336800"/>
          <p14:tracePt t="230347" x="3257550" y="2336800"/>
          <p14:tracePt t="230365" x="3243263" y="2336800"/>
          <p14:tracePt t="230381" x="3236913" y="2336800"/>
          <p14:tracePt t="230445" x="3228975" y="2336800"/>
          <p14:tracePt t="230477" x="3214688" y="2336800"/>
          <p14:tracePt t="230484" x="3194050" y="2357438"/>
          <p14:tracePt t="230505" x="3171825" y="2371725"/>
          <p14:tracePt t="230505" x="3165475" y="2379663"/>
          <p14:tracePt t="230513" x="3151188" y="2414588"/>
          <p14:tracePt t="230530" x="3136900" y="2436813"/>
          <p14:tracePt t="230548" x="3136900" y="2451100"/>
          <p14:tracePt t="230564" x="3136900" y="2471738"/>
          <p14:tracePt t="230581" x="3136900" y="2500313"/>
          <p14:tracePt t="230596" x="3136900" y="2543175"/>
          <p14:tracePt t="230614" x="3128963" y="2571750"/>
          <p14:tracePt t="230630" x="3128963" y="2614613"/>
          <p14:tracePt t="230647" x="3128963" y="2628900"/>
          <p14:tracePt t="230663" x="3128963" y="2636838"/>
          <p14:tracePt t="230680" x="3128963" y="2665413"/>
          <p14:tracePt t="230697" x="3128963" y="2671763"/>
          <p14:tracePt t="230713" x="3136900" y="2700338"/>
          <p14:tracePt t="230730" x="3151188" y="2714625"/>
          <p14:tracePt t="230747" x="3165475" y="2743200"/>
          <p14:tracePt t="230788" x="3165475" y="2751138"/>
          <p14:tracePt t="230796" x="3179763" y="2765425"/>
          <p14:tracePt t="230798" x="3186113" y="2765425"/>
          <p14:tracePt t="230814" x="3214688" y="2779713"/>
          <p14:tracePt t="230830" x="3236913" y="2779713"/>
          <p14:tracePt t="230846" x="3251200" y="2786063"/>
          <p14:tracePt t="230863" x="3257550" y="2786063"/>
          <p14:tracePt t="230881" x="3271838" y="2786063"/>
          <p14:tracePt t="230925" x="3286125" y="2786063"/>
          <p14:tracePt t="230941" x="3294063" y="2786063"/>
          <p14:tracePt t="230972" x="3300413" y="2786063"/>
          <p14:tracePt t="230988" x="3308350" y="2794000"/>
          <p14:tracePt t="231004" x="3328988" y="2794000"/>
          <p14:tracePt t="231015" x="3336925" y="2794000"/>
          <p14:tracePt t="231036" x="3343275" y="2794000"/>
          <p14:tracePt t="231053" x="3351213" y="2794000"/>
          <p14:tracePt t="231092" x="3365500" y="2794000"/>
          <p14:tracePt t="231101" x="3371850" y="2794000"/>
          <p14:tracePt t="231108" x="3379788" y="2794000"/>
          <p14:tracePt t="231117" x="3386138" y="2794000"/>
          <p14:tracePt t="231132" x="3422650" y="2786063"/>
          <p14:tracePt t="231146" x="3436938" y="2771775"/>
          <p14:tracePt t="231163" x="3443288" y="2743200"/>
          <p14:tracePt t="231180" x="3457575" y="2728913"/>
          <p14:tracePt t="231196" x="3471863" y="2693988"/>
          <p14:tracePt t="231213" x="3479800" y="2657475"/>
          <p14:tracePt t="231230" x="3494088" y="2622550"/>
          <p14:tracePt t="231246" x="3494088" y="2608263"/>
          <p14:tracePt t="231262" x="3494088" y="2579688"/>
          <p14:tracePt t="231280" x="3494088" y="2565400"/>
          <p14:tracePt t="231297" x="3494088" y="2522538"/>
          <p14:tracePt t="231312" x="3494088" y="2486025"/>
          <p14:tracePt t="231330" x="3494088" y="2457450"/>
          <p14:tracePt t="231347" x="3494088" y="2422525"/>
          <p14:tracePt t="231363" x="3494088" y="2414588"/>
          <p14:tracePt t="231379" x="3494088" y="2408238"/>
          <p14:tracePt t="231379" x="3494088" y="2400300"/>
          <p14:tracePt t="231413" x="3479800" y="2393950"/>
          <p14:tracePt t="231413" x="3465513" y="2393950"/>
          <p14:tracePt t="231430" x="3429000" y="2393950"/>
          <p14:tracePt t="231446" x="3408363" y="2379663"/>
          <p14:tracePt t="231463" x="3394075" y="2379663"/>
          <p14:tracePt t="231480" x="3379788" y="2379663"/>
          <p14:tracePt t="231496" x="3357563" y="2379663"/>
          <p14:tracePt t="231513" x="3328988" y="2379663"/>
          <p14:tracePt t="231529" x="3308350" y="2379663"/>
          <p14:tracePt t="231546" x="3294063" y="2379663"/>
          <p14:tracePt t="231563" x="3279775" y="2379663"/>
          <p14:tracePt t="231579" x="3265488" y="2379663"/>
          <p14:tracePt t="231596" x="3251200" y="2379663"/>
          <p14:tracePt t="231636" x="3243263" y="2386013"/>
          <p14:tracePt t="231644" x="3228975" y="2393950"/>
          <p14:tracePt t="231651" x="3228975" y="2408238"/>
          <p14:tracePt t="231662" x="3222625" y="2422525"/>
          <p14:tracePt t="231679" x="3222625" y="2457450"/>
          <p14:tracePt t="231696" x="3222625" y="2500313"/>
          <p14:tracePt t="231712" x="3222625" y="2543175"/>
          <p14:tracePt t="231729" x="3222625" y="2586038"/>
          <p14:tracePt t="231745" x="3222625" y="2622550"/>
          <p14:tracePt t="231763" x="3222625" y="2636838"/>
          <p14:tracePt t="231779" x="3222625" y="2657475"/>
          <p14:tracePt t="231795" x="3243263" y="2671763"/>
          <p14:tracePt t="231813" x="3251200" y="2708275"/>
          <p14:tracePt t="231829" x="3265488" y="2728913"/>
          <p14:tracePt t="231846" x="3271838" y="2736850"/>
          <p14:tracePt t="231862" x="3279775" y="2751138"/>
          <p14:tracePt t="231879" x="3279775" y="2765425"/>
          <p14:tracePt t="231895" x="3286125" y="2771775"/>
          <p14:tracePt t="231912" x="3300413" y="2786063"/>
          <p14:tracePt t="231949" x="3308350" y="2786063"/>
          <p14:tracePt t="231965" x="3314700" y="2786063"/>
          <p14:tracePt t="231980" x="3328988" y="2786063"/>
          <p14:tracePt t="231996" x="3336925" y="2786063"/>
          <p14:tracePt t="231997" x="3351213" y="2786063"/>
          <p14:tracePt t="232012" x="3371850" y="2786063"/>
          <p14:tracePt t="232029" x="3394075" y="2786063"/>
          <p14:tracePt t="232045" x="3414713" y="2771775"/>
          <p14:tracePt t="232062" x="3422650" y="2765425"/>
          <p14:tracePt t="232109" x="3429000" y="2757488"/>
          <p14:tracePt t="232116" x="3436938" y="2736850"/>
          <p14:tracePt t="232124" x="3436938" y="2728913"/>
          <p14:tracePt t="232124" x="3443288" y="2708275"/>
          <p14:tracePt t="232133" x="3443288" y="2693988"/>
          <p14:tracePt t="232145" x="3443288" y="2657475"/>
          <p14:tracePt t="232162" x="3443288" y="2614613"/>
          <p14:tracePt t="232179" x="3443288" y="2600325"/>
          <p14:tracePt t="232195" x="3443288" y="2579688"/>
          <p14:tracePt t="232212" x="3436938" y="2565400"/>
          <p14:tracePt t="232228" x="3414713" y="2551113"/>
          <p14:tracePt t="232245" x="3386138" y="2543175"/>
          <p14:tracePt t="232262" x="3343275" y="2528888"/>
          <p14:tracePt t="232278" x="3308350" y="2528888"/>
          <p14:tracePt t="232295" x="3243263" y="2528888"/>
          <p14:tracePt t="232312" x="3179763" y="2528888"/>
          <p14:tracePt t="232329" x="3108325" y="2528888"/>
          <p14:tracePt t="232345" x="3065463" y="2528888"/>
          <p14:tracePt t="232362" x="3022600" y="2543175"/>
          <p14:tracePt t="232378" x="2979738" y="2543175"/>
          <p14:tracePt t="232395" x="2922588" y="2551113"/>
          <p14:tracePt t="232411" x="2843213" y="2551113"/>
          <p14:tracePt t="232427" x="2686050" y="2565400"/>
          <p14:tracePt t="232445" x="2586038" y="2565400"/>
          <p14:tracePt t="232461" x="2479675" y="2565400"/>
          <p14:tracePt t="232479" x="2400300" y="2565400"/>
          <p14:tracePt t="232495" x="2286000" y="2586038"/>
          <p14:tracePt t="232512" x="2185988" y="2586038"/>
          <p14:tracePt t="232528" x="2093913" y="2586038"/>
          <p14:tracePt t="232545" x="2000250" y="2586038"/>
          <p14:tracePt t="232562" x="1943100" y="2600325"/>
          <p14:tracePt t="232578" x="1900238" y="2600325"/>
          <p14:tracePt t="232595" x="1871663" y="2600325"/>
          <p14:tracePt t="232611" x="1843088" y="2614613"/>
          <p14:tracePt t="232611" x="1836738" y="2614613"/>
          <p14:tracePt t="232629" x="1793875" y="2614613"/>
          <p14:tracePt t="232645" x="1743075" y="2614613"/>
          <p14:tracePt t="232661" x="1693863" y="2614613"/>
          <p14:tracePt t="232678" x="1643063" y="2614613"/>
          <p14:tracePt t="232694" x="1585913" y="2614613"/>
          <p14:tracePt t="232711" x="1543050" y="2622550"/>
          <p14:tracePt t="232728" x="1522413" y="2628900"/>
          <p14:tracePt t="232744" x="1485900" y="2628900"/>
          <p14:tracePt t="232761" x="1471613" y="2628900"/>
          <p14:tracePt t="232777" x="1450975" y="2628900"/>
          <p14:tracePt t="232794" x="1443038" y="2628900"/>
          <p14:tracePt t="232811" x="1436688" y="2628900"/>
          <p14:tracePt t="232827" x="1400175" y="2628900"/>
          <p14:tracePt t="232844" x="1371600" y="2628900"/>
          <p14:tracePt t="232860" x="1350963" y="2622550"/>
          <p14:tracePt t="232909" x="1343025" y="2622550"/>
          <p14:tracePt t="232911" x="1322388" y="2622550"/>
          <p14:tracePt t="232933" x="1308100" y="2608263"/>
          <p14:tracePt t="233028" x="1308100" y="2600325"/>
          <p14:tracePt t="233036" x="1308100" y="2593975"/>
          <p14:tracePt t="233044" x="1300163" y="2586038"/>
          <p14:tracePt t="233220" x="1300163" y="2579688"/>
          <p14:tracePt t="233341" x="1285875" y="2571750"/>
          <p14:tracePt t="233484" x="1279525" y="2571750"/>
          <p14:tracePt t="233749" x="1285875" y="2557463"/>
          <p14:tracePt t="233764" x="1314450" y="2551113"/>
          <p14:tracePt t="233775" x="1322388" y="2551113"/>
          <p14:tracePt t="233776" x="1328738" y="2551113"/>
          <p14:tracePt t="233909" x="1336675" y="2543175"/>
          <p14:tracePt t="234013" x="1350963" y="2543175"/>
          <p14:tracePt t="234023" x="1379538" y="2543175"/>
          <p14:tracePt t="234028" x="1393825" y="2543175"/>
          <p14:tracePt t="234042" x="1422400" y="2543175"/>
          <p14:tracePt t="234044" x="1465263" y="2543175"/>
          <p14:tracePt t="234060" x="1528763" y="2543175"/>
          <p14:tracePt t="234075" x="1585913" y="2543175"/>
          <p14:tracePt t="234092" x="1643063" y="2543175"/>
          <p14:tracePt t="234109" x="1736725" y="2543175"/>
          <p14:tracePt t="234125" x="1793875" y="2543175"/>
          <p14:tracePt t="234142" x="1857375" y="2543175"/>
          <p14:tracePt t="234159" x="1914525" y="2543175"/>
          <p14:tracePt t="234176" x="1979613" y="2543175"/>
          <p14:tracePt t="234192" x="2071688" y="2543175"/>
          <p14:tracePt t="234209" x="2114550" y="2536825"/>
          <p14:tracePt t="234225" x="2122488" y="2536825"/>
          <p14:tracePt t="234242" x="2136775" y="2536825"/>
          <p14:tracePt t="234258" x="2143125" y="2536825"/>
          <p14:tracePt t="234292" x="2151063" y="2536825"/>
          <p14:tracePt t="234342" x="2136775" y="2536825"/>
          <p14:tracePt t="234364" x="2108200" y="2536825"/>
          <p14:tracePt t="234373" x="2100263" y="2536825"/>
          <p14:tracePt t="234380" x="2057400" y="2536825"/>
          <p14:tracePt t="234394" x="2028825" y="2536825"/>
          <p14:tracePt t="234408" x="1993900" y="2536825"/>
          <p14:tracePt t="234425" x="1943100" y="2536825"/>
          <p14:tracePt t="234443" x="1885950" y="2536825"/>
          <p14:tracePt t="234458" x="1808163" y="2536825"/>
          <p14:tracePt t="234458" x="1793875" y="2536825"/>
          <p14:tracePt t="234477" x="1751013" y="2536825"/>
          <p14:tracePt t="234492" x="1700213" y="2536825"/>
          <p14:tracePt t="234508" x="1671638" y="2536825"/>
          <p14:tracePt t="234524" x="1636713" y="2536825"/>
          <p14:tracePt t="234542" x="1614488" y="2514600"/>
          <p14:tracePt t="234558" x="1593850" y="2514600"/>
          <p14:tracePt t="234575" x="1550988" y="2508250"/>
          <p14:tracePt t="234591" x="1493838" y="2508250"/>
          <p14:tracePt t="234608" x="1428750" y="2508250"/>
          <p14:tracePt t="234626" x="1393825" y="2508250"/>
          <p14:tracePt t="234642" x="1365250" y="2508250"/>
          <p14:tracePt t="234659" x="1357313" y="2508250"/>
          <p14:tracePt t="234675" x="1350963" y="2508250"/>
          <p14:tracePt t="234708" x="1336675" y="2508250"/>
          <p14:tracePt t="234709" x="1328738" y="2508250"/>
          <p14:tracePt t="234725" x="1322388" y="2508250"/>
          <p14:tracePt t="234742" x="1300163" y="2508250"/>
          <p14:tracePt t="234758" x="1285875" y="2508250"/>
          <p14:tracePt t="234775" x="1279525" y="2508250"/>
          <p14:tracePt t="234791" x="1265238" y="2508250"/>
          <p14:tracePt t="234828" x="1257300" y="2508250"/>
          <p14:tracePt t="234844" x="1250950" y="2508250"/>
          <p14:tracePt t="235068" x="1257300" y="2508250"/>
          <p14:tracePt t="235076" x="1265238" y="2508250"/>
          <p14:tracePt t="235085" x="1279525" y="2508250"/>
          <p14:tracePt t="235093" x="1293813" y="2508250"/>
          <p14:tracePt t="235107" x="1322388" y="2508250"/>
          <p14:tracePt t="235124" x="1336675" y="2508250"/>
          <p14:tracePt t="235141" x="1350963" y="2508250"/>
          <p14:tracePt t="235157" x="1357313" y="2508250"/>
          <p14:tracePt t="235196" x="1365250" y="2508250"/>
          <p14:tracePt t="235204" x="1400175" y="2508250"/>
          <p14:tracePt t="235209" x="1436688" y="2508250"/>
          <p14:tracePt t="235223" x="1457325" y="2508250"/>
          <p14:tracePt t="235240" x="1485900" y="2508250"/>
          <p14:tracePt t="235258" x="1528763" y="2508250"/>
          <p14:tracePt t="235273" x="1557338" y="2508250"/>
          <p14:tracePt t="235291" x="1585913" y="2508250"/>
          <p14:tracePt t="235307" x="1614488" y="2514600"/>
          <p14:tracePt t="235324" x="1651000" y="2514600"/>
          <p14:tracePt t="235341" x="1693863" y="2514600"/>
          <p14:tracePt t="235358" x="1736725" y="2514600"/>
          <p14:tracePt t="235374" x="1785938" y="2514600"/>
          <p14:tracePt t="235390" x="1836738" y="2514600"/>
          <p14:tracePt t="235407" x="1914525" y="2514600"/>
          <p14:tracePt t="235424" x="1971675" y="2514600"/>
          <p14:tracePt t="235440" x="2014538" y="2514600"/>
          <p14:tracePt t="235457" x="2043113" y="2514600"/>
          <p14:tracePt t="235474" x="2057400" y="2514600"/>
          <p14:tracePt t="235490" x="2093913" y="2514600"/>
          <p14:tracePt t="235507" x="2108200" y="2514600"/>
          <p14:tracePt t="235523" x="2128838" y="2514600"/>
          <p14:tracePt t="235572" x="2136775" y="2514600"/>
          <p14:tracePt t="235572" x="2143125" y="2514600"/>
          <p14:tracePt t="235716" x="2157413" y="2514600"/>
          <p14:tracePt t="235724" x="2165350" y="2514600"/>
          <p14:tracePt t="235729" x="2171700" y="2514600"/>
          <p14:tracePt t="235739" x="2179638" y="2514600"/>
          <p14:tracePt t="235796" x="2200275" y="2514600"/>
          <p14:tracePt t="235803" x="2208213" y="2514600"/>
          <p14:tracePt t="235810" x="2228850" y="2514600"/>
          <p14:tracePt t="235822" x="2243138" y="2514600"/>
          <p14:tracePt t="235840" x="2279650" y="2514600"/>
          <p14:tracePt t="236157" x="2286000" y="2514600"/>
          <p14:tracePt t="236164" x="2293938" y="2514600"/>
          <p14:tracePt t="236173" x="2300288" y="2514600"/>
          <p14:tracePt t="236174" x="2308225" y="2514600"/>
          <p14:tracePt t="236228" x="2322513" y="2514600"/>
          <p14:tracePt t="236237" x="2371725" y="2522538"/>
          <p14:tracePt t="236245" x="2428875" y="2522538"/>
          <p14:tracePt t="236256" x="2486025" y="2528888"/>
          <p14:tracePt t="236273" x="2543175" y="2536825"/>
          <p14:tracePt t="236289" x="2565400" y="2536825"/>
          <p14:tracePt t="236305" x="2586038" y="2536825"/>
          <p14:tracePt t="236323" x="2593975" y="2536825"/>
          <p14:tracePt t="236339" x="2608263" y="2551113"/>
          <p14:tracePt t="236356" x="2622550" y="2551113"/>
          <p14:tracePt t="236356" x="2628900" y="2551113"/>
          <p14:tracePt t="236373" x="2665413" y="2551113"/>
          <p14:tracePt t="236389" x="2686050" y="2551113"/>
          <p14:tracePt t="236406" x="2722563" y="2551113"/>
          <p14:tracePt t="236422" x="2728913" y="2551113"/>
          <p14:tracePt t="236439" x="2751138" y="2551113"/>
          <p14:tracePt t="236456" x="2757488" y="2551113"/>
          <p14:tracePt t="236509" x="2765425" y="2551113"/>
          <p14:tracePt t="236524" x="2779713" y="2551113"/>
          <p14:tracePt t="236557" x="2786063" y="2551113"/>
          <p14:tracePt t="236565" x="2794000" y="2551113"/>
          <p14:tracePt t="236573" x="2800350" y="2551113"/>
          <p14:tracePt t="236578" x="2814638" y="2551113"/>
          <p14:tracePt t="236637" x="2822575" y="2551113"/>
          <p14:tracePt t="236645" x="2828925" y="2551113"/>
          <p14:tracePt t="236652" x="2836863" y="2551113"/>
          <p14:tracePt t="236655" x="2879725" y="2551113"/>
          <p14:tracePt t="236672" x="2943225" y="2551113"/>
          <p14:tracePt t="236688" x="3000375" y="2551113"/>
          <p14:tracePt t="236705" x="3036888" y="2551113"/>
          <p14:tracePt t="236721" x="3057525" y="2551113"/>
          <p14:tracePt t="236739" x="3100388" y="2551113"/>
          <p14:tracePt t="236754" x="3165475" y="2551113"/>
          <p14:tracePt t="236754" x="3194050" y="2551113"/>
          <p14:tracePt t="236773" x="3228975" y="2551113"/>
          <p14:tracePt t="236788" x="3394075" y="2579688"/>
          <p14:tracePt t="236806" x="3571875" y="2614613"/>
          <p14:tracePt t="236821" x="3800475" y="2628900"/>
          <p14:tracePt t="236838" x="4022725" y="2657475"/>
          <p14:tracePt t="236854" x="4171950" y="2693988"/>
          <p14:tracePt t="236871" x="4265613" y="2700338"/>
          <p14:tracePt t="236889" x="4300538" y="2714625"/>
          <p14:tracePt t="236904" x="4322763" y="2714625"/>
          <p14:tracePt t="236923" x="4343400" y="2714625"/>
          <p14:tracePt t="236938" x="4379913" y="2714625"/>
          <p14:tracePt t="236955" x="4400550" y="2714625"/>
          <p14:tracePt t="236972" x="4429125" y="2714625"/>
          <p14:tracePt t="236989" x="4457700" y="2714625"/>
          <p14:tracePt t="237005" x="4471988" y="2714625"/>
          <p14:tracePt t="237021" x="4494213" y="2714625"/>
          <p14:tracePt t="237069" x="4500563" y="2714625"/>
          <p14:tracePt t="237109" x="4508500" y="2714625"/>
          <p14:tracePt t="237116" x="4522788" y="2693988"/>
          <p14:tracePt t="237133" x="4543425" y="2679700"/>
          <p14:tracePt t="237188" x="4551363" y="2657475"/>
          <p14:tracePt t="237196" x="4551363" y="2651125"/>
          <p14:tracePt t="237213" x="4557713" y="2636838"/>
          <p14:tracePt t="237228" x="4557713" y="2622550"/>
          <p14:tracePt t="237236" x="4557713" y="2614613"/>
          <p14:tracePt t="237245" x="4557713" y="2600325"/>
          <p14:tracePt t="237255" x="4557713" y="2565400"/>
          <p14:tracePt t="237271" x="4557713" y="2536825"/>
          <p14:tracePt t="237288" x="4557713" y="2522538"/>
          <p14:tracePt t="237304" x="4557713" y="2500313"/>
          <p14:tracePt t="237341" x="4557713" y="2493963"/>
          <p14:tracePt t="237357" x="4557713" y="2486025"/>
          <p14:tracePt t="237360" x="4557713" y="2479675"/>
          <p14:tracePt t="237371" x="4551363" y="2471738"/>
          <p14:tracePt t="237387" x="4543425" y="2451100"/>
          <p14:tracePt t="237404" x="4537075" y="2443163"/>
          <p14:tracePt t="237420" x="4529138" y="2428875"/>
          <p14:tracePt t="237438" x="4514850" y="2422525"/>
          <p14:tracePt t="237454" x="4508500" y="2414588"/>
          <p14:tracePt t="237472" x="4479925" y="2414588"/>
          <p14:tracePt t="237487" x="4465638" y="2408238"/>
          <p14:tracePt t="237524" x="4443413" y="2393950"/>
          <p14:tracePt t="237537" x="4437063" y="2393950"/>
          <p14:tracePt t="237541" x="4414838" y="2379663"/>
          <p14:tracePt t="237554" x="4408488" y="2371725"/>
          <p14:tracePt t="237571" x="4400550" y="2371725"/>
          <p14:tracePt t="237587" x="4394200" y="2365375"/>
          <p14:tracePt t="237603" x="4386263" y="2357438"/>
          <p14:tracePt t="237620" x="4379913" y="2357438"/>
          <p14:tracePt t="237637" x="4351338" y="2351088"/>
          <p14:tracePt t="237677" x="4343400" y="2343150"/>
          <p14:tracePt t="237684" x="4337050" y="2336800"/>
          <p14:tracePt t="237716" x="4322763" y="2328863"/>
          <p14:tracePt t="237733" x="4314825" y="2328863"/>
          <p14:tracePt t="237748" x="4308475" y="2328863"/>
          <p14:tracePt t="237764" x="4300538" y="2328863"/>
          <p14:tracePt t="237780" x="4286250" y="2328863"/>
          <p14:tracePt t="237812" x="4279900" y="2328863"/>
          <p14:tracePt t="237829" x="4271963" y="2328863"/>
          <p14:tracePt t="237837" x="4265613" y="2328863"/>
          <p14:tracePt t="237876" x="4257675" y="2336800"/>
          <p14:tracePt t="237892" x="4251325" y="2351088"/>
          <p14:tracePt t="237900" x="4243388" y="2357438"/>
          <p14:tracePt t="237919" x="4237038" y="2371725"/>
          <p14:tracePt t="237920" x="4237038" y="2386013"/>
          <p14:tracePt t="237936" x="4222750" y="2408238"/>
          <p14:tracePt t="237954" x="4222750" y="2422525"/>
          <p14:tracePt t="237970" x="4222750" y="2428875"/>
          <p14:tracePt t="237986" x="4222750" y="2443163"/>
          <p14:tracePt t="238003" x="4222750" y="2457450"/>
          <p14:tracePt t="238020" x="4237038" y="2471738"/>
          <p14:tracePt t="238060" x="4251325" y="2479675"/>
          <p14:tracePt t="238062" x="4257675" y="2486025"/>
          <p14:tracePt t="238069" x="4265613" y="2486025"/>
          <p14:tracePt t="238086" x="4279900" y="2486025"/>
          <p14:tracePt t="238103" x="4308475" y="2493963"/>
          <p14:tracePt t="238119" x="4351338" y="2493963"/>
          <p14:tracePt t="238136" x="4379913" y="2508250"/>
          <p14:tracePt t="238153" x="4414838" y="2508250"/>
          <p14:tracePt t="238169" x="4422775" y="2508250"/>
          <p14:tracePt t="238186" x="4437063" y="2508250"/>
          <p14:tracePt t="238203" x="4443413" y="2508250"/>
          <p14:tracePt t="238203" x="4451350" y="2508250"/>
          <p14:tracePt t="238220" x="4465638" y="2514600"/>
          <p14:tracePt t="238236" x="4471988" y="2514600"/>
          <p14:tracePt t="238253" x="4486275" y="2514600"/>
          <p14:tracePt t="238270" x="4494213" y="2514600"/>
          <p14:tracePt t="238287" x="4508500" y="2514600"/>
          <p14:tracePt t="238303" x="4514850" y="2514600"/>
          <p14:tracePt t="238320" x="4522788" y="2514600"/>
          <p14:tracePt t="238336" x="4529138" y="2514600"/>
          <p14:tracePt t="238372" x="4551363" y="2514600"/>
          <p14:tracePt t="238380" x="4565650" y="2514600"/>
          <p14:tracePt t="238389" x="4572000" y="2500313"/>
          <p14:tracePt t="238402" x="4579938" y="2486025"/>
          <p14:tracePt t="238444" x="4579938" y="2465388"/>
          <p14:tracePt t="238461" x="4579938" y="2457450"/>
          <p14:tracePt t="238468" x="4579938" y="2451100"/>
          <p14:tracePt t="238475" x="4586288" y="2436813"/>
          <p14:tracePt t="238485" x="4594225" y="2428875"/>
          <p14:tracePt t="238502" x="4594225" y="2422525"/>
          <p14:tracePt t="238548" x="4594225" y="2408238"/>
          <p14:tracePt t="238588" x="4586288" y="2386013"/>
          <p14:tracePt t="238596" x="4579938" y="2379663"/>
          <p14:tracePt t="238612" x="4572000" y="2371725"/>
          <p14:tracePt t="238629" x="4565650" y="2365375"/>
          <p14:tracePt t="238644" x="4557713" y="2365375"/>
          <p14:tracePt t="238655" x="4551363" y="2365375"/>
          <p14:tracePt t="238676" x="4522788" y="2357438"/>
          <p14:tracePt t="238708" x="4508500" y="2351088"/>
          <p14:tracePt t="238725" x="4500563" y="2343150"/>
          <p14:tracePt t="238732" x="4494213" y="2343150"/>
          <p14:tracePt t="238736" x="4486275" y="2336800"/>
          <p14:tracePt t="238752" x="4479925" y="2336800"/>
          <p14:tracePt t="238796" x="4471988" y="2336800"/>
          <p14:tracePt t="238804" x="4451350" y="2336800"/>
          <p14:tracePt t="238860" x="4443413" y="2336800"/>
          <p14:tracePt t="238876" x="4437063" y="2336800"/>
          <p14:tracePt t="238941" x="4429125" y="2336800"/>
          <p14:tracePt t="238948" x="4414838" y="2343150"/>
          <p14:tracePt t="238954" x="4408488" y="2343150"/>
          <p14:tracePt t="238997" x="4400550" y="2343150"/>
          <p14:tracePt t="239036" x="4394200" y="2343150"/>
          <p14:tracePt t="239044" x="4386263" y="2351088"/>
          <p14:tracePt t="239076" x="4379913" y="2351088"/>
          <p14:tracePt t="239108" x="4371975" y="2351088"/>
          <p14:tracePt t="239124" x="4357688" y="2357438"/>
          <p14:tracePt t="239164" x="4351338" y="2365375"/>
          <p14:tracePt t="239175" x="4343400" y="2379663"/>
          <p14:tracePt t="239213" x="4337050" y="2386013"/>
          <p14:tracePt t="239213" x="4337050" y="2408238"/>
          <p14:tracePt t="239221" x="4329113" y="2414588"/>
          <p14:tracePt t="239234" x="4329113" y="2428875"/>
          <p14:tracePt t="239251" x="4329113" y="2443163"/>
          <p14:tracePt t="239333" x="4329113" y="2451100"/>
          <p14:tracePt t="239349" x="4337050" y="2457450"/>
          <p14:tracePt t="239380" x="4343400" y="2457450"/>
          <p14:tracePt t="239397" x="4357688" y="2457450"/>
          <p14:tracePt t="239412" x="4365625" y="2465388"/>
          <p14:tracePt t="239468" x="4371975" y="2465388"/>
          <p14:tracePt t="239500" x="4379913" y="2465388"/>
          <p14:tracePt t="239604" x="4351338" y="2451100"/>
          <p14:tracePt t="239612" x="4314825" y="2451100"/>
          <p14:tracePt t="239621" x="4294188" y="2451100"/>
          <p14:tracePt t="239634" x="4257675" y="2451100"/>
          <p14:tracePt t="239651" x="4229100" y="2451100"/>
          <p14:tracePt t="239651" x="4200525" y="2451100"/>
          <p14:tracePt t="239669" x="4157663" y="2451100"/>
          <p14:tracePt t="239685" x="4051300" y="2451100"/>
          <p14:tracePt t="239701" x="3957638" y="2451100"/>
          <p14:tracePt t="239717" x="3808413" y="2451100"/>
          <p14:tracePt t="239735" x="3622675" y="2451100"/>
          <p14:tracePt t="239750" x="3379788" y="2451100"/>
          <p14:tracePt t="239767" x="3186113" y="2451100"/>
          <p14:tracePt t="239783" x="3065463" y="2451100"/>
          <p14:tracePt t="239801" x="2986088" y="2451100"/>
          <p14:tracePt t="239818" x="2957513" y="2451100"/>
          <p14:tracePt t="239833" x="2900363" y="2457450"/>
          <p14:tracePt t="239851" x="2857500" y="2465388"/>
          <p14:tracePt t="239867" x="2800350" y="2465388"/>
          <p14:tracePt t="239884" x="2751138" y="2471738"/>
          <p14:tracePt t="239900" x="2728913" y="2471738"/>
          <p14:tracePt t="239917" x="2700338" y="2471738"/>
          <p14:tracePt t="239934" x="2657475" y="2471738"/>
          <p14:tracePt t="239950" x="2628900" y="2471738"/>
          <p14:tracePt t="239968" x="2593975" y="2471738"/>
          <p14:tracePt t="239984" x="2579688" y="2471738"/>
          <p14:tracePt t="240001" x="2557463" y="2471738"/>
          <p14:tracePt t="240017" x="2514600" y="2493963"/>
          <p14:tracePt t="240034" x="2436813" y="2493963"/>
          <p14:tracePt t="240051" x="2343150" y="2500313"/>
          <p14:tracePt t="240067" x="2236788" y="2522538"/>
          <p14:tracePt t="240083" x="2157413" y="2522538"/>
          <p14:tracePt t="240100" x="2151063" y="2522538"/>
          <p14:tracePt t="240117" x="2136775" y="2528888"/>
          <p14:tracePt t="240134" x="2122488" y="2536825"/>
          <p14:tracePt t="240151" x="2085975" y="2536825"/>
          <p14:tracePt t="240167" x="2079625" y="2536825"/>
          <p14:tracePt t="240236" x="2071688" y="2536825"/>
          <p14:tracePt t="240765" x="2065338" y="2536825"/>
          <p14:tracePt t="240788" x="2071688" y="2536825"/>
          <p14:tracePt t="240796" x="2079625" y="2536825"/>
          <p14:tracePt t="240805" x="2093913" y="2536825"/>
          <p14:tracePt t="240816" x="2114550" y="2536825"/>
          <p14:tracePt t="240832" x="2143125" y="2536825"/>
          <p14:tracePt t="240849" x="2165350" y="2536825"/>
          <p14:tracePt t="240866" x="2214563" y="2536825"/>
          <p14:tracePt t="240883" x="2257425" y="2536825"/>
          <p14:tracePt t="240900" x="2286000" y="2528888"/>
          <p14:tracePt t="240915" x="2293938" y="2528888"/>
          <p14:tracePt t="240950" x="2314575" y="2528888"/>
          <p14:tracePt t="240972" x="2322513" y="2528888"/>
          <p14:tracePt t="241012" x="2328863" y="2528888"/>
          <p14:tracePt t="241028" x="2336800" y="2528888"/>
          <p14:tracePt t="241060" x="2351088" y="2528888"/>
          <p14:tracePt t="241076" x="2357438" y="2528888"/>
          <p14:tracePt t="241108" x="2365375" y="2528888"/>
          <p14:tracePt t="241124" x="2371725" y="2528888"/>
          <p14:tracePt t="241293" x="2365375" y="2528888"/>
          <p14:tracePt t="241300" x="2357438" y="2528888"/>
          <p14:tracePt t="241309" x="2351088" y="2528888"/>
          <p14:tracePt t="241324" x="2336800" y="2528888"/>
          <p14:tracePt t="241331" x="2322513" y="2528888"/>
          <p14:tracePt t="241348" x="2293938" y="2528888"/>
          <p14:tracePt t="241365" x="2279650" y="2528888"/>
          <p14:tracePt t="241382" x="2271713" y="2528888"/>
          <p14:tracePt t="241398" x="2251075" y="2528888"/>
          <p14:tracePt t="241415" x="2243138" y="2528888"/>
          <p14:tracePt t="241431" x="2222500" y="2528888"/>
          <p14:tracePt t="241448" x="2208213" y="2528888"/>
          <p14:tracePt t="241465" x="2179638" y="2528888"/>
          <p14:tracePt t="241525" x="2171700" y="2528888"/>
          <p14:tracePt t="241533" x="2165350" y="2528888"/>
          <p14:tracePt t="241541" x="2151063" y="2528888"/>
          <p14:tracePt t="241549" x="2136775" y="2528888"/>
          <p14:tracePt t="241565" x="2128838" y="2528888"/>
          <p14:tracePt t="241582" x="2122488" y="2528888"/>
          <p14:tracePt t="241598" x="2108200" y="2528888"/>
          <p14:tracePt t="241615" x="2100263" y="2528888"/>
          <p14:tracePt t="241631" x="2093913" y="2528888"/>
          <p14:tracePt t="241647" x="2085975" y="2528888"/>
          <p14:tracePt t="241665" x="2051050" y="2528888"/>
          <p14:tracePt t="241688" x="2028825" y="2528888"/>
          <p14:tracePt t="241706" x="2008188" y="2528888"/>
          <p14:tracePt t="241756" x="2000250" y="2522538"/>
          <p14:tracePt t="241764" x="1993900" y="2522538"/>
          <p14:tracePt t="241812" x="1971675" y="2514600"/>
          <p14:tracePt t="241828" x="1971675" y="2508250"/>
          <p14:tracePt t="241836" x="1965325" y="2500313"/>
          <p14:tracePt t="241847" x="1965325" y="2493963"/>
          <p14:tracePt t="241865" x="1965325" y="2471738"/>
          <p14:tracePt t="241880" x="1957388" y="2457450"/>
          <p14:tracePt t="241897" x="1957388" y="2443163"/>
          <p14:tracePt t="241914" x="1957388" y="2428875"/>
          <p14:tracePt t="241931" x="1951038" y="2422525"/>
          <p14:tracePt t="241947" x="1943100" y="2400300"/>
          <p14:tracePt t="241964" x="1943100" y="2386013"/>
          <p14:tracePt t="241981" x="1943100" y="2379663"/>
          <p14:tracePt t="242028" x="1943100" y="2365375"/>
          <p14:tracePt t="242060" x="1943100" y="2357438"/>
          <p14:tracePt t="242077" x="1943100" y="2351088"/>
          <p14:tracePt t="242125" x="1951038" y="2343150"/>
          <p14:tracePt t="242140" x="1957388" y="2336800"/>
          <p14:tracePt t="242148" x="1965325" y="2336800"/>
          <p14:tracePt t="242149" x="1971675" y="2336800"/>
          <p14:tracePt t="242164" x="2008188" y="2322513"/>
          <p14:tracePt t="242181" x="2022475" y="2322513"/>
          <p14:tracePt t="242197" x="2028825" y="2322513"/>
          <p14:tracePt t="242214" x="2051050" y="2322513"/>
          <p14:tracePt t="242231" x="2085975" y="2322513"/>
          <p14:tracePt t="242247" x="2100263" y="2322513"/>
          <p14:tracePt t="242265" x="2143125" y="2322513"/>
          <p14:tracePt t="242281" x="2151063" y="2322513"/>
          <p14:tracePt t="242297" x="2165350" y="2322513"/>
          <p14:tracePt t="242380" x="2171700" y="2314575"/>
          <p14:tracePt t="242396" x="2179638" y="2314575"/>
          <p14:tracePt t="242402" x="2185988" y="2314575"/>
          <p14:tracePt t="242413" x="2200275" y="2314575"/>
          <p14:tracePt t="242414" x="2214563" y="2314575"/>
          <p14:tracePt t="242430" x="2222500" y="2314575"/>
          <p14:tracePt t="242447" x="2236788" y="2314575"/>
          <p14:tracePt t="242463" x="2257425" y="2300288"/>
          <p14:tracePt t="242500" x="2286000" y="2300288"/>
          <p14:tracePt t="242508" x="2300288" y="2300288"/>
          <p14:tracePt t="242513" x="2328863" y="2300288"/>
          <p14:tracePt t="242530" x="2365375" y="2300288"/>
          <p14:tracePt t="242547" x="2379663" y="2300288"/>
          <p14:tracePt t="242547" x="2386013" y="2300288"/>
          <p14:tracePt t="242564" x="2414588" y="2293938"/>
          <p14:tracePt t="242580" x="2428875" y="2293938"/>
          <p14:tracePt t="242597" x="2443163" y="2279650"/>
          <p14:tracePt t="242732" x="2451100" y="2279650"/>
          <p14:tracePt t="242741" x="2457450" y="2286000"/>
          <p14:tracePt t="242748" x="2465388" y="2293938"/>
          <p14:tracePt t="242756" x="2465388" y="2300288"/>
          <p14:tracePt t="242764" x="2471738" y="2322513"/>
          <p14:tracePt t="242764" x="2471738" y="2336800"/>
          <p14:tracePt t="242781" x="2479675" y="2371725"/>
          <p14:tracePt t="242796" x="2486025" y="2386013"/>
          <p14:tracePt t="242814" x="2486025" y="2393950"/>
          <p14:tracePt t="242830" x="2486025" y="2400300"/>
          <p14:tracePt t="242847" x="2493963" y="2422525"/>
          <p14:tracePt t="242863" x="2500313" y="2436813"/>
          <p14:tracePt t="242880" x="2500313" y="2443163"/>
          <p14:tracePt t="242897" x="2500313" y="2457450"/>
          <p14:tracePt t="242913" x="2500313" y="2465388"/>
          <p14:tracePt t="242930" x="2500313" y="2471738"/>
          <p14:tracePt t="242988" x="2500313" y="2479675"/>
          <p14:tracePt t="243021" x="2493963" y="2493963"/>
          <p14:tracePt t="243029" x="2486025" y="2500313"/>
          <p14:tracePt t="243033" x="2451100" y="2508250"/>
          <p14:tracePt t="243046" x="2436813" y="2508250"/>
          <p14:tracePt t="243063" x="2408238" y="2508250"/>
          <p14:tracePt t="243080" x="2379663" y="2522538"/>
          <p14:tracePt t="243096" x="2357438" y="2522538"/>
          <p14:tracePt t="243113" x="2336800" y="2522538"/>
          <p14:tracePt t="243129" x="2300288" y="2522538"/>
          <p14:tracePt t="243146" x="2257425" y="2522538"/>
          <p14:tracePt t="243163" x="2236788" y="2522538"/>
          <p14:tracePt t="243180" x="2200275" y="2522538"/>
          <p14:tracePt t="243196" x="2171700" y="2522538"/>
          <p14:tracePt t="243196" x="2165350" y="2522538"/>
          <p14:tracePt t="243212" x="2143125" y="2522538"/>
          <p14:tracePt t="243229" x="2122488" y="2522538"/>
          <p14:tracePt t="243246" x="2100263" y="2522538"/>
          <p14:tracePt t="243263" x="2093913" y="2522538"/>
          <p14:tracePt t="243279" x="2079625" y="2522538"/>
          <p14:tracePt t="243372" x="2071688" y="2514600"/>
          <p14:tracePt t="243380" x="2071688" y="2508250"/>
          <p14:tracePt t="243388" x="2071688" y="2500313"/>
          <p14:tracePt t="243396" x="2071688" y="2471738"/>
          <p14:tracePt t="243396" x="2071688" y="2457450"/>
          <p14:tracePt t="243413" x="2071688" y="2422525"/>
          <p14:tracePt t="243429" x="2108200" y="2386013"/>
          <p14:tracePt t="243446" x="2128838" y="2379663"/>
          <p14:tracePt t="243463" x="2136775" y="2371725"/>
          <p14:tracePt t="243533" x="2143125" y="2371725"/>
          <p14:tracePt t="243540" x="2157413" y="2371725"/>
          <p14:tracePt t="243548" x="2171700" y="2371725"/>
          <p14:tracePt t="243564" x="2179638" y="2371725"/>
          <p14:tracePt t="243572" x="2185988" y="2371725"/>
          <p14:tracePt t="243580" x="2214563" y="2379663"/>
          <p14:tracePt t="243595" x="2222500" y="2386013"/>
          <p14:tracePt t="243611" x="2236788" y="2386013"/>
          <p14:tracePt t="243629" x="2271713" y="2408238"/>
          <p14:tracePt t="243645" x="2300288" y="2436813"/>
          <p14:tracePt t="243663" x="2328863" y="2436813"/>
          <p14:tracePt t="243678" x="2379663" y="2443163"/>
          <p14:tracePt t="243695" x="2422525" y="2443163"/>
          <p14:tracePt t="243712" x="2436813" y="2451100"/>
          <p14:tracePt t="243728" x="2471738" y="2451100"/>
          <p14:tracePt t="243746" x="2479675" y="2451100"/>
          <p14:tracePt t="243762" x="2493963" y="2465388"/>
          <p14:tracePt t="243778" x="2500313" y="2465388"/>
          <p14:tracePt t="243794" x="2508250" y="2465388"/>
          <p14:tracePt t="243794" x="2514600" y="2465388"/>
          <p14:tracePt t="243813" x="2528888" y="2465388"/>
          <p14:tracePt t="243828" x="2579688" y="2465388"/>
          <p14:tracePt t="243845" x="2593975" y="2465388"/>
          <p14:tracePt t="243862" x="2608263" y="2465388"/>
          <p14:tracePt t="243925" x="2614613" y="2465388"/>
          <p14:tracePt t="243941" x="2622550" y="2465388"/>
          <p14:tracePt t="243956" x="2628900" y="2465388"/>
          <p14:tracePt t="244356" x="2651125" y="2465388"/>
          <p14:tracePt t="244365" x="2657475" y="2465388"/>
          <p14:tracePt t="244367" x="2665413" y="2465388"/>
          <p14:tracePt t="244377" x="2671763" y="2465388"/>
          <p14:tracePt t="244394" x="2700338" y="2465388"/>
          <p14:tracePt t="244411" x="2736850" y="2465388"/>
          <p14:tracePt t="244427" x="2751138" y="2471738"/>
          <p14:tracePt t="244427" x="2765425" y="2471738"/>
          <p14:tracePt t="244444" x="2786063" y="2471738"/>
          <p14:tracePt t="244460" x="2822575" y="2471738"/>
          <p14:tracePt t="244479" x="2865438" y="2471738"/>
          <p14:tracePt t="244494" x="2922588" y="2471738"/>
          <p14:tracePt t="244511" x="2986088" y="2471738"/>
          <p14:tracePt t="244528" x="3028950" y="2471738"/>
          <p14:tracePt t="244544" x="3057525" y="2471738"/>
          <p14:tracePt t="244561" x="3094038" y="2471738"/>
          <p14:tracePt t="244577" x="3122613" y="2471738"/>
          <p14:tracePt t="244594" x="3136900" y="2471738"/>
          <p14:tracePt t="244611" x="3179763" y="2471738"/>
          <p14:tracePt t="244628" x="3208338" y="2471738"/>
          <p14:tracePt t="244644" x="3228975" y="2471738"/>
          <p14:tracePt t="244708" x="3236913" y="2471738"/>
          <p14:tracePt t="244717" x="3243263" y="2471738"/>
          <p14:tracePt t="244724" x="3251200" y="2471738"/>
          <p14:tracePt t="244732" x="3271838" y="2471738"/>
          <p14:tracePt t="244781" x="3279775" y="2471738"/>
          <p14:tracePt t="244788" x="3286125" y="2471738"/>
          <p14:tracePt t="244796" x="3294063" y="2471738"/>
          <p14:tracePt t="244812" x="3322638" y="2471738"/>
          <p14:tracePt t="244827" x="3351213" y="2471738"/>
          <p14:tracePt t="244844" x="3422650" y="2457450"/>
          <p14:tracePt t="244861" x="3451225" y="2457450"/>
          <p14:tracePt t="244877" x="3508375" y="2428875"/>
          <p14:tracePt t="244894" x="3529013" y="2428875"/>
          <p14:tracePt t="244910" x="3551238" y="2428875"/>
          <p14:tracePt t="244927" x="3565525" y="2428875"/>
          <p14:tracePt t="244943" x="3579813" y="2428875"/>
          <p14:tracePt t="244960" x="3586163" y="2428875"/>
          <p14:tracePt t="244976" x="3622675" y="2428875"/>
          <p14:tracePt t="244993" x="3643313" y="2428875"/>
          <p14:tracePt t="245010" x="3657600" y="2428875"/>
          <p14:tracePt t="245026" x="3686175" y="2428875"/>
          <p14:tracePt t="245043" x="3722688" y="2436813"/>
          <p14:tracePt t="245059" x="3814763" y="2443163"/>
          <p14:tracePt t="245078" x="3886200" y="2465388"/>
          <p14:tracePt t="245094" x="3922713" y="2486025"/>
          <p14:tracePt t="245111" x="3951288" y="2486025"/>
          <p14:tracePt t="245127" x="3971925" y="2493963"/>
          <p14:tracePt t="245143" x="4008438" y="2508250"/>
          <p14:tracePt t="245160" x="4037013" y="2522538"/>
          <p14:tracePt t="245176" x="4079875" y="2536825"/>
          <p14:tracePt t="245193" x="4129088" y="2565400"/>
          <p14:tracePt t="245209" x="4171950" y="2571750"/>
          <p14:tracePt t="245226" x="4208463" y="2586038"/>
          <p14:tracePt t="245242" x="4243388" y="2600325"/>
          <p14:tracePt t="245259" x="4286250" y="2608263"/>
          <p14:tracePt t="245276" x="4351338" y="2614613"/>
          <p14:tracePt t="245294" x="4371975" y="2614613"/>
          <p14:tracePt t="245310" x="4386263" y="2614613"/>
          <p14:tracePt t="245357" x="4394200" y="2614613"/>
          <p14:tracePt t="245366" x="4400550" y="2614613"/>
          <p14:tracePt t="245367" x="4408488" y="2622550"/>
          <p14:tracePt t="245376" x="4437063" y="2622550"/>
          <p14:tracePt t="245393" x="4451350" y="2622550"/>
          <p14:tracePt t="245410" x="4479925" y="2622550"/>
          <p14:tracePt t="245426" x="4514850" y="2622550"/>
          <p14:tracePt t="245443" x="4522788" y="2622550"/>
          <p14:tracePt t="245459" x="4543425" y="2622550"/>
          <p14:tracePt t="245501" x="4551363" y="2622550"/>
          <p14:tracePt t="245501" x="4557713" y="2622550"/>
          <p14:tracePt t="245525" x="4565650" y="2622550"/>
          <p14:tracePt t="245526" x="4565650" y="2614613"/>
          <p14:tracePt t="245542" x="4565650" y="2600325"/>
          <p14:tracePt t="245559" x="4586288" y="2557463"/>
          <p14:tracePt t="245576" x="4594225" y="2551113"/>
          <p14:tracePt t="245612" x="4594225" y="2536825"/>
          <p14:tracePt t="245620" x="4594225" y="2528888"/>
          <p14:tracePt t="245627" x="4594225" y="2522538"/>
          <p14:tracePt t="245643" x="4572000" y="2500313"/>
          <p14:tracePt t="245659" x="4557713" y="2479675"/>
          <p14:tracePt t="245659" x="4551363" y="2471738"/>
          <p14:tracePt t="245677" x="4537075" y="2451100"/>
          <p14:tracePt t="245693" x="4522788" y="2436813"/>
          <p14:tracePt t="245710" x="4508500" y="2428875"/>
          <p14:tracePt t="245725" x="4486275" y="2414588"/>
          <p14:tracePt t="245743" x="4479925" y="2414588"/>
          <p14:tracePt t="245759" x="4471988" y="2408238"/>
          <p14:tracePt t="245775" x="4443413" y="2393950"/>
          <p14:tracePt t="245792" x="4408488" y="2393950"/>
          <p14:tracePt t="245809" x="4394200" y="2393950"/>
          <p14:tracePt t="245825" x="4365625" y="2386013"/>
          <p14:tracePt t="245868" x="4357688" y="2386013"/>
          <p14:tracePt t="245876" x="4351338" y="2386013"/>
          <p14:tracePt t="245884" x="4337050" y="2386013"/>
          <p14:tracePt t="245892" x="4329113" y="2386013"/>
          <p14:tracePt t="245909" x="4322763" y="2386013"/>
          <p14:tracePt t="245926" x="4314825" y="2386013"/>
          <p14:tracePt t="245942" x="4294188" y="2386013"/>
          <p14:tracePt t="245988" x="4286250" y="2386013"/>
          <p14:tracePt t="246029" x="4279900" y="2386013"/>
          <p14:tracePt t="246036" x="4271963" y="2393950"/>
          <p14:tracePt t="246052" x="4271963" y="2400300"/>
          <p14:tracePt t="246073" x="4271963" y="2408238"/>
          <p14:tracePt t="246084" x="4271963" y="2414588"/>
          <p14:tracePt t="246100" x="4271963" y="2428875"/>
          <p14:tracePt t="246116" x="4271963" y="2443163"/>
          <p14:tracePt t="246132" x="4271963" y="2451100"/>
          <p14:tracePt t="246148" x="4271963" y="2457450"/>
          <p14:tracePt t="246164" x="4271963" y="2471738"/>
          <p14:tracePt t="246180" x="4271963" y="2479675"/>
          <p14:tracePt t="246196" x="4271963" y="2486025"/>
          <p14:tracePt t="246212" x="4271963" y="2493963"/>
          <p14:tracePt t="246212" x="4279900" y="2500313"/>
          <p14:tracePt t="246261" x="4286250" y="2500313"/>
          <p14:tracePt t="246268" x="4314825" y="2500313"/>
          <p14:tracePt t="246285" x="4329113" y="2500313"/>
          <p14:tracePt t="246292" x="4337050" y="2500313"/>
          <p14:tracePt t="246298" x="4351338" y="2500313"/>
          <p14:tracePt t="246308" x="4357688" y="2500313"/>
          <p14:tracePt t="246324" x="4371975" y="2500313"/>
          <p14:tracePt t="246341" x="4400550" y="2500313"/>
          <p14:tracePt t="246358" x="4408488" y="2500313"/>
          <p14:tracePt t="246374" x="4429125" y="2500313"/>
          <p14:tracePt t="246391" x="4443413" y="2500313"/>
          <p14:tracePt t="246408" x="4465638" y="2500313"/>
          <p14:tracePt t="246500" x="4486275" y="2500313"/>
          <p14:tracePt t="247100" x="4494213" y="2493963"/>
          <p14:tracePt t="247132" x="4500563" y="2486025"/>
          <p14:tracePt t="248028" x="4508500" y="2479675"/>
          <p14:tracePt t="248068" x="4514850" y="2479675"/>
          <p14:tracePt t="248100" x="4522788" y="2479675"/>
          <p14:tracePt t="248477" x="4514850" y="2479675"/>
          <p14:tracePt t="248525" x="4508500" y="2479675"/>
          <p14:tracePt t="248556" x="4471988" y="2479675"/>
          <p14:tracePt t="248597" x="4465638" y="2479675"/>
          <p14:tracePt t="248628" x="4437063" y="2479675"/>
          <p14:tracePt t="248644" x="4429125" y="2479675"/>
          <p14:tracePt t="248652" x="4422775" y="2479675"/>
          <p14:tracePt t="248666" x="4408488" y="2479675"/>
          <p14:tracePt t="248788" x="4429125" y="2479675"/>
          <p14:tracePt t="248796" x="4457700" y="2479675"/>
          <p14:tracePt t="248804" x="4551363" y="2479675"/>
          <p14:tracePt t="248821" x="4614863" y="2479675"/>
          <p14:tracePt t="248838" x="4672013" y="2479675"/>
          <p14:tracePt t="248855" x="4737100" y="2479675"/>
          <p14:tracePt t="248871" x="4814888" y="2479675"/>
          <p14:tracePt t="248888" x="4865688" y="2479675"/>
          <p14:tracePt t="248904" x="4908550" y="2479675"/>
          <p14:tracePt t="248921" x="4957763" y="2479675"/>
          <p14:tracePt t="248938" x="4986338" y="2479675"/>
          <p14:tracePt t="248954" x="5022850" y="2479675"/>
          <p14:tracePt t="248954" x="5037138" y="2486025"/>
          <p14:tracePt t="248972" x="5043488" y="2486025"/>
          <p14:tracePt t="248987" x="5114925" y="2493963"/>
          <p14:tracePt t="249005" x="5151438" y="2500313"/>
          <p14:tracePt t="249021" x="5200650" y="2522538"/>
          <p14:tracePt t="249038" x="5257800" y="2522538"/>
          <p14:tracePt t="249054" x="5294313" y="2528888"/>
          <p14:tracePt t="249071" x="5337175" y="2528888"/>
          <p14:tracePt t="249087" x="5351463" y="2536825"/>
          <p14:tracePt t="249104" x="5372100" y="2536825"/>
          <p14:tracePt t="249121" x="5394325" y="2536825"/>
          <p14:tracePt t="249137" x="5429250" y="2536825"/>
          <p14:tracePt t="249155" x="5465763" y="2536825"/>
          <p14:tracePt t="249170" x="5486400" y="2536825"/>
          <p14:tracePt t="249187" x="5494338" y="2536825"/>
          <p14:tracePt t="249204" x="5529263" y="2536825"/>
          <p14:tracePt t="249220" x="5543550" y="2536825"/>
          <p14:tracePt t="249238" x="5565775" y="2536825"/>
          <p14:tracePt t="249254" x="5580063" y="2536825"/>
          <p14:tracePt t="249271" x="5586413" y="2536825"/>
          <p14:tracePt t="249287" x="5608638" y="2536825"/>
          <p14:tracePt t="249304" x="5622925" y="2528888"/>
          <p14:tracePt t="249340" x="5665788" y="2508250"/>
          <p14:tracePt t="249356" x="5686425" y="2500313"/>
          <p14:tracePt t="249370" x="5694363" y="2500313"/>
          <p14:tracePt t="249396" x="5700713" y="2500313"/>
          <p14:tracePt t="249412" x="5708650" y="2493963"/>
          <p14:tracePt t="249444" x="5715000" y="2486025"/>
          <p14:tracePt t="249461" x="5715000" y="2479675"/>
          <p14:tracePt t="249469" x="5722938" y="2471738"/>
          <p14:tracePt t="249500" x="5722938" y="2457450"/>
          <p14:tracePt t="249508" x="5722938" y="2443163"/>
          <p14:tracePt t="249516" x="5722938" y="2428875"/>
          <p14:tracePt t="249525" x="5722938" y="2414588"/>
          <p14:tracePt t="249536" x="5722938" y="2408238"/>
          <p14:tracePt t="249597" x="5722938" y="2400300"/>
          <p14:tracePt t="249604" x="5715000" y="2393950"/>
          <p14:tracePt t="249620" x="5708650" y="2393950"/>
          <p14:tracePt t="249636" x="5694363" y="2393950"/>
          <p14:tracePt t="249637" x="5686425" y="2379663"/>
          <p14:tracePt t="249653" x="5672138" y="2365375"/>
          <p14:tracePt t="249671" x="5665788" y="2365375"/>
          <p14:tracePt t="249687" x="5657850" y="2365375"/>
          <p14:tracePt t="249732" x="5637213" y="2365375"/>
          <p14:tracePt t="249740" x="5629275" y="2365375"/>
          <p14:tracePt t="249756" x="5622925" y="2365375"/>
          <p14:tracePt t="249772" x="5614988" y="2365375"/>
          <p14:tracePt t="249789" x="5600700" y="2365375"/>
          <p14:tracePt t="249821" x="5594350" y="2365375"/>
          <p14:tracePt t="249853" x="5586413" y="2365375"/>
          <p14:tracePt t="249861" x="5580063" y="2365375"/>
          <p14:tracePt t="249893" x="5565775" y="2365375"/>
          <p14:tracePt t="249973" x="5557838" y="2365375"/>
          <p14:tracePt t="250021" x="5543550" y="2371725"/>
          <p14:tracePt t="250029" x="5543550" y="2379663"/>
          <p14:tracePt t="250037" x="5543550" y="2400300"/>
          <p14:tracePt t="250044" x="5543550" y="2408238"/>
          <p14:tracePt t="250084" x="5543550" y="2414588"/>
          <p14:tracePt t="250092" x="5543550" y="2422525"/>
          <p14:tracePt t="250100" x="5543550" y="2436813"/>
          <p14:tracePt t="250113" x="5543550" y="2443163"/>
          <p14:tracePt t="250119" x="5543550" y="2451100"/>
          <p14:tracePt t="250172" x="5551488" y="2465388"/>
          <p14:tracePt t="250212" x="5557838" y="2465388"/>
          <p14:tracePt t="250220" x="5565775" y="2465388"/>
          <p14:tracePt t="250252" x="5580063" y="2465388"/>
          <p14:tracePt t="250261" x="5586413" y="2471738"/>
          <p14:tracePt t="250262" x="5594350" y="2479675"/>
          <p14:tracePt t="250316" x="5600700" y="2479675"/>
          <p14:tracePt t="250348" x="5614988" y="2479675"/>
          <p14:tracePt t="250365" x="5622925" y="2479675"/>
          <p14:tracePt t="250396" x="5629275" y="2479675"/>
          <p14:tracePt t="250412" x="5637213" y="2479675"/>
          <p14:tracePt t="250460" x="5657850" y="2479675"/>
          <p14:tracePt t="250596" x="5629275" y="2479675"/>
          <p14:tracePt t="250605" x="5622925" y="2486025"/>
          <p14:tracePt t="250605" x="5600700" y="2486025"/>
          <p14:tracePt t="250618" x="5551488" y="2500313"/>
          <p14:tracePt t="250635" x="5508625" y="2500313"/>
          <p14:tracePt t="250651" x="5372100" y="2528888"/>
          <p14:tracePt t="250670" x="5200650" y="2543175"/>
          <p14:tracePt t="250685" x="4837113" y="2543175"/>
          <p14:tracePt t="250701" x="4394200" y="2543175"/>
          <p14:tracePt t="250719" x="3765550" y="2543175"/>
          <p14:tracePt t="250735" x="3408363" y="2543175"/>
          <p14:tracePt t="250753" x="3179763" y="2543175"/>
          <p14:tracePt t="250769" x="3036888" y="2557463"/>
          <p14:tracePt t="250785" x="2879725" y="2565400"/>
          <p14:tracePt t="250802" x="2751138" y="2600325"/>
          <p14:tracePt t="250818" x="2608263" y="2614613"/>
          <p14:tracePt t="250835" x="2500313" y="2628900"/>
          <p14:tracePt t="250851" x="2393950" y="2628900"/>
          <p14:tracePt t="250851" x="2365375" y="2628900"/>
          <p14:tracePt t="250869" x="2308225" y="2628900"/>
          <p14:tracePt t="250885" x="2279650" y="2628900"/>
          <p14:tracePt t="250902" x="2236788" y="2628900"/>
          <p14:tracePt t="250918" x="2185988" y="2628900"/>
          <p14:tracePt t="250935" x="2114550" y="2628900"/>
          <p14:tracePt t="250951" x="2043113" y="2628900"/>
          <p14:tracePt t="250969" x="1957388" y="2628900"/>
          <p14:tracePt t="250985" x="1928813" y="2628900"/>
          <p14:tracePt t="251001" x="1922463" y="2628900"/>
          <p14:tracePt t="251044" x="1914525" y="2628900"/>
          <p14:tracePt t="251060" x="1893888" y="2622550"/>
          <p14:tracePt t="251068" x="1871663" y="2608263"/>
          <p14:tracePt t="251085" x="1836738" y="2608263"/>
          <p14:tracePt t="251085" x="1800225" y="2593975"/>
          <p14:tracePt t="251101" x="1757363" y="2593975"/>
          <p14:tracePt t="251118" x="1751013" y="2586038"/>
          <p14:tracePt t="251172" x="1743075" y="2586038"/>
          <p14:tracePt t="251180" x="1736725" y="2586038"/>
          <p14:tracePt t="251188" x="1722438" y="2586038"/>
          <p14:tracePt t="251200" x="1714500" y="2579688"/>
          <p14:tracePt t="251237" x="1714500" y="2571750"/>
          <p14:tracePt t="251245" x="1708150" y="2565400"/>
          <p14:tracePt t="251261" x="1700213" y="2557463"/>
          <p14:tracePt t="251292" x="1700213" y="2536825"/>
          <p14:tracePt t="251301" x="1700213" y="2528888"/>
          <p14:tracePt t="251301" x="1700213" y="2522538"/>
          <p14:tracePt t="251317" x="1700213" y="2514600"/>
          <p14:tracePt t="251357" x="1700213" y="2500313"/>
          <p14:tracePt t="251364" x="1708150" y="2486025"/>
          <p14:tracePt t="251396" x="1714500" y="2479675"/>
          <p14:tracePt t="251405" x="1736725" y="2465388"/>
          <p14:tracePt t="251409" x="1751013" y="2457450"/>
          <p14:tracePt t="251417" x="1757363" y="2451100"/>
          <p14:tracePt t="251434" x="1765300" y="2443163"/>
          <p14:tracePt t="251588" x="1771650" y="2436813"/>
          <p14:tracePt t="251596" x="1779588" y="2436813"/>
          <p14:tracePt t="251605" x="1785938" y="2436813"/>
          <p14:tracePt t="251616" x="1800225" y="2436813"/>
          <p14:tracePt t="251676" x="1822450" y="2436813"/>
          <p14:tracePt t="251717" x="1828800" y="2436813"/>
          <p14:tracePt t="251724" x="1828800" y="2443163"/>
          <p14:tracePt t="251733" x="1836738" y="2451100"/>
          <p14:tracePt t="251796" x="1843088" y="2457450"/>
          <p14:tracePt t="251804" x="1857375" y="2457450"/>
          <p14:tracePt t="251812" x="1871663" y="2457450"/>
          <p14:tracePt t="251818" x="1914525" y="2457450"/>
          <p14:tracePt t="251833" x="1971675" y="2457450"/>
          <p14:tracePt t="251850" x="2014538" y="2457450"/>
          <p14:tracePt t="251867" x="2051050" y="2457450"/>
          <p14:tracePt t="251883" x="2071688" y="2457450"/>
          <p14:tracePt t="251900" x="2085975" y="2457450"/>
          <p14:tracePt t="251916" x="2108200" y="2457450"/>
          <p14:tracePt t="251934" x="2114550" y="2457450"/>
          <p14:tracePt t="251949" x="2136775" y="2457450"/>
          <p14:tracePt t="251982" x="2143125" y="2451100"/>
          <p14:tracePt t="251983" x="2157413" y="2451100"/>
          <p14:tracePt t="251999" x="2171700" y="2451100"/>
          <p14:tracePt t="252017" x="2185988" y="2451100"/>
          <p14:tracePt t="253341" x="2157413" y="2451100"/>
          <p14:tracePt t="253349" x="2151063" y="2451100"/>
          <p14:tracePt t="253356" x="2122488" y="2451100"/>
          <p14:tracePt t="253364" x="2085975" y="2451100"/>
          <p14:tracePt t="253382" x="2065338" y="2451100"/>
          <p14:tracePt t="253397" x="2043113" y="2451100"/>
          <p14:tracePt t="253415" x="2008188" y="2457450"/>
          <p14:tracePt t="253431" x="1993900" y="2457450"/>
          <p14:tracePt t="253448" x="1971675" y="2457450"/>
          <p14:tracePt t="253464" x="1951038" y="2457450"/>
          <p14:tracePt t="253480" x="1922463" y="2465388"/>
          <p14:tracePt t="253498" x="1914525" y="2465388"/>
          <p14:tracePt t="253514" x="1879600" y="2486025"/>
          <p14:tracePt t="253532" x="1836738" y="2493963"/>
          <p14:tracePt t="253548" x="1779588" y="2500313"/>
          <p14:tracePt t="253565" x="1736725" y="2500313"/>
          <p14:tracePt t="253581" x="1708150" y="2508250"/>
          <p14:tracePt t="253599" x="1693863" y="2508250"/>
          <p14:tracePt t="253614" x="1671638" y="2508250"/>
          <p14:tracePt t="253631" x="1657350" y="2508250"/>
          <p14:tracePt t="253647" x="1636713" y="2508250"/>
          <p14:tracePt t="253664" x="1622425" y="2528888"/>
          <p14:tracePt t="253709" x="1608138" y="2528888"/>
          <p14:tracePt t="253717" x="1585913" y="2528888"/>
          <p14:tracePt t="253730" x="1579563" y="2528888"/>
          <p14:tracePt t="253732" x="1536700" y="2522538"/>
          <p14:tracePt t="253747" x="1514475" y="2522538"/>
          <p14:tracePt t="253764" x="1500188" y="2522538"/>
          <p14:tracePt t="253820" x="1493838" y="2514600"/>
          <p14:tracePt t="253836" x="1485900" y="2514600"/>
          <p14:tracePt t="253844" x="1479550" y="2514600"/>
          <p14:tracePt t="253852" x="1465263" y="2508250"/>
          <p14:tracePt t="253864" x="1428750" y="2493963"/>
          <p14:tracePt t="253880" x="1385888" y="2486025"/>
          <p14:tracePt t="253897" x="1379538" y="2486025"/>
          <p14:tracePt t="253914" x="1357313" y="2486025"/>
          <p14:tracePt t="253931" x="1343025" y="2486025"/>
          <p14:tracePt t="253947" x="1328738" y="2486025"/>
          <p14:tracePt t="253964" x="1322388" y="2486025"/>
          <p14:tracePt t="253981" x="1308100" y="2486025"/>
          <p14:tracePt t="253997" x="1279525" y="2486025"/>
          <p14:tracePt t="254013" x="1250950" y="2486025"/>
          <p14:tracePt t="254030" x="1243013" y="2486025"/>
          <p14:tracePt t="254047" x="1236663" y="2486025"/>
          <p14:tracePt t="254063" x="1228725" y="2486025"/>
          <p14:tracePt t="254101" x="1214438" y="2486025"/>
          <p14:tracePt t="254212" x="1208088" y="2479675"/>
          <p14:tracePt t="254228" x="1208088" y="2457450"/>
          <p14:tracePt t="254236" x="1193800" y="2443163"/>
          <p14:tracePt t="254268" x="1193800" y="2436813"/>
          <p14:tracePt t="254276" x="1193800" y="2422525"/>
          <p14:tracePt t="254292" x="1193800" y="2414588"/>
          <p14:tracePt t="254300" x="1193800" y="2408238"/>
          <p14:tracePt t="254341" x="1200150" y="2386013"/>
          <p14:tracePt t="254372" x="1214438" y="2371725"/>
          <p14:tracePt t="254388" x="1236663" y="2365375"/>
          <p14:tracePt t="254405" x="1243013" y="2357438"/>
          <p14:tracePt t="254420" x="1250950" y="2357438"/>
          <p14:tracePt t="254436" x="1257300" y="2357438"/>
          <p14:tracePt t="254449" x="1279525" y="2343150"/>
          <p14:tracePt t="254485" x="1285875" y="2343150"/>
          <p14:tracePt t="254493" x="1314450" y="2343150"/>
          <p14:tracePt t="254508" x="1322388" y="2343150"/>
          <p14:tracePt t="254523" x="1328738" y="2343150"/>
          <p14:tracePt t="254524" x="1336675" y="2336800"/>
          <p14:tracePt t="254564" x="1343025" y="2328863"/>
          <p14:tracePt t="254572" x="1350963" y="2328863"/>
          <p14:tracePt t="254580" x="1357313" y="2328863"/>
          <p14:tracePt t="254597" x="1365250" y="2328863"/>
          <p14:tracePt t="254597" x="1385888" y="2328863"/>
          <p14:tracePt t="254613" x="1400175" y="2336800"/>
          <p14:tracePt t="254660" x="1408113" y="2343150"/>
          <p14:tracePt t="254668" x="1428750" y="2343150"/>
          <p14:tracePt t="254671" x="1436688" y="2351088"/>
          <p14:tracePt t="254679" x="1450975" y="2357438"/>
          <p14:tracePt t="254696" x="1450975" y="2365375"/>
          <p14:tracePt t="254712" x="1450975" y="2371725"/>
          <p14:tracePt t="254729" x="1450975" y="2379663"/>
          <p14:tracePt t="254746" x="1450975" y="2393950"/>
          <p14:tracePt t="254763" x="1450975" y="2414588"/>
          <p14:tracePt t="254779" x="1450975" y="2436813"/>
          <p14:tracePt t="254779" x="1450975" y="2443163"/>
          <p14:tracePt t="254813" x="1450975" y="2451100"/>
          <p14:tracePt t="254813" x="1450975" y="2457450"/>
          <p14:tracePt t="254828" x="1450975" y="2479675"/>
          <p14:tracePt t="254846" x="1443038" y="2486025"/>
          <p14:tracePt t="254862" x="1428750" y="2493963"/>
          <p14:tracePt t="254879" x="1400175" y="2500313"/>
          <p14:tracePt t="254924" x="1385888" y="2522538"/>
          <p14:tracePt t="254940" x="1371600" y="2522538"/>
          <p14:tracePt t="254956" x="1365250" y="2528888"/>
          <p14:tracePt t="254964" x="1357313" y="2528888"/>
          <p14:tracePt t="254979" x="1322388" y="2528888"/>
          <p14:tracePt t="254995" x="1293813" y="2528888"/>
          <p14:tracePt t="255013" x="1265238" y="2536825"/>
          <p14:tracePt t="255029" x="1236663" y="2536825"/>
          <p14:tracePt t="255046" x="1214438" y="2536825"/>
          <p14:tracePt t="255062" x="1200150" y="2536825"/>
          <p14:tracePt t="255079" x="1185863" y="2536825"/>
          <p14:tracePt t="255095" x="1171575" y="2536825"/>
          <p14:tracePt t="255111" x="1165225" y="2536825"/>
          <p14:tracePt t="255213" x="1157288" y="2536825"/>
          <p14:tracePt t="255220" x="1157288" y="2522538"/>
          <p14:tracePt t="255230" x="1157288" y="2500313"/>
          <p14:tracePt t="255245" x="1157288" y="2479675"/>
          <p14:tracePt t="255262" x="1157288" y="2457450"/>
          <p14:tracePt t="255278" x="1157288" y="2451100"/>
          <p14:tracePt t="255294" x="1157288" y="2436813"/>
          <p14:tracePt t="255333" x="1165225" y="2428875"/>
          <p14:tracePt t="255348" x="1171575" y="2422525"/>
          <p14:tracePt t="255365" x="1179513" y="2414588"/>
          <p14:tracePt t="255397" x="1185863" y="2414588"/>
          <p14:tracePt t="255404" x="1200150" y="2408238"/>
          <p14:tracePt t="255453" x="1208088" y="2408238"/>
          <p14:tracePt t="255460" x="1214438" y="2408238"/>
          <p14:tracePt t="255508" x="1228725" y="2408238"/>
          <p14:tracePt t="255524" x="1236663" y="2408238"/>
          <p14:tracePt t="255532" x="1243013" y="2400300"/>
          <p14:tracePt t="255548" x="1250950" y="2400300"/>
          <p14:tracePt t="255556" x="1265238" y="2400300"/>
          <p14:tracePt t="255563" x="1271588" y="2400300"/>
          <p14:tracePt t="255577" x="1279525" y="2400300"/>
          <p14:tracePt t="255594" x="1285875" y="2400300"/>
          <p14:tracePt t="255629" x="1300163" y="2400300"/>
          <p14:tracePt t="255660" x="1308100" y="2400300"/>
          <p14:tracePt t="255676" x="1314450" y="2400300"/>
          <p14:tracePt t="255685" x="1322388" y="2400300"/>
          <p14:tracePt t="255724" x="1336675" y="2400300"/>
          <p14:tracePt t="255732" x="1350963" y="2400300"/>
          <p14:tracePt t="255740" x="1357313" y="2408238"/>
          <p14:tracePt t="255788" x="1365250" y="2414588"/>
          <p14:tracePt t="255819" x="1365250" y="2422525"/>
          <p14:tracePt t="256357" x="1365250" y="2436813"/>
          <p14:tracePt t="256404" x="1371600" y="2443163"/>
          <p14:tracePt t="256476" x="1379538" y="2451100"/>
          <p14:tracePt t="257013" x="1385888" y="2451100"/>
          <p14:tracePt t="257060" x="1393825" y="2451100"/>
          <p14:tracePt t="257092" x="1408113" y="2457450"/>
          <p14:tracePt t="257140" x="1414463" y="2457450"/>
          <p14:tracePt t="257253" x="1422400" y="2457450"/>
          <p14:tracePt t="257292" x="1428750" y="2457450"/>
          <p14:tracePt t="257302" x="1436688" y="2465388"/>
          <p14:tracePt t="257348" x="1450975" y="2465388"/>
          <p14:tracePt t="257356" x="1465263" y="2465388"/>
          <p14:tracePt t="257364" x="1508125" y="2465388"/>
          <p14:tracePt t="257376" x="1585913" y="2486025"/>
          <p14:tracePt t="257392" x="1679575" y="2493963"/>
          <p14:tracePt t="257408" x="1757363" y="2514600"/>
          <p14:tracePt t="257426" x="1843088" y="2551113"/>
          <p14:tracePt t="257442" x="1900238" y="2557463"/>
          <p14:tracePt t="257459" x="1943100" y="2565400"/>
          <p14:tracePt t="257475" x="2008188" y="2565400"/>
          <p14:tracePt t="257475" x="2036763" y="2565400"/>
          <p14:tracePt t="257493" x="2100263" y="2579688"/>
          <p14:tracePt t="257508" x="2171700" y="2586038"/>
          <p14:tracePt t="257526" x="2222500" y="2593975"/>
          <p14:tracePt t="257542" x="2265363" y="2593975"/>
          <p14:tracePt t="257559" x="2293938" y="2593975"/>
          <p14:tracePt t="257575" x="2314575" y="2593975"/>
          <p14:tracePt t="257591" x="2336800" y="2593975"/>
          <p14:tracePt t="257609" x="2379663" y="2593975"/>
          <p14:tracePt t="257625" x="2436813" y="2608263"/>
          <p14:tracePt t="257642" x="2493963" y="2608263"/>
          <p14:tracePt t="257658" x="2579688" y="2608263"/>
          <p14:tracePt t="257675" x="2671763" y="2608263"/>
          <p14:tracePt t="257691" x="2765425" y="2608263"/>
          <p14:tracePt t="257709" x="2822575" y="2608263"/>
          <p14:tracePt t="257725" x="2871788" y="2608263"/>
          <p14:tracePt t="257742" x="2928938" y="2608263"/>
          <p14:tracePt t="257758" x="2971800" y="2608263"/>
          <p14:tracePt t="257775" x="3008313" y="2608263"/>
          <p14:tracePt t="257792" x="3043238" y="2608263"/>
          <p14:tracePt t="257807" x="3086100" y="2608263"/>
          <p14:tracePt t="257825" x="3114675" y="2608263"/>
          <p14:tracePt t="257841" x="3128963" y="2608263"/>
          <p14:tracePt t="257859" x="3143250" y="2608263"/>
          <p14:tracePt t="257875" x="3157538" y="2608263"/>
          <p14:tracePt t="257926" x="3165475" y="2608263"/>
          <p14:tracePt t="257940" x="3171825" y="2608263"/>
          <p14:tracePt t="257956" x="3179763" y="2608263"/>
          <p14:tracePt t="257975" x="3194050" y="2608263"/>
          <p14:tracePt t="257975" x="3208338" y="2608263"/>
          <p14:tracePt t="257991" x="3214688" y="2608263"/>
          <p14:tracePt t="258008" x="3236913" y="2608263"/>
          <p14:tracePt t="258025" x="3243263" y="2608263"/>
          <p14:tracePt t="258041" x="3257550" y="2593975"/>
          <p14:tracePt t="258058" x="3279775" y="2586038"/>
          <p14:tracePt t="258108" x="3294063" y="2579688"/>
          <p14:tracePt t="258124" x="3314700" y="2579688"/>
          <p14:tracePt t="258132" x="3322638" y="2579688"/>
          <p14:tracePt t="258140" x="3328988" y="2571750"/>
          <p14:tracePt t="258155" x="3351213" y="2551113"/>
          <p14:tracePt t="258162" x="3357563" y="2551113"/>
          <p14:tracePt t="258174" x="3365500" y="2543175"/>
          <p14:tracePt t="258192" x="3394075" y="2536825"/>
          <p14:tracePt t="258208" x="3400425" y="2536825"/>
          <p14:tracePt t="258224" x="3414713" y="2528888"/>
          <p14:tracePt t="258268" x="3429000" y="2514600"/>
          <p14:tracePt t="258276" x="3436938" y="2514600"/>
          <p14:tracePt t="258292" x="3443288" y="2508250"/>
          <p14:tracePt t="258332" x="3451225" y="2493963"/>
          <p14:tracePt t="258339" x="3457575" y="2486025"/>
          <p14:tracePt t="258380" x="3457575" y="2479675"/>
          <p14:tracePt t="258388" x="3457575" y="2471738"/>
          <p14:tracePt t="258420" x="3457575" y="2465388"/>
          <p14:tracePt t="258428" x="3457575" y="2457450"/>
          <p14:tracePt t="258445" x="3457575" y="2443163"/>
          <p14:tracePt t="258451" x="3436938" y="2428875"/>
          <p14:tracePt t="258457" x="3422650" y="2414588"/>
          <p14:tracePt t="258501" x="3408363" y="2414588"/>
          <p14:tracePt t="258508" x="3386138" y="2414588"/>
          <p14:tracePt t="258516" x="3379788" y="2408238"/>
          <p14:tracePt t="258525" x="3365500" y="2408238"/>
          <p14:tracePt t="258525" x="3357563" y="2408238"/>
          <p14:tracePt t="258540" x="3351213" y="2408238"/>
          <p14:tracePt t="258557" x="3328988" y="2408238"/>
          <p14:tracePt t="258573" x="3314700" y="2400300"/>
          <p14:tracePt t="258590" x="3308350" y="2393950"/>
          <p14:tracePt t="258607" x="3294063" y="2393950"/>
          <p14:tracePt t="258623" x="3286125" y="2393950"/>
          <p14:tracePt t="258660" x="3279775" y="2393950"/>
          <p14:tracePt t="258669" x="3271838" y="2393950"/>
          <p14:tracePt t="258674" x="3251200" y="2393950"/>
          <p14:tracePt t="258716" x="3243263" y="2393950"/>
          <p14:tracePt t="258780" x="3236913" y="2393950"/>
          <p14:tracePt t="258796" x="3228975" y="2393950"/>
          <p14:tracePt t="258836" x="3214688" y="2393950"/>
          <p14:tracePt t="258844" x="3208338" y="2393950"/>
          <p14:tracePt t="258852" x="3200400" y="2393950"/>
          <p14:tracePt t="258858" x="3194050" y="2400300"/>
          <p14:tracePt t="258893" x="3186113" y="2422525"/>
          <p14:tracePt t="258896" x="3186113" y="2428875"/>
          <p14:tracePt t="258907" x="3186113" y="2436813"/>
          <p14:tracePt t="258922" x="3186113" y="2451100"/>
          <p14:tracePt t="258922" x="3186113" y="2465388"/>
          <p14:tracePt t="258941" x="3171825" y="2479675"/>
          <p14:tracePt t="258956" x="3171825" y="2493963"/>
          <p14:tracePt t="259004" x="3171825" y="2500313"/>
          <p14:tracePt t="259020" x="3171825" y="2508250"/>
          <p14:tracePt t="259036" x="3179763" y="2514600"/>
          <p14:tracePt t="259068" x="3194050" y="2514600"/>
          <p14:tracePt t="259076" x="3200400" y="2514600"/>
          <p14:tracePt t="259092" x="3208338" y="2514600"/>
          <p14:tracePt t="259100" x="3214688" y="2522538"/>
          <p14:tracePt t="259122" x="3228975" y="2522538"/>
          <p14:tracePt t="259123" x="3236913" y="2522538"/>
          <p14:tracePt t="259139" x="3271838" y="2522538"/>
          <p14:tracePt t="259157" x="3286125" y="2536825"/>
          <p14:tracePt t="259173" x="3294063" y="2536825"/>
          <p14:tracePt t="259190" x="3314700" y="2536825"/>
          <p14:tracePt t="259206" x="3343275" y="2536825"/>
          <p14:tracePt t="259222" x="3365500" y="2536825"/>
          <p14:tracePt t="259239" x="3386138" y="2536825"/>
          <p14:tracePt t="259255" x="3394075" y="2536825"/>
          <p14:tracePt t="259308" x="3400425" y="2536825"/>
          <p14:tracePt t="259325" x="3408363" y="2536825"/>
          <p14:tracePt t="259332" x="3414713" y="2536825"/>
          <p14:tracePt t="259381" x="3422650" y="2522538"/>
          <p14:tracePt t="259389" x="3429000" y="2514600"/>
          <p14:tracePt t="259420" x="3429000" y="2508250"/>
          <p14:tracePt t="259428" x="3429000" y="2500313"/>
          <p14:tracePt t="259468" x="3429000" y="2486025"/>
          <p14:tracePt t="259477" x="3422650" y="2465388"/>
          <p14:tracePt t="259517" x="3414713" y="2457450"/>
          <p14:tracePt t="259524" x="3408363" y="2451100"/>
          <p14:tracePt t="259565" x="3400425" y="2443163"/>
          <p14:tracePt t="259613" x="3394075" y="2436813"/>
          <p14:tracePt t="259620" x="3386138" y="2428875"/>
          <p14:tracePt t="259637" x="3379788" y="2422525"/>
          <p14:tracePt t="259669" x="3371850" y="2422525"/>
          <p14:tracePt t="259708" x="3365500" y="2422525"/>
          <p14:tracePt t="259716" x="3357563" y="2414588"/>
          <p14:tracePt t="259732" x="3351213" y="2414588"/>
          <p14:tracePt t="259732" x="3328988" y="2414588"/>
          <p14:tracePt t="259757" x="3322638" y="2414588"/>
          <p14:tracePt t="259764" x="3314700" y="2414588"/>
          <p14:tracePt t="259772" x="3308350" y="2414588"/>
          <p14:tracePt t="259788" x="3294063" y="2408238"/>
          <p14:tracePt t="259789" x="3286125" y="2408238"/>
          <p14:tracePt t="259805" x="3279775" y="2408238"/>
          <p14:tracePt t="259823" x="3271838" y="2408238"/>
          <p14:tracePt t="259838" x="3257550" y="2408238"/>
          <p14:tracePt t="259876" x="3251200" y="2408238"/>
          <p14:tracePt t="259884" x="3243263" y="2408238"/>
          <p14:tracePt t="259894" x="3236913" y="2408238"/>
          <p14:tracePt t="259905" x="3222625" y="2408238"/>
          <p14:tracePt t="259921" x="3214688" y="2408238"/>
          <p14:tracePt t="259964" x="3208338" y="2408238"/>
          <p14:tracePt t="259980" x="3200400" y="2408238"/>
          <p14:tracePt t="260084" x="3194050" y="2408238"/>
          <p14:tracePt t="260100" x="3194050" y="2414588"/>
          <p14:tracePt t="260120" x="3194050" y="2422525"/>
          <p14:tracePt t="260148" x="3194050" y="2428875"/>
          <p14:tracePt t="260148" x="3194050" y="2436813"/>
          <p14:tracePt t="260189" x="3200400" y="2443163"/>
          <p14:tracePt t="260204" x="3214688" y="2451100"/>
          <p14:tracePt t="260228" x="3222625" y="2457450"/>
          <p14:tracePt t="260253" x="3228975" y="2465388"/>
          <p14:tracePt t="260261" x="3236913" y="2465388"/>
          <p14:tracePt t="260292" x="3243263" y="2471738"/>
          <p14:tracePt t="260333" x="3251200" y="2479675"/>
          <p14:tracePt t="260380" x="3257550" y="2479675"/>
          <p14:tracePt t="260412" x="3271838" y="2479675"/>
          <p14:tracePt t="260428" x="3294063" y="2486025"/>
          <p14:tracePt t="260444" x="3300413" y="2500313"/>
          <p14:tracePt t="260476" x="3308350" y="2500313"/>
          <p14:tracePt t="260485" x="3322638" y="2500313"/>
          <p14:tracePt t="260501" x="3328988" y="2508250"/>
          <p14:tracePt t="260516" x="3351213" y="2508250"/>
          <p14:tracePt t="260526" x="3371850" y="2508250"/>
          <p14:tracePt t="260537" x="3379788" y="2508250"/>
          <p14:tracePt t="260553" x="3394075" y="2508250"/>
          <p14:tracePt t="260621" x="3400425" y="2508250"/>
          <p14:tracePt t="260676" x="3408363" y="2508250"/>
          <p14:tracePt t="260733" x="3422650" y="2500313"/>
          <p14:tracePt t="260749" x="3443288" y="2493963"/>
          <p14:tracePt t="260820" x="3451225" y="2486025"/>
          <p14:tracePt t="260852" x="3457575" y="2479675"/>
          <p14:tracePt t="260948" x="3457575" y="2471738"/>
          <p14:tracePt t="260964" x="3457575" y="2465388"/>
          <p14:tracePt t="261005" x="3457575" y="2457450"/>
          <p14:tracePt t="261052" x="3457575" y="2451100"/>
          <p14:tracePt t="261084" x="3457575" y="2443163"/>
          <p14:tracePt t="261092" x="3451225" y="2436813"/>
          <p14:tracePt t="261100" x="3443288" y="2428875"/>
          <p14:tracePt t="261133" x="3436938" y="2428875"/>
          <p14:tracePt t="261140" x="3408363" y="2422525"/>
          <p14:tracePt t="261140" x="3394075" y="2422525"/>
          <p14:tracePt t="261172" x="3386138" y="2414588"/>
          <p14:tracePt t="261180" x="3379788" y="2414588"/>
          <p14:tracePt t="261194" x="3371850" y="2414588"/>
          <p14:tracePt t="261203" x="3357563" y="2408238"/>
          <p14:tracePt t="261252" x="3343275" y="2408238"/>
          <p14:tracePt t="261252" x="3336925" y="2408238"/>
          <p14:tracePt t="261300" x="3322638" y="2408238"/>
          <p14:tracePt t="261309" x="3308350" y="2386013"/>
          <p14:tracePt t="261320" x="3294063" y="2386013"/>
          <p14:tracePt t="261348" x="3286125" y="2386013"/>
          <p14:tracePt t="261357" x="3279775" y="2379663"/>
          <p14:tracePt t="261396" x="3251200" y="2379663"/>
          <p14:tracePt t="261404" x="3243263" y="2379663"/>
          <p14:tracePt t="261412" x="3236913" y="2379663"/>
          <p14:tracePt t="261419" x="3222625" y="2379663"/>
          <p14:tracePt t="261436" x="3208338" y="2379663"/>
          <p14:tracePt t="261484" x="3200400" y="2379663"/>
          <p14:tracePt t="261490" x="3179763" y="2386013"/>
          <p14:tracePt t="261561" x="3171825" y="2393950"/>
          <p14:tracePt t="261613" x="3171825" y="2400300"/>
          <p14:tracePt t="261620" x="3171825" y="2414588"/>
          <p14:tracePt t="261636" x="3171825" y="2422525"/>
          <p14:tracePt t="261640" x="3171825" y="2428875"/>
          <p14:tracePt t="261652" x="3171825" y="2436813"/>
          <p14:tracePt t="261669" x="3179763" y="2451100"/>
          <p14:tracePt t="261685" x="3186113" y="2457450"/>
          <p14:tracePt t="261732" x="3200400" y="2457450"/>
          <p14:tracePt t="261747" x="3208338" y="2465388"/>
          <p14:tracePt t="261772" x="3214688" y="2465388"/>
          <p14:tracePt t="261789" x="3222625" y="2465388"/>
          <p14:tracePt t="261820" x="3236913" y="2465388"/>
          <p14:tracePt t="261853" x="3243263" y="2465388"/>
          <p14:tracePt t="261988" x="3251200" y="2471738"/>
          <p14:tracePt t="262523" x="3243263" y="2471738"/>
          <p14:tracePt t="262527" x="3214688" y="2471738"/>
          <p14:tracePt t="262539" x="3194050" y="2471738"/>
          <p14:tracePt t="262548" x="3179763" y="2479675"/>
          <p14:tracePt t="262555" x="3157538" y="2479675"/>
          <p14:tracePt t="262567" x="3122613" y="2479675"/>
          <p14:tracePt t="262583" x="3086100" y="2500313"/>
          <p14:tracePt t="262600" x="3057525" y="2500313"/>
          <p14:tracePt t="262616" x="3028950" y="2500313"/>
          <p14:tracePt t="262633" x="2965450" y="2500313"/>
          <p14:tracePt t="262650" x="2900363" y="2500313"/>
          <p14:tracePt t="262667" x="2757488" y="2500313"/>
          <p14:tracePt t="262684" x="2665413" y="2508250"/>
          <p14:tracePt t="262700" x="2565400" y="2508250"/>
          <p14:tracePt t="262717" x="2457450" y="2508250"/>
          <p14:tracePt t="262733" x="2343150" y="2522538"/>
          <p14:tracePt t="262750" x="2251075" y="2536825"/>
          <p14:tracePt t="262767" x="2157413" y="2551113"/>
          <p14:tracePt t="262783" x="2051050" y="2551113"/>
          <p14:tracePt t="262800" x="1971675" y="2565400"/>
          <p14:tracePt t="262817" x="1922463" y="2565400"/>
          <p14:tracePt t="262833" x="1885950" y="2565400"/>
          <p14:tracePt t="262850" x="1871663" y="2571750"/>
          <p14:tracePt t="262867" x="1857375" y="2571750"/>
          <p14:tracePt t="262882" x="1814513" y="2571750"/>
          <p14:tracePt t="262900" x="1793875" y="2571750"/>
          <p14:tracePt t="262916" x="1757363" y="2571750"/>
          <p14:tracePt t="262933" x="1736725" y="2571750"/>
          <p14:tracePt t="262949" x="1728788" y="2571750"/>
          <p14:tracePt t="262966" x="1722438" y="2571750"/>
          <p14:tracePt t="263012" x="1714500" y="2571750"/>
          <p14:tracePt t="263019" x="1708150" y="2571750"/>
          <p14:tracePt t="263027" x="1700213" y="2565400"/>
          <p14:tracePt t="263035" x="1685925" y="2557463"/>
          <p14:tracePt t="263049" x="1657350" y="2536825"/>
          <p14:tracePt t="263067" x="1614488" y="2514600"/>
          <p14:tracePt t="263084" x="1600200" y="2493963"/>
          <p14:tracePt t="263099" x="1593850" y="2486025"/>
          <p14:tracePt t="263155" x="1593850" y="2479675"/>
          <p14:tracePt t="263171" x="1593850" y="2471738"/>
          <p14:tracePt t="263179" x="1593850" y="2465388"/>
          <p14:tracePt t="263187" x="1593850" y="2436813"/>
          <p14:tracePt t="263200" x="1593850" y="2400300"/>
          <p14:tracePt t="263216" x="1608138" y="2379663"/>
          <p14:tracePt t="263233" x="1643063" y="2351088"/>
          <p14:tracePt t="263275" x="1651000" y="2343150"/>
          <p14:tracePt t="263292" x="1657350" y="2336800"/>
          <p14:tracePt t="263306" x="1671638" y="2336800"/>
          <p14:tracePt t="263306" x="1693863" y="2336800"/>
          <p14:tracePt t="263316" x="1714500" y="2314575"/>
          <p14:tracePt t="263333" x="1743075" y="2308225"/>
          <p14:tracePt t="263349" x="1765300" y="2308225"/>
          <p14:tracePt t="263395" x="1785938" y="2308225"/>
          <p14:tracePt t="263403" x="1808163" y="2308225"/>
          <p14:tracePt t="263427" x="1814513" y="2308225"/>
          <p14:tracePt t="263436" x="1822450" y="2308225"/>
          <p14:tracePt t="263443" x="1836738" y="2308225"/>
          <p14:tracePt t="263453" x="1843088" y="2308225"/>
          <p14:tracePt t="263465" x="1851025" y="2308225"/>
          <p14:tracePt t="263482" x="1885950" y="2308225"/>
          <p14:tracePt t="263516" x="1900238" y="2314575"/>
          <p14:tracePt t="263516" x="1908175" y="2322513"/>
          <p14:tracePt t="263532" x="1914525" y="2328863"/>
          <p14:tracePt t="263596" x="1922463" y="2336800"/>
          <p14:tracePt t="263603" x="1922463" y="2343150"/>
          <p14:tracePt t="263619" x="1922463" y="2357438"/>
          <p14:tracePt t="263635" x="1936750" y="2371725"/>
          <p14:tracePt t="263638" x="1936750" y="2379663"/>
          <p14:tracePt t="263648" x="1936750" y="2393950"/>
          <p14:tracePt t="263692" x="1936750" y="2400300"/>
          <p14:tracePt t="263699" x="1936750" y="2422525"/>
          <p14:tracePt t="263707" x="1936750" y="2428875"/>
          <p14:tracePt t="263715" x="1936750" y="2443163"/>
          <p14:tracePt t="263771" x="1928813" y="2465388"/>
          <p14:tracePt t="263803" x="1914525" y="2471738"/>
          <p14:tracePt t="263811" x="1885950" y="2471738"/>
          <p14:tracePt t="263851" x="1879600" y="2471738"/>
          <p14:tracePt t="263859" x="1871663" y="2471738"/>
          <p14:tracePt t="263866" x="1857375" y="2471738"/>
          <p14:tracePt t="263881" x="1851025" y="2471738"/>
          <p14:tracePt t="263881" x="1843088" y="2479675"/>
          <p14:tracePt t="263899" x="1836738" y="2479675"/>
          <p14:tracePt t="263914" x="1814513" y="2479675"/>
          <p14:tracePt t="263932" x="1808163" y="2479675"/>
          <p14:tracePt t="263949" x="1779588" y="2479675"/>
          <p14:tracePt t="263964" x="1771650" y="2479675"/>
          <p14:tracePt t="263982" x="1757363" y="2493963"/>
          <p14:tracePt t="264019" x="1743075" y="2493963"/>
          <p14:tracePt t="264027" x="1736725" y="2493963"/>
          <p14:tracePt t="264043" x="1728788" y="2493963"/>
          <p14:tracePt t="264179" x="1722438" y="2493963"/>
          <p14:tracePt t="264308" x="1708150" y="2493963"/>
          <p14:tracePt t="264323" x="1700213" y="2493963"/>
          <p14:tracePt t="264331" x="1693863" y="2486025"/>
          <p14:tracePt t="264339" x="1693863" y="2471738"/>
          <p14:tracePt t="264339" x="1693863" y="2465388"/>
          <p14:tracePt t="264348" x="1693863" y="2436813"/>
          <p14:tracePt t="264365" x="1693863" y="2422525"/>
          <p14:tracePt t="264381" x="1693863" y="2400300"/>
          <p14:tracePt t="264397" x="1693863" y="2386013"/>
          <p14:tracePt t="264414" x="1693863" y="2351088"/>
          <p14:tracePt t="264431" x="1693863" y="2322513"/>
          <p14:tracePt t="264448" x="1693863" y="2308225"/>
          <p14:tracePt t="264465" x="1693863" y="2293938"/>
          <p14:tracePt t="264508" x="1693863" y="2279650"/>
          <p14:tracePt t="264516" x="1693863" y="2271713"/>
          <p14:tracePt t="264556" x="1693863" y="2265363"/>
          <p14:tracePt t="264571" x="1693863" y="2251075"/>
          <p14:tracePt t="264611" x="1693863" y="2243138"/>
          <p14:tracePt t="264707" x="1693863" y="2236788"/>
          <p14:tracePt t="264714" x="1685925" y="2236788"/>
          <p14:tracePt t="264730" x="1665288" y="2236788"/>
          <p14:tracePt t="264731" x="1651000" y="2236788"/>
          <p14:tracePt t="264747" x="1628775" y="2236788"/>
          <p14:tracePt t="264764" x="1614488" y="2236788"/>
          <p14:tracePt t="264781" x="1593850" y="2236788"/>
          <p14:tracePt t="264797" x="1571625" y="2251075"/>
          <p14:tracePt t="264813" x="1543050" y="2265363"/>
          <p14:tracePt t="264830" x="1522413" y="2286000"/>
          <p14:tracePt t="264892" x="1508125" y="2286000"/>
          <p14:tracePt t="264916" x="1500188" y="2286000"/>
          <p14:tracePt t="264923" x="1493838" y="2293938"/>
          <p14:tracePt t="264931" x="1465263" y="2293938"/>
          <p14:tracePt t="264947" x="1450975" y="2300288"/>
          <p14:tracePt t="264963" x="1414463" y="2300288"/>
          <p14:tracePt t="264981" x="1371600" y="2328863"/>
          <p14:tracePt t="264996" x="1365250" y="2328863"/>
          <p14:tracePt t="265035" x="1350963" y="2336800"/>
          <p14:tracePt t="265044" x="1336675" y="2336800"/>
          <p14:tracePt t="265053" x="1328738" y="2336800"/>
          <p14:tracePt t="265063" x="1314450" y="2336800"/>
          <p14:tracePt t="265079" x="1293813" y="2336800"/>
          <p14:tracePt t="265123" x="1285875" y="2336800"/>
          <p14:tracePt t="265131" x="1271588" y="2336800"/>
          <p14:tracePt t="265140" x="1265238" y="2336800"/>
          <p14:tracePt t="265189" x="1257300" y="2336800"/>
          <p14:tracePt t="265267" x="1250950" y="2336800"/>
          <p14:tracePt t="265299" x="1236663" y="2328863"/>
          <p14:tracePt t="265299" x="1228725" y="2322513"/>
          <p14:tracePt t="265316" x="1222375" y="2314575"/>
          <p14:tracePt t="265332" x="1214438" y="2293938"/>
          <p14:tracePt t="265348" x="1208088" y="2286000"/>
          <p14:tracePt t="265363" x="1185863" y="2271713"/>
          <p14:tracePt t="265403" x="1179513" y="2265363"/>
          <p14:tracePt t="265411" x="1179513" y="2257425"/>
          <p14:tracePt t="265418" x="1171575" y="2243138"/>
          <p14:tracePt t="265429" x="1165225" y="2228850"/>
          <p14:tracePt t="265446" x="1150938" y="2200275"/>
          <p14:tracePt t="265463" x="1143000" y="2193925"/>
          <p14:tracePt t="265524" x="1136650" y="2185988"/>
          <p14:tracePt t="265571" x="1136650" y="2179638"/>
          <p14:tracePt t="265593" x="1136650" y="2171700"/>
          <p14:tracePt t="265611" x="1136650" y="2165350"/>
          <p14:tracePt t="265627" x="1136650" y="2157413"/>
          <p14:tracePt t="265643" x="1136650" y="2143125"/>
          <p14:tracePt t="265683" x="1136650" y="2136775"/>
          <p14:tracePt t="265691" x="1136650" y="2128838"/>
          <p14:tracePt t="265707" x="1143000" y="2122488"/>
          <p14:tracePt t="265723" x="1150938" y="2122488"/>
          <p14:tracePt t="265746" x="1157288" y="2114550"/>
          <p14:tracePt t="265772" x="1171575" y="2114550"/>
          <p14:tracePt t="265779" x="1179513" y="2114550"/>
          <p14:tracePt t="265787" x="1185863" y="2114550"/>
          <p14:tracePt t="265795" x="1214438" y="2100263"/>
          <p14:tracePt t="265844" x="1222375" y="2100263"/>
          <p14:tracePt t="265852" x="1228725" y="2100263"/>
          <p14:tracePt t="265859" x="1236663" y="2100263"/>
          <p14:tracePt t="265865" x="1250950" y="2100263"/>
          <p14:tracePt t="265907" x="1257300" y="2100263"/>
          <p14:tracePt t="265915" x="1265238" y="2100263"/>
          <p14:tracePt t="265924" x="1285875" y="2100263"/>
          <p14:tracePt t="265933" x="1293813" y="2100263"/>
          <p14:tracePt t="265945" x="1328738" y="2100263"/>
          <p14:tracePt t="265962" x="1350963" y="2100263"/>
          <p14:tracePt t="265962" x="1365250" y="2100263"/>
          <p14:tracePt t="265979" x="1385888" y="2100263"/>
          <p14:tracePt t="265996" x="1414463" y="2100263"/>
          <p14:tracePt t="266012" x="1428750" y="2100263"/>
          <p14:tracePt t="266028" x="1457325" y="2100263"/>
          <p14:tracePt t="266045" x="1465263" y="2100263"/>
          <p14:tracePt t="266062" x="1485900" y="2100263"/>
          <p14:tracePt t="266079" x="1500188" y="2100263"/>
          <p14:tracePt t="266095" x="1528763" y="2100263"/>
          <p14:tracePt t="266112" x="1557338" y="2100263"/>
          <p14:tracePt t="266128" x="1579563" y="2100263"/>
          <p14:tracePt t="266144" x="1614488" y="2100263"/>
          <p14:tracePt t="266162" x="1643063" y="2100263"/>
          <p14:tracePt t="266178" x="1679575" y="2100263"/>
          <p14:tracePt t="266195" x="1693863" y="2100263"/>
          <p14:tracePt t="266243" x="1700213" y="2100263"/>
          <p14:tracePt t="266251" x="1714500" y="2100263"/>
          <p14:tracePt t="266267" x="1722438" y="2100263"/>
          <p14:tracePt t="266270" x="1728788" y="2100263"/>
          <p14:tracePt t="266278" x="1736725" y="2100263"/>
          <p14:tracePt t="266295" x="1757363" y="2100263"/>
          <p14:tracePt t="266312" x="1793875" y="2100263"/>
          <p14:tracePt t="266327" x="1814513" y="2100263"/>
          <p14:tracePt t="266345" x="1843088" y="2100263"/>
          <p14:tracePt t="266361" x="1871663" y="2100263"/>
          <p14:tracePt t="266378" x="1893888" y="2100263"/>
          <p14:tracePt t="266378" x="1908175" y="2100263"/>
          <p14:tracePt t="266396" x="1922463" y="2100263"/>
          <p14:tracePt t="266412" x="1993900" y="2100263"/>
          <p14:tracePt t="266428" x="2036763" y="2100263"/>
          <p14:tracePt t="266444" x="2093913" y="2100263"/>
          <p14:tracePt t="266462" x="2151063" y="2100263"/>
          <p14:tracePt t="266478" x="2200275" y="2100263"/>
          <p14:tracePt t="266495" x="2236788" y="2100263"/>
          <p14:tracePt t="266511" x="2265363" y="2100263"/>
          <p14:tracePt t="266528" x="2279650" y="2100263"/>
          <p14:tracePt t="266545" x="2308225" y="2100263"/>
          <p14:tracePt t="266561" x="2343150" y="2100263"/>
          <p14:tracePt t="266578" x="2365375" y="2100263"/>
          <p14:tracePt t="266595" x="2393950" y="2100263"/>
          <p14:tracePt t="266612" x="2414588" y="2100263"/>
          <p14:tracePt t="266628" x="2443163" y="2100263"/>
          <p14:tracePt t="266645" x="2457450" y="2100263"/>
          <p14:tracePt t="266661" x="2471738" y="2100263"/>
          <p14:tracePt t="266678" x="2493963" y="2100263"/>
          <p14:tracePt t="266694" x="2508250" y="2100263"/>
          <p14:tracePt t="266711" x="2514600" y="2100263"/>
          <p14:tracePt t="266787" x="2522538" y="2100263"/>
          <p14:tracePt t="266790" x="2536825" y="2108200"/>
          <p14:tracePt t="266812" x="2536825" y="2122488"/>
          <p14:tracePt t="266843" x="2536825" y="2143125"/>
          <p14:tracePt t="266851" x="2536825" y="2151063"/>
          <p14:tracePt t="266859" x="2536825" y="2165350"/>
          <p14:tracePt t="266865" x="2528888" y="2171700"/>
          <p14:tracePt t="266877" x="2522538" y="2193925"/>
          <p14:tracePt t="266894" x="2514600" y="2222500"/>
          <p14:tracePt t="266910" x="2508250" y="2228850"/>
          <p14:tracePt t="266955" x="2500313" y="2243138"/>
          <p14:tracePt t="266972" x="2486025" y="2251075"/>
          <p14:tracePt t="266987" x="2471738" y="2265363"/>
          <p14:tracePt t="266995" x="2465388" y="2265363"/>
          <p14:tracePt t="267011" x="2436813" y="2265363"/>
          <p14:tracePt t="267012" x="2414588" y="2265363"/>
          <p14:tracePt t="267012" x="2379663" y="2271713"/>
          <p14:tracePt t="267028" x="2343150" y="2279650"/>
          <p14:tracePt t="267044" x="2300288" y="2279650"/>
          <p14:tracePt t="267060" x="2257425" y="2279650"/>
          <p14:tracePt t="267077" x="2200275" y="2279650"/>
          <p14:tracePt t="267095" x="2151063" y="2279650"/>
          <p14:tracePt t="267111" x="2108200" y="2279650"/>
          <p14:tracePt t="267127" x="2071688" y="2279650"/>
          <p14:tracePt t="267143" x="2028825" y="2279650"/>
          <p14:tracePt t="267161" x="1985963" y="2279650"/>
          <p14:tracePt t="267176" x="1951038" y="2279650"/>
          <p14:tracePt t="267194" x="1908175" y="2279650"/>
          <p14:tracePt t="267211" x="1865313" y="2279650"/>
          <p14:tracePt t="267226" x="1828800" y="2279650"/>
          <p14:tracePt t="267245" x="1814513" y="2279650"/>
          <p14:tracePt t="267259" x="1779588" y="2279650"/>
          <p14:tracePt t="267277" x="1751013" y="2279650"/>
          <p14:tracePt t="267294" x="1700213" y="2279650"/>
          <p14:tracePt t="267310" x="1679575" y="2279650"/>
          <p14:tracePt t="267327" x="1657350" y="2279650"/>
          <p14:tracePt t="267343" x="1643063" y="2279650"/>
          <p14:tracePt t="267360" x="1608138" y="2279650"/>
          <p14:tracePt t="267377" x="1579563" y="2279650"/>
          <p14:tracePt t="267394" x="1543050" y="2279650"/>
          <p14:tracePt t="267409" x="1536700" y="2279650"/>
          <p14:tracePt t="267427" x="1522413" y="2279650"/>
          <p14:tracePt t="267443" x="1500188" y="2279650"/>
          <p14:tracePt t="267460" x="1465263" y="2279650"/>
          <p14:tracePt t="267477" x="1450975" y="2279650"/>
          <p14:tracePt t="267493" x="1443038" y="2279650"/>
          <p14:tracePt t="267509" x="1428750" y="2279650"/>
          <p14:tracePt t="267526" x="1414463" y="2279650"/>
          <p14:tracePt t="267542" x="1385888" y="2279650"/>
          <p14:tracePt t="267559" x="1379538" y="2279650"/>
          <p14:tracePt t="267577" x="1371600" y="2279650"/>
          <p14:tracePt t="267593" x="1365250" y="2279650"/>
          <p14:tracePt t="267609" x="1336675" y="2279650"/>
          <p14:tracePt t="267626" x="1328738" y="2279650"/>
          <p14:tracePt t="267626" x="1314450" y="2279650"/>
          <p14:tracePt t="267668" x="1308100" y="2279650"/>
          <p14:tracePt t="267676" x="1300163" y="2279650"/>
          <p14:tracePt t="267679" x="1271588" y="2279650"/>
          <p14:tracePt t="267693" x="1265238" y="2279650"/>
          <p14:tracePt t="267709" x="1243013" y="2271713"/>
          <p14:tracePt t="267727" x="1228725" y="2265363"/>
          <p14:tracePt t="267742" x="1222375" y="2265363"/>
          <p14:tracePt t="267759" x="1208088" y="2251075"/>
          <p14:tracePt t="267776" x="1200150" y="2251075"/>
          <p14:tracePt t="267835" x="1193800" y="2251075"/>
          <p14:tracePt t="267851" x="1185863" y="2251075"/>
          <p14:tracePt t="267867" x="1179513" y="2243138"/>
          <p14:tracePt t="267915" x="1157288" y="2243138"/>
          <p14:tracePt t="267923" x="1150938" y="2236788"/>
          <p14:tracePt t="267987" x="1143000" y="2228850"/>
          <p14:tracePt t="268003" x="1136650" y="2222500"/>
          <p14:tracePt t="268019" x="1136650" y="2214563"/>
          <p14:tracePt t="268027" x="1128713" y="2208213"/>
          <p14:tracePt t="268043" x="1128713" y="2193925"/>
          <p14:tracePt t="268050" x="1128713" y="2185988"/>
          <p14:tracePt t="268059" x="1128713" y="2171700"/>
          <p14:tracePt t="268076" x="1128713" y="2157413"/>
          <p14:tracePt t="268203" x="1128713" y="2151063"/>
          <p14:tracePt t="268211" x="1128713" y="2143125"/>
          <p14:tracePt t="268225" x="1136650" y="2136775"/>
          <p14:tracePt t="268225" x="1143000" y="2128838"/>
          <p14:tracePt t="268243" x="1150938" y="2128838"/>
          <p14:tracePt t="268260" x="1171575" y="2114550"/>
          <p14:tracePt t="268275" x="1185863" y="2114550"/>
          <p14:tracePt t="268276" x="1193800" y="2108200"/>
          <p14:tracePt t="268292" x="1200150" y="2108200"/>
          <p14:tracePt t="268308" x="1222375" y="2108200"/>
          <p14:tracePt t="268326" x="1257300" y="2108200"/>
          <p14:tracePt t="268342" x="1279525" y="2093913"/>
          <p14:tracePt t="268359" x="1314450" y="2085975"/>
          <p14:tracePt t="268376" x="1357313" y="2071688"/>
          <p14:tracePt t="268419" x="1365250" y="2071688"/>
          <p14:tracePt t="268427" x="1385888" y="2071688"/>
          <p14:tracePt t="268428" x="1393825" y="2071688"/>
          <p14:tracePt t="268441" x="1414463" y="2065338"/>
          <p14:tracePt t="268441" x="1422400" y="2065338"/>
          <p14:tracePt t="268460" x="1436688" y="2065338"/>
          <p14:tracePt t="268476" x="1471613" y="2065338"/>
          <p14:tracePt t="268492" x="1493838" y="2065338"/>
          <p14:tracePt t="268508" x="1536700" y="2065338"/>
          <p14:tracePt t="268524" x="1593850" y="2051050"/>
          <p14:tracePt t="268542" x="1636713" y="2043113"/>
          <p14:tracePt t="268557" x="1651000" y="2043113"/>
          <p14:tracePt t="268576" x="1665288" y="2043113"/>
          <p14:tracePt t="268592" x="1679575" y="2043113"/>
          <p14:tracePt t="268635" x="1693863" y="2043113"/>
          <p14:tracePt t="268651" x="1708150" y="2043113"/>
          <p14:tracePt t="268659" x="1714500" y="2043113"/>
          <p14:tracePt t="268667" x="1722438" y="2043113"/>
          <p14:tracePt t="268680" x="1743075" y="2043113"/>
          <p14:tracePt t="268691" x="1765300" y="2043113"/>
          <p14:tracePt t="268708" x="1808163" y="2043113"/>
          <p14:tracePt t="268725" x="1851025" y="2043113"/>
          <p14:tracePt t="268741" x="1885950" y="2043113"/>
          <p14:tracePt t="268758" x="1908175" y="2043113"/>
          <p14:tracePt t="268774" x="1914525" y="2043113"/>
          <p14:tracePt t="268827" x="1922463" y="2043113"/>
          <p14:tracePt t="268829" x="1951038" y="2043113"/>
          <p14:tracePt t="268843" x="1957388" y="2043113"/>
          <p14:tracePt t="268859" x="1971675" y="2043113"/>
          <p14:tracePt t="268865" x="2000250" y="2043113"/>
          <p14:tracePt t="268874" x="2051050" y="2043113"/>
          <p14:tracePt t="268891" x="2079625" y="2043113"/>
          <p14:tracePt t="268909" x="2114550" y="2043113"/>
          <p14:tracePt t="268925" x="2151063" y="2043113"/>
          <p14:tracePt t="268941" x="2179638" y="2043113"/>
          <p14:tracePt t="268957" x="2214563" y="2043113"/>
          <p14:tracePt t="268974" x="2243138" y="2043113"/>
          <p14:tracePt t="268991" x="2286000" y="2043113"/>
          <p14:tracePt t="269007" x="2328863" y="2043113"/>
          <p14:tracePt t="269043" x="2336800" y="2043113"/>
          <p14:tracePt t="269076" x="2351088" y="2043113"/>
          <p14:tracePt t="269083" x="2357438" y="2057400"/>
          <p14:tracePt t="269090" x="2357438" y="2093913"/>
          <p14:tracePt t="269108" x="2379663" y="2108200"/>
          <p14:tracePt t="269156" x="2379663" y="2114550"/>
          <p14:tracePt t="269162" x="2379663" y="2128838"/>
          <p14:tracePt t="269174" x="2379663" y="2136775"/>
          <p14:tracePt t="269174" x="2379663" y="2143125"/>
          <p14:tracePt t="269190" x="2379663" y="2171700"/>
          <p14:tracePt t="269243" x="2379663" y="2179638"/>
          <p14:tracePt t="269251" x="2371725" y="2185988"/>
          <p14:tracePt t="269284" x="2357438" y="2185988"/>
          <p14:tracePt t="269291" x="2351088" y="2185988"/>
          <p14:tracePt t="269299" x="2343150" y="2185988"/>
          <p14:tracePt t="269307" x="2308225" y="2185988"/>
          <p14:tracePt t="269323" x="2293938" y="2193925"/>
          <p14:tracePt t="269340" x="2271713" y="2193925"/>
          <p14:tracePt t="269357" x="2257425" y="2193925"/>
          <p14:tracePt t="269374" x="2228850" y="2193925"/>
          <p14:tracePt t="269391" x="2185988" y="2193925"/>
          <p14:tracePt t="269407" x="2136775" y="2200275"/>
          <p14:tracePt t="269424" x="2100263" y="2200275"/>
          <p14:tracePt t="269440" x="2065338" y="2222500"/>
          <p14:tracePt t="269457" x="2022475" y="2222500"/>
          <p14:tracePt t="269474" x="1979613" y="2222500"/>
          <p14:tracePt t="269490" x="1914525" y="2236788"/>
          <p14:tracePt t="269507" x="1871663" y="2236788"/>
          <p14:tracePt t="269523" x="1836738" y="2236788"/>
          <p14:tracePt t="269540" x="1808163" y="2243138"/>
          <p14:tracePt t="269556" x="1793875" y="2243138"/>
          <p14:tracePt t="269574" x="1751013" y="2257425"/>
          <p14:tracePt t="269590" x="1714500" y="2265363"/>
          <p14:tracePt t="269608" x="1685925" y="2271713"/>
          <p14:tracePt t="269624" x="1671638" y="2271713"/>
          <p14:tracePt t="269640" x="1643063" y="2271713"/>
          <p14:tracePt t="269657" x="1628775" y="2271713"/>
          <p14:tracePt t="269673" x="1608138" y="2271713"/>
          <p14:tracePt t="269691" x="1593850" y="2271713"/>
          <p14:tracePt t="269706" x="1557338" y="2279650"/>
          <p14:tracePt t="269723" x="1522413" y="2279650"/>
          <p14:tracePt t="269740" x="1508125" y="2279650"/>
          <p14:tracePt t="269757" x="1485900" y="2279650"/>
          <p14:tracePt t="269772" x="1450975" y="2279650"/>
          <p14:tracePt t="269789" x="1443038" y="2279650"/>
          <p14:tracePt t="269806" x="1428750" y="2279650"/>
          <p14:tracePt t="269823" x="1408113" y="2279650"/>
          <p14:tracePt t="269841" x="1393825" y="2279650"/>
          <p14:tracePt t="269856" x="1357313" y="2279650"/>
          <p14:tracePt t="269874" x="1328738" y="2279650"/>
          <p14:tracePt t="269890" x="1285875" y="2279650"/>
          <p14:tracePt t="269906" x="1236663" y="2279650"/>
          <p14:tracePt t="269924" x="1200150" y="2279650"/>
          <p14:tracePt t="269941" x="1185863" y="2279650"/>
          <p14:tracePt t="269956" x="1165225" y="2279650"/>
          <p14:tracePt t="269973" x="1157288" y="2279650"/>
          <p14:tracePt t="269990" x="1150938" y="2279650"/>
          <p14:tracePt t="270005" x="1136650" y="2279650"/>
          <p14:tracePt t="270068" x="1128713" y="2279650"/>
          <p14:tracePt t="270323" x="1143000" y="2271713"/>
          <p14:tracePt t="270332" x="1150938" y="2271713"/>
          <p14:tracePt t="270347" x="1157288" y="2271713"/>
          <p14:tracePt t="270348" x="1165225" y="2271713"/>
          <p14:tracePt t="270357" x="1200150" y="2271713"/>
          <p14:tracePt t="270373" x="1243013" y="2271713"/>
          <p14:tracePt t="270389" x="1285875" y="2271713"/>
          <p14:tracePt t="270405" x="1328738" y="2271713"/>
          <p14:tracePt t="270423" x="1365250" y="2271713"/>
          <p14:tracePt t="270438" x="1385888" y="2271713"/>
          <p14:tracePt t="270456" x="1428750" y="2279650"/>
          <p14:tracePt t="270473" x="1493838" y="2286000"/>
          <p14:tracePt t="270489" x="1600200" y="2314575"/>
          <p14:tracePt t="270506" x="1765300" y="2336800"/>
          <p14:tracePt t="270521" x="1957388" y="2351088"/>
          <p14:tracePt t="270521" x="2043113" y="2371725"/>
          <p14:tracePt t="270540" x="2171700" y="2386013"/>
          <p14:tracePt t="270556" x="2228850" y="2393950"/>
          <p14:tracePt t="270572" x="2271713" y="2393950"/>
          <p14:tracePt t="270588" x="2314575" y="2393950"/>
          <p14:tracePt t="270605" x="2371725" y="2400300"/>
          <p14:tracePt t="270621" x="2414588" y="2400300"/>
          <p14:tracePt t="270639" x="2451100" y="2422525"/>
          <p14:tracePt t="270684" x="2451100" y="2436813"/>
          <p14:tracePt t="270691" x="2451100" y="2514600"/>
          <p14:tracePt t="270699" x="2422525" y="2579688"/>
          <p14:tracePt t="270708" x="2422525" y="2622550"/>
          <p14:tracePt t="270722" x="2451100" y="2636838"/>
          <p14:tracePt t="270739" x="2528888" y="2628900"/>
          <p14:tracePt t="271067" x="2551113" y="2636838"/>
          <p14:tracePt t="271075" x="2565400" y="2636838"/>
          <p14:tracePt t="271092" x="2571750" y="2636838"/>
          <p14:tracePt t="271107" x="2579688" y="2636838"/>
          <p14:tracePt t="271147" x="2586038" y="2628900"/>
          <p14:tracePt t="271155" x="2593975" y="2622550"/>
          <p14:tracePt t="271171" x="2593975" y="2608263"/>
          <p14:tracePt t="271171" x="2614613" y="2586038"/>
          <p14:tracePt t="271220" x="2614613" y="2579688"/>
          <p14:tracePt t="271227" x="2628900" y="2557463"/>
          <p14:tracePt t="271238" x="2636838" y="2543175"/>
          <p14:tracePt t="271254" x="2657475" y="2522538"/>
          <p14:tracePt t="271271" x="2665413" y="2514600"/>
          <p14:tracePt t="271288" x="2686050" y="2514600"/>
          <p14:tracePt t="271304" x="2722563" y="2508250"/>
          <p14:tracePt t="271321" x="2751138" y="2479675"/>
          <p14:tracePt t="271363" x="2765425" y="2479675"/>
          <p14:tracePt t="271371" x="2771775" y="2479675"/>
          <p14:tracePt t="271377" x="2779713" y="2479675"/>
          <p14:tracePt t="271387" x="2800350" y="2479675"/>
          <p14:tracePt t="271404" x="2814638" y="2471738"/>
          <p14:tracePt t="271421" x="2857500" y="2471738"/>
          <p14:tracePt t="271437" x="2914650" y="2471738"/>
          <p14:tracePt t="271453" x="2957513" y="2471738"/>
          <p14:tracePt t="271472" x="3022600" y="2471738"/>
          <p14:tracePt t="271488" x="3086100" y="2471738"/>
          <p14:tracePt t="271505" x="3165475" y="2471738"/>
          <p14:tracePt t="271520" x="3228975" y="2471738"/>
          <p14:tracePt t="271538" x="3336925" y="2471738"/>
          <p14:tracePt t="271553" x="3465513" y="2471738"/>
          <p14:tracePt t="271572" x="3536950" y="2471738"/>
          <p14:tracePt t="271588" x="3579813" y="2486025"/>
          <p14:tracePt t="271604" x="3636963" y="2493963"/>
          <p14:tracePt t="271621" x="3714750" y="2493963"/>
          <p14:tracePt t="271637" x="3800475" y="2493963"/>
          <p14:tracePt t="271655" x="3871913" y="2493963"/>
          <p14:tracePt t="271671" x="3922713" y="2493963"/>
          <p14:tracePt t="271688" x="3957638" y="2493963"/>
          <p14:tracePt t="271704" x="4000500" y="2493963"/>
          <p14:tracePt t="271720" x="4043363" y="2493963"/>
          <p14:tracePt t="271737" x="4100513" y="2493963"/>
          <p14:tracePt t="271753" x="4165600" y="2493963"/>
          <p14:tracePt t="271753" x="4186238" y="2493963"/>
          <p14:tracePt t="271772" x="4194175" y="2493963"/>
          <p14:tracePt t="271787" x="4214813" y="2493963"/>
          <p14:tracePt t="271804" x="4243388" y="2493963"/>
          <p14:tracePt t="271821" x="4251325" y="2493963"/>
          <p14:tracePt t="271837" x="4265613" y="2493963"/>
          <p14:tracePt t="271853" x="4286250" y="2493963"/>
          <p14:tracePt t="271870" x="4294188" y="2493963"/>
          <p14:tracePt t="271916" x="4300538" y="2493963"/>
          <p14:tracePt t="271924" x="4322763" y="2493963"/>
          <p14:tracePt t="271928" x="4329113" y="2493963"/>
          <p14:tracePt t="271940" x="4343400" y="2493963"/>
          <p14:tracePt t="271954" x="4357688" y="2500313"/>
          <p14:tracePt t="271970" x="4365625" y="2500313"/>
          <p14:tracePt t="272147" x="4371975" y="2500313"/>
          <p14:tracePt t="272243" x="4379913" y="2500313"/>
          <p14:tracePt t="272412" x="4386263" y="2508250"/>
          <p14:tracePt t="272419" x="4394200" y="2514600"/>
          <p14:tracePt t="272451" x="4414838" y="2522538"/>
          <p14:tracePt t="272515" x="4422775" y="2522538"/>
          <p14:tracePt t="272835" x="4437063" y="2522538"/>
          <p14:tracePt t="272849" x="4443413" y="2522538"/>
          <p14:tracePt t="272851" x="4451350" y="2522538"/>
          <p14:tracePt t="272891" x="4457700" y="2522538"/>
          <p14:tracePt t="272947" x="4471988" y="2522538"/>
          <p14:tracePt t="272955" x="4479925" y="2522538"/>
          <p14:tracePt t="272988" x="4486275" y="2522538"/>
          <p14:tracePt t="273347" x="4494213" y="2528888"/>
          <p14:tracePt t="273747" x="4494213" y="2536825"/>
          <p14:tracePt t="273763" x="4486275" y="2536825"/>
          <p14:tracePt t="273795" x="4479925" y="2536825"/>
          <p14:tracePt t="273811" x="4471988" y="2536825"/>
          <p14:tracePt t="273819" x="4457700" y="2557463"/>
          <p14:tracePt t="273860" x="4451350" y="2557463"/>
          <p14:tracePt t="273867" x="4443413" y="2557463"/>
          <p14:tracePt t="273875" x="4437063" y="2557463"/>
          <p14:tracePt t="273884" x="4414838" y="2565400"/>
          <p14:tracePt t="273955" x="4408488" y="2565400"/>
          <p14:tracePt t="273995" x="4400550" y="2571750"/>
          <p14:tracePt t="274035" x="4379913" y="2571750"/>
          <p14:tracePt t="274043" x="4365625" y="2571750"/>
          <p14:tracePt t="274051" x="4351338" y="2579688"/>
          <p14:tracePt t="274067" x="4322763" y="2593975"/>
          <p14:tracePt t="274084" x="4308475" y="2600325"/>
          <p14:tracePt t="274101" x="4294188" y="2600325"/>
          <p14:tracePt t="274147" x="4286250" y="2600325"/>
          <p14:tracePt t="274203" x="4279900" y="2600325"/>
          <p14:tracePt t="274211" x="4265613" y="2600325"/>
          <p14:tracePt t="274227" x="4257675" y="2600325"/>
          <p14:tracePt t="274243" x="4251325" y="2600325"/>
          <p14:tracePt t="274259" x="4243388" y="2600325"/>
          <p14:tracePt t="274267" x="4222750" y="2600325"/>
          <p14:tracePt t="274307" x="4214813" y="2600325"/>
          <p14:tracePt t="274339" x="4208463" y="2600325"/>
          <p14:tracePt t="274355" x="4200525" y="2593975"/>
          <p14:tracePt t="274373" x="4200525" y="2586038"/>
          <p14:tracePt t="274396" x="4200525" y="2565400"/>
          <p14:tracePt t="274412" x="4200525" y="2551113"/>
          <p14:tracePt t="274427" x="4200525" y="2528888"/>
          <p14:tracePt t="274436" x="4200525" y="2522538"/>
          <p14:tracePt t="274451" x="4200525" y="2514600"/>
          <p14:tracePt t="274483" x="4200525" y="2508250"/>
          <p14:tracePt t="274498" x="4200525" y="2493963"/>
          <p14:tracePt t="274548" x="4200525" y="2486025"/>
          <p14:tracePt t="274555" x="4200525" y="2471738"/>
          <p14:tracePt t="274563" x="4200525" y="2457450"/>
          <p14:tracePt t="274574" x="4200525" y="2451100"/>
          <p14:tracePt t="274582" x="4200525" y="2436813"/>
          <p14:tracePt t="274600" x="4200525" y="2414588"/>
          <p14:tracePt t="274617" x="4200525" y="2408238"/>
          <p14:tracePt t="274632" x="4200525" y="2400300"/>
          <p14:tracePt t="274667" x="4214813" y="2379663"/>
          <p14:tracePt t="274667" x="4229100" y="2365375"/>
          <p14:tracePt t="274683" x="4237038" y="2357438"/>
          <p14:tracePt t="274699" x="4251325" y="2343150"/>
          <p14:tracePt t="274827" x="4257675" y="2336800"/>
          <p14:tracePt t="274835" x="4265613" y="2328863"/>
          <p14:tracePt t="274883" x="4271963" y="2314575"/>
          <p14:tracePt t="274915" x="4279900" y="2314575"/>
          <p14:tracePt t="274931" x="4286250" y="2314575"/>
          <p14:tracePt t="274947" x="4294188" y="2314575"/>
          <p14:tracePt t="274963" x="4300538" y="2314575"/>
          <p14:tracePt t="274995" x="4314825" y="2314575"/>
          <p14:tracePt t="275003" x="4322763" y="2314575"/>
          <p14:tracePt t="275011" x="4329113" y="2314575"/>
          <p14:tracePt t="275044" x="4337050" y="2314575"/>
          <p14:tracePt t="275051" x="4371975" y="2328863"/>
          <p14:tracePt t="275083" x="4379913" y="2328863"/>
          <p14:tracePt t="275083" x="4408488" y="2328863"/>
          <p14:tracePt t="275108" x="4414838" y="2328863"/>
          <p14:tracePt t="275155" x="4422775" y="2328863"/>
          <p14:tracePt t="275203" x="4437063" y="2336800"/>
          <p14:tracePt t="275251" x="4443413" y="2336800"/>
          <p14:tracePt t="275291" x="4451350" y="2343150"/>
          <p14:tracePt t="275300" x="4457700" y="2343150"/>
          <p14:tracePt t="275311" x="4471988" y="2343150"/>
          <p14:tracePt t="275355" x="4479925" y="2343150"/>
          <p14:tracePt t="275367" x="4486275" y="2351088"/>
          <p14:tracePt t="275381" x="4494213" y="2357438"/>
          <p14:tracePt t="275387" x="4494213" y="2365375"/>
          <p14:tracePt t="275399" x="4500563" y="2371725"/>
          <p14:tracePt t="275415" x="4500563" y="2379663"/>
          <p14:tracePt t="275432" x="4522788" y="2414588"/>
          <p14:tracePt t="275448" x="4529138" y="2422525"/>
          <p14:tracePt t="275465" x="4529138" y="2436813"/>
          <p14:tracePt t="275482" x="4537075" y="2443163"/>
          <p14:tracePt t="275531" x="4537075" y="2451100"/>
          <p14:tracePt t="275548" x="4543425" y="2457450"/>
          <p14:tracePt t="275619" x="4543425" y="2471738"/>
          <p14:tracePt t="275651" x="4543425" y="2479675"/>
          <p14:tracePt t="275668" x="4543425" y="2486025"/>
          <p14:tracePt t="275676" x="4543425" y="2493963"/>
          <p14:tracePt t="275715" x="4537075" y="2493963"/>
          <p14:tracePt t="275721" x="4514850" y="2500313"/>
          <p14:tracePt t="275732" x="4508500" y="2500313"/>
          <p14:tracePt t="275748" x="4465638" y="2514600"/>
          <p14:tracePt t="275748" x="4451350" y="2522538"/>
          <p14:tracePt t="275765" x="4443413" y="2522538"/>
          <p14:tracePt t="275781" x="4429125" y="2528888"/>
          <p14:tracePt t="275843" x="4414838" y="2528888"/>
          <p14:tracePt t="275852" x="4408488" y="2528888"/>
          <p14:tracePt t="275867" x="4400550" y="2528888"/>
          <p14:tracePt t="275884" x="4394200" y="2528888"/>
          <p14:tracePt t="275940" x="4379913" y="2528888"/>
          <p14:tracePt t="275955" x="4371975" y="2528888"/>
          <p14:tracePt t="275996" x="4351338" y="2528888"/>
          <p14:tracePt t="276011" x="4343400" y="2522538"/>
          <p14:tracePt t="276043" x="4329113" y="2493963"/>
          <p14:tracePt t="276051" x="4329113" y="2479675"/>
          <p14:tracePt t="276054" x="4329113" y="2471738"/>
          <p14:tracePt t="276063" x="4322763" y="2457450"/>
          <p14:tracePt t="276081" x="4322763" y="2451100"/>
          <p14:tracePt t="276123" x="4322763" y="2436813"/>
          <p14:tracePt t="276171" x="4322763" y="2428875"/>
          <p14:tracePt t="276187" x="4322763" y="2414588"/>
          <p14:tracePt t="276235" x="4322763" y="2408238"/>
          <p14:tracePt t="276251" x="4322763" y="2393950"/>
          <p14:tracePt t="276299" x="4322763" y="2379663"/>
          <p14:tracePt t="276339" x="4329113" y="2371725"/>
          <p14:tracePt t="276371" x="4337050" y="2365375"/>
          <p14:tracePt t="276380" x="4351338" y="2365375"/>
          <p14:tracePt t="276411" x="4357688" y="2365375"/>
          <p14:tracePt t="276483" x="4365625" y="2365375"/>
          <p14:tracePt t="276483" x="4371975" y="2365375"/>
          <p14:tracePt t="276579" x="4394200" y="2365375"/>
          <p14:tracePt t="276610" x="4400550" y="2365375"/>
          <p14:tracePt t="276667" x="4408488" y="2365375"/>
          <p14:tracePt t="276675" x="4414838" y="2365375"/>
          <p14:tracePt t="276683" x="4422775" y="2371725"/>
          <p14:tracePt t="276699" x="4429125" y="2371725"/>
          <p14:tracePt t="276731" x="4437063" y="2379663"/>
          <p14:tracePt t="276763" x="4443413" y="2386013"/>
          <p14:tracePt t="276771" x="4451350" y="2400300"/>
          <p14:tracePt t="276835" x="4451350" y="2408238"/>
          <p14:tracePt t="276867" x="4451350" y="2414588"/>
          <p14:tracePt t="276883" x="4451350" y="2428875"/>
          <p14:tracePt t="276901" x="4451350" y="2436813"/>
          <p14:tracePt t="276931" x="4451350" y="2443163"/>
          <p14:tracePt t="276942" x="4451350" y="2451100"/>
          <p14:tracePt t="276948" x="4443413" y="2457450"/>
          <p14:tracePt t="276979" x="4437063" y="2465388"/>
          <p14:tracePt t="276987" x="4429125" y="2471738"/>
          <p14:tracePt t="277052" x="4422775" y="2493963"/>
          <p14:tracePt t="277055" x="4414838" y="2493963"/>
          <p14:tracePt t="277061" x="4408488" y="2500313"/>
          <p14:tracePt t="277099" x="4400550" y="2508250"/>
          <p14:tracePt t="277187" x="4394200" y="2514600"/>
          <p14:tracePt t="277276" x="4371975" y="2514600"/>
          <p14:tracePt t="277404" x="4365625" y="2514600"/>
          <p14:tracePt t="277787" x="4357688" y="2493963"/>
          <p14:tracePt t="277803" x="4357688" y="2486025"/>
          <p14:tracePt t="277820" x="4357688" y="2479675"/>
          <p14:tracePt t="277940" x="4357688" y="2471738"/>
          <p14:tracePt t="278659" x="4357688" y="2465388"/>
          <p14:tracePt t="280091" x="4365625" y="2443163"/>
          <p14:tracePt t="280163" x="4371975" y="2436813"/>
          <p14:tracePt t="280203" x="4371975" y="2428875"/>
          <p14:tracePt t="283092" x="4379913" y="2422525"/>
          <p14:tracePt t="283259" x="4394200" y="2422525"/>
          <p14:tracePt t="284643" x="4400550" y="2422525"/>
          <p14:tracePt t="284651" x="4414838" y="2414588"/>
          <p14:tracePt t="284657" x="4422775" y="2408238"/>
          <p14:tracePt t="284699" x="4437063" y="2393950"/>
          <p14:tracePt t="284715" x="4443413" y="2393950"/>
          <p14:tracePt t="284724" x="4451350" y="2393950"/>
          <p14:tracePt t="284730" x="4479925" y="2386013"/>
          <p14:tracePt t="284738" x="4486275" y="2379663"/>
          <p14:tracePt t="284752" x="4508500" y="2365375"/>
          <p14:tracePt t="284769" x="4514850" y="2357438"/>
          <p14:tracePt t="284804" x="4522788" y="2351088"/>
          <p14:tracePt t="284804" x="4529138" y="2343150"/>
          <p14:tracePt t="284818" x="4572000" y="2322513"/>
          <p14:tracePt t="284835" x="4637088" y="2308225"/>
          <p14:tracePt t="284852" x="4679950" y="2293938"/>
          <p14:tracePt t="284868" x="4708525" y="2271713"/>
          <p14:tracePt t="284885" x="4737100" y="2265363"/>
          <p14:tracePt t="284901" x="4772025" y="2251075"/>
          <p14:tracePt t="284918" x="4837113" y="2236788"/>
          <p14:tracePt t="284935" x="4937125" y="2214563"/>
          <p14:tracePt t="284951" x="5057775" y="2200275"/>
          <p14:tracePt t="284969" x="5200650" y="2179638"/>
          <p14:tracePt t="284984" x="5357813" y="2179638"/>
          <p14:tracePt t="285002" x="5551488" y="2179638"/>
          <p14:tracePt t="285017" x="5737225" y="2179638"/>
          <p14:tracePt t="285017" x="5857875" y="2179638"/>
          <p14:tracePt t="285036" x="6072188" y="2214563"/>
          <p14:tracePt t="285051" x="6351588" y="2251075"/>
          <p14:tracePt t="285068" x="6551613" y="2251075"/>
          <p14:tracePt t="285084" x="6715125" y="2279650"/>
          <p14:tracePt t="285101" x="6880225" y="2314575"/>
          <p14:tracePt t="285117" x="7072313" y="2371725"/>
          <p14:tracePt t="285134" x="7251700" y="2393950"/>
          <p14:tracePt t="285152" x="7458075" y="2393950"/>
          <p14:tracePt t="285168" x="7615238" y="2393950"/>
          <p14:tracePt t="285184" x="7723188" y="2393950"/>
          <p14:tracePt t="285200" x="7786688" y="2393950"/>
          <p14:tracePt t="285218" x="7815263" y="2393950"/>
          <p14:tracePt t="285235" x="7837488" y="2393950"/>
          <p14:tracePt t="285363" x="7800975" y="2393950"/>
          <p14:tracePt t="285371" x="7780338" y="2393950"/>
          <p14:tracePt t="285379" x="7758113" y="2393950"/>
          <p14:tracePt t="285388" x="7723188" y="2393950"/>
          <p14:tracePt t="285401" x="7715250" y="2393950"/>
          <p14:tracePt t="285417" x="7694613" y="2379663"/>
          <p14:tracePt t="285434" x="7658100" y="2351088"/>
          <p14:tracePt t="285450" x="7615238" y="2314575"/>
          <p14:tracePt t="285468" x="7572375" y="2300288"/>
          <p14:tracePt t="285485" x="7543800" y="2286000"/>
          <p14:tracePt t="285501" x="7494588" y="2257425"/>
          <p14:tracePt t="285517" x="7437438" y="2236788"/>
          <p14:tracePt t="285534" x="7351713" y="2185988"/>
          <p14:tracePt t="285551" x="7251700" y="2128838"/>
          <p14:tracePt t="285566" x="7180263" y="2085975"/>
          <p14:tracePt t="285584" x="7143750" y="2079625"/>
          <p14:tracePt t="285600" x="7115175" y="2071688"/>
          <p14:tracePt t="285617" x="7086600" y="2071688"/>
          <p14:tracePt t="285634" x="7058025" y="2057400"/>
          <p14:tracePt t="285650" x="7015163" y="2057400"/>
          <p14:tracePt t="285667" x="6986588" y="2043113"/>
          <p14:tracePt t="285683" x="6972300" y="2043113"/>
          <p14:tracePt t="285701" x="6943725" y="2043113"/>
          <p14:tracePt t="285717" x="6937375" y="2043113"/>
          <p14:tracePt t="285734" x="6908800" y="2043113"/>
          <p14:tracePt t="285750" x="6900863" y="2043113"/>
          <p14:tracePt t="285767" x="6894513" y="2043113"/>
          <p14:tracePt t="285783" x="6880225" y="2043113"/>
          <p14:tracePt t="285819" x="6872288" y="2043113"/>
          <p14:tracePt t="285834" x="6865938" y="2043113"/>
          <p14:tracePt t="285835" x="6837363" y="2043113"/>
          <p14:tracePt t="285875" x="6829425" y="2043113"/>
          <p14:tracePt t="285879" x="6823075" y="2043113"/>
          <p14:tracePt t="285885" x="6815138" y="2043113"/>
          <p14:tracePt t="285923" x="6800850" y="2057400"/>
          <p14:tracePt t="285933" x="6794500" y="2057400"/>
          <p14:tracePt t="285971" x="6786563" y="2065338"/>
          <p14:tracePt t="285979" x="6780213" y="2071688"/>
          <p14:tracePt t="286027" x="6765925" y="2085975"/>
          <p14:tracePt t="286035" x="6757988" y="2093913"/>
          <p14:tracePt t="286084" x="6757988" y="2100263"/>
          <p14:tracePt t="286091" x="6757988" y="2114550"/>
          <p14:tracePt t="286099" x="6757988" y="2122488"/>
          <p14:tracePt t="286102" x="6757988" y="2128838"/>
          <p14:tracePt t="286116" x="6757988" y="2136775"/>
          <p14:tracePt t="286133" x="6757988" y="2151063"/>
          <p14:tracePt t="286171" x="6757988" y="2157413"/>
          <p14:tracePt t="286176" x="6757988" y="2165350"/>
          <p14:tracePt t="286183" x="6765925" y="2171700"/>
          <p14:tracePt t="286199" x="6786563" y="2193925"/>
          <p14:tracePt t="286216" x="6800850" y="2208213"/>
          <p14:tracePt t="286232" x="6815138" y="2208213"/>
          <p14:tracePt t="286249" x="6823075" y="2214563"/>
          <p14:tracePt t="286283" x="6843713" y="2222500"/>
          <p14:tracePt t="286283" x="6858000" y="2222500"/>
          <p14:tracePt t="286300" x="6865938" y="2228850"/>
          <p14:tracePt t="286316" x="6872288" y="2236788"/>
          <p14:tracePt t="286363" x="6880225" y="2236788"/>
          <p14:tracePt t="286371" x="6894513" y="2243138"/>
          <p14:tracePt t="286383" x="6900863" y="2243138"/>
          <p14:tracePt t="286399" x="6908800" y="2243138"/>
          <p14:tracePt t="286400" x="6915150" y="2251075"/>
          <p14:tracePt t="286468" x="6929438" y="2251075"/>
          <p14:tracePt t="286476" x="6937375" y="2251075"/>
          <p14:tracePt t="286507" x="6943725" y="2251075"/>
          <p14:tracePt t="286747" x="6951663" y="2251075"/>
          <p14:tracePt t="286811" x="6951663" y="2243138"/>
          <p14:tracePt t="286819" x="6951663" y="2236788"/>
          <p14:tracePt t="286827" x="6951663" y="2228850"/>
          <p14:tracePt t="286835" x="6943725" y="2222500"/>
          <p14:tracePt t="286875" x="6937375" y="2222500"/>
          <p14:tracePt t="286880" x="6929438" y="2214563"/>
          <p14:tracePt t="286884" x="6923088" y="2208213"/>
          <p14:tracePt t="286923" x="6923088" y="2200275"/>
          <p14:tracePt t="286930" x="6915150" y="2193925"/>
          <p14:tracePt t="286938" x="6908800" y="2185988"/>
          <p14:tracePt t="286938" x="6908800" y="2179638"/>
          <p14:tracePt t="286965" x="6900863" y="2171700"/>
          <p14:tracePt t="287027" x="6894513" y="2165350"/>
          <p14:tracePt t="287059" x="6886575" y="2157413"/>
          <p14:tracePt t="287099" x="6880225" y="2151063"/>
          <p14:tracePt t="287147" x="6872288" y="2143125"/>
          <p14:tracePt t="287163" x="6865938" y="2136775"/>
          <p14:tracePt t="288106" x="6858000" y="2136775"/>
          <p14:tracePt t="288115" x="6780213" y="2128838"/>
          <p14:tracePt t="288123" x="6751638" y="2122488"/>
          <p14:tracePt t="288131" x="6708775" y="2122488"/>
          <p14:tracePt t="288139" x="6672263" y="2108200"/>
          <p14:tracePt t="288146" x="6565900" y="2100263"/>
          <p14:tracePt t="288163" x="6472238" y="2079625"/>
          <p14:tracePt t="288180" x="6343650" y="2071688"/>
          <p14:tracePt t="288196" x="6237288" y="2057400"/>
          <p14:tracePt t="288213" x="6151563" y="2043113"/>
          <p14:tracePt t="288230" x="6043613" y="2022475"/>
          <p14:tracePt t="288246" x="5965825" y="2014538"/>
          <p14:tracePt t="288264" x="5872163" y="2014538"/>
          <p14:tracePt t="288280" x="5800725" y="2014538"/>
          <p14:tracePt t="288297" x="5729288" y="2014538"/>
          <p14:tracePt t="288313" x="5651500" y="2028825"/>
          <p14:tracePt t="288330" x="5572125" y="2036763"/>
          <p14:tracePt t="288346" x="5429250" y="2093913"/>
          <p14:tracePt t="288364" x="5322888" y="2143125"/>
          <p14:tracePt t="288379" x="5251450" y="2193925"/>
          <p14:tracePt t="288396" x="5186363" y="2243138"/>
          <p14:tracePt t="288412" x="5129213" y="2257425"/>
          <p14:tracePt t="288429" x="5065713" y="2300288"/>
          <p14:tracePt t="288447" x="5008563" y="2322513"/>
          <p14:tracePt t="288462" x="4979988" y="2336800"/>
          <p14:tracePt t="288480" x="4943475" y="2343150"/>
          <p14:tracePt t="288496" x="4922838" y="2351088"/>
          <p14:tracePt t="288513" x="4872038" y="2371725"/>
          <p14:tracePt t="288529" x="4851400" y="2379663"/>
          <p14:tracePt t="288545" x="4800600" y="2386013"/>
          <p14:tracePt t="288564" x="4794250" y="2393950"/>
          <p14:tracePt t="288580" x="4765675" y="2393950"/>
          <p14:tracePt t="288596" x="4722813" y="2393950"/>
          <p14:tracePt t="288613" x="4643438" y="2422525"/>
          <p14:tracePt t="288630" x="4557713" y="2443163"/>
          <p14:tracePt t="288645" x="4494213" y="2465388"/>
          <p14:tracePt t="288663" x="4443413" y="2479675"/>
          <p14:tracePt t="288679" x="4429125" y="2479675"/>
          <p14:tracePt t="288696" x="4414838" y="2486025"/>
          <p14:tracePt t="288713" x="4408488" y="2486025"/>
          <p14:tracePt t="288755" x="4400550" y="2486025"/>
          <p14:tracePt t="289067" x="4422775" y="2486025"/>
          <p14:tracePt t="289075" x="4443413" y="2493963"/>
          <p14:tracePt t="289083" x="4471988" y="2493963"/>
          <p14:tracePt t="289091" x="4486275" y="2493963"/>
          <p14:tracePt t="289099" x="4529138" y="2508250"/>
          <p14:tracePt t="289111" x="4565650" y="2508250"/>
          <p14:tracePt t="289128" x="4579938" y="2508250"/>
          <p14:tracePt t="289146" x="4600575" y="2508250"/>
          <p14:tracePt t="289162" x="4637088" y="2508250"/>
          <p14:tracePt t="289179" x="4672013" y="2508250"/>
          <p14:tracePt t="289196" x="4700588" y="2508250"/>
          <p14:tracePt t="289212" x="4729163" y="2508250"/>
          <p14:tracePt t="289230" x="4751388" y="2508250"/>
          <p14:tracePt t="289244" x="4779963" y="2508250"/>
          <p14:tracePt t="289262" x="4808538" y="2508250"/>
          <p14:tracePt t="289278" x="4829175" y="2508250"/>
          <p14:tracePt t="289295" x="4857750" y="2508250"/>
          <p14:tracePt t="289312" x="4879975" y="2508250"/>
          <p14:tracePt t="289328" x="4908550" y="2508250"/>
          <p14:tracePt t="289345" x="4937125" y="2508250"/>
          <p14:tracePt t="289361" x="4957763" y="2508250"/>
          <p14:tracePt t="289361" x="4965700" y="2514600"/>
          <p14:tracePt t="289379" x="4986338" y="2514600"/>
          <p14:tracePt t="289395" x="5000625" y="2514600"/>
          <p14:tracePt t="289411" x="5022850" y="2514600"/>
          <p14:tracePt t="289428" x="5037138" y="2514600"/>
          <p14:tracePt t="289445" x="5065713" y="2522538"/>
          <p14:tracePt t="289461" x="5080000" y="2522538"/>
          <p14:tracePt t="289479" x="5100638" y="2522538"/>
          <p14:tracePt t="289494" x="5108575" y="2522538"/>
          <p14:tracePt t="289512" x="5129213" y="2536825"/>
          <p14:tracePt t="289527" x="5143500" y="2536825"/>
          <p14:tracePt t="289544" x="5180013" y="2536825"/>
          <p14:tracePt t="289561" x="5194300" y="2536825"/>
          <p14:tracePt t="289578" x="5222875" y="2536825"/>
          <p14:tracePt t="289578" x="5229225" y="2536825"/>
          <p14:tracePt t="289596" x="5237163" y="2536825"/>
          <p14:tracePt t="289611" x="5257800" y="2536825"/>
          <p14:tracePt t="289628" x="5272088" y="2536825"/>
          <p14:tracePt t="289645" x="5280025" y="2536825"/>
          <p14:tracePt t="289661" x="5294313" y="2536825"/>
          <p14:tracePt t="289698" x="5300663" y="2536825"/>
          <p14:tracePt t="289699" x="5308600" y="2536825"/>
          <p14:tracePt t="289710" x="5314950" y="2536825"/>
          <p14:tracePt t="289756" x="5329238" y="2536825"/>
          <p14:tracePt t="289764" x="5337175" y="2536825"/>
          <p14:tracePt t="289771" x="5343525" y="2536825"/>
          <p14:tracePt t="289777" x="5351463" y="2536825"/>
          <p14:tracePt t="289794" x="5372100" y="2536825"/>
          <p14:tracePt t="289811" x="5380038" y="2536825"/>
          <p14:tracePt t="289827" x="5386388" y="2536825"/>
          <p14:tracePt t="289844" x="5394325" y="2536825"/>
          <p14:tracePt t="289861" x="5408613" y="2536825"/>
          <p14:tracePt t="289899" x="5414963" y="2536825"/>
          <p14:tracePt t="289931" x="5422900" y="2536825"/>
          <p14:tracePt t="289951" x="5429250" y="2536825"/>
          <p14:tracePt t="289987" x="5443538" y="2536825"/>
          <p14:tracePt t="289987" x="5451475" y="2536825"/>
          <p14:tracePt t="290004" x="5465763" y="2536825"/>
          <p14:tracePt t="290051" x="5480050" y="2536825"/>
          <p14:tracePt t="290099" x="5486400" y="2536825"/>
          <p14:tracePt t="290139" x="5494338" y="2536825"/>
          <p14:tracePt t="290155" x="5500688" y="2536825"/>
          <p14:tracePt t="290187" x="5522913" y="2536825"/>
          <p14:tracePt t="290227" x="5529263" y="2536825"/>
          <p14:tracePt t="290244" x="5537200" y="2536825"/>
          <p14:tracePt t="292451" x="5543550" y="2536825"/>
          <p14:tracePt t="292891" x="5557838" y="2536825"/>
          <p14:tracePt t="293043" x="5565775" y="2536825"/>
          <p14:tracePt t="293164" x="5572125" y="2536825"/>
          <p14:tracePt t="293179" x="5580063" y="2536825"/>
          <p14:tracePt t="293243" x="5594350" y="2536825"/>
          <p14:tracePt t="293275" x="5614988" y="2551113"/>
          <p14:tracePt t="293340" x="5622925" y="2557463"/>
          <p14:tracePt t="293411" x="5637213" y="2557463"/>
          <p14:tracePt t="293475" x="5643563" y="2557463"/>
          <p14:tracePt t="293483" x="5651500" y="2565400"/>
          <p14:tracePt t="293515" x="5657850" y="2565400"/>
          <p14:tracePt t="293523" x="5672138" y="2565400"/>
          <p14:tracePt t="293539" x="5680075" y="2565400"/>
          <p14:tracePt t="293539" x="5686425" y="2565400"/>
          <p14:tracePt t="293587" x="5694363" y="2565400"/>
          <p14:tracePt t="293619" x="5700713" y="2565400"/>
          <p14:tracePt t="293629" x="5708650" y="2565400"/>
          <p14:tracePt t="293667" x="5715000" y="2565400"/>
          <p14:tracePt t="293699" x="5722938" y="2565400"/>
          <p14:tracePt t="293795" x="5729288" y="2565400"/>
          <p14:tracePt t="293803" x="5737225" y="2565400"/>
          <p14:tracePt t="293811" x="5743575" y="2557463"/>
          <p14:tracePt t="293843" x="5751513" y="2557463"/>
          <p14:tracePt t="293883" x="5757863" y="2557463"/>
          <p14:tracePt t="293899" x="5765800" y="2551113"/>
          <p14:tracePt t="293955" x="5786438" y="2551113"/>
          <p14:tracePt t="294003" x="5794375" y="2551113"/>
          <p14:tracePt t="294011" x="5800725" y="2543175"/>
          <p14:tracePt t="294059" x="5808663" y="2536825"/>
          <p14:tracePt t="294195" x="5808663" y="2528888"/>
          <p14:tracePt t="294235" x="5808663" y="2522538"/>
          <p14:tracePt t="294291" x="5808663" y="2514600"/>
          <p14:tracePt t="294324" x="5808663" y="2508250"/>
          <p14:tracePt t="294355" x="5808663" y="2493963"/>
          <p14:tracePt t="294387" x="5808663" y="2486025"/>
          <p14:tracePt t="294435" x="5808663" y="2479675"/>
          <p14:tracePt t="294531" x="5808663" y="2471738"/>
          <p14:tracePt t="294676" x="5808663" y="2465388"/>
          <p14:tracePt t="295020" x="5800725" y="2457450"/>
          <p14:tracePt t="295067" x="5800725" y="2451100"/>
          <p14:tracePt t="295106" x="5800725" y="2443163"/>
          <p14:tracePt t="295187" x="5794375" y="2436813"/>
          <p14:tracePt t="295251" x="5780088" y="2428875"/>
          <p14:tracePt t="295291" x="5772150" y="2422525"/>
          <p14:tracePt t="295331" x="5772150" y="2414588"/>
          <p14:tracePt t="295387" x="5765800" y="2408238"/>
          <p14:tracePt t="295395" x="5757863" y="2408238"/>
          <p14:tracePt t="295403" x="5751513" y="2400300"/>
          <p14:tracePt t="295407" x="5743575" y="2386013"/>
          <p14:tracePt t="295419" x="5722938" y="2371725"/>
          <p14:tracePt t="295467" x="5715000" y="2371725"/>
          <p14:tracePt t="295483" x="5708650" y="2365375"/>
          <p14:tracePt t="295491" x="5694363" y="2365375"/>
          <p14:tracePt t="295499" x="5686425" y="2365375"/>
          <p14:tracePt t="295515" x="5680075" y="2365375"/>
          <p14:tracePt t="295522" x="5672138" y="2357438"/>
          <p14:tracePt t="295564" x="5651500" y="2357438"/>
          <p14:tracePt t="295571" x="5643563" y="2357438"/>
          <p14:tracePt t="295579" x="5637213" y="2351088"/>
          <p14:tracePt t="295627" x="5629275" y="2351088"/>
          <p14:tracePt t="295635" x="5614988" y="2351088"/>
          <p14:tracePt t="295651" x="5608638" y="2351088"/>
          <p14:tracePt t="295659" x="5600700" y="2343150"/>
          <p14:tracePt t="295659" x="5594350" y="2336800"/>
          <p14:tracePt t="295707" x="5580063" y="2336800"/>
          <p14:tracePt t="295715" x="5572125" y="2336800"/>
          <p14:tracePt t="295747" x="5565775" y="2336800"/>
          <p14:tracePt t="295755" x="5537200" y="2336800"/>
          <p14:tracePt t="295763" x="5529263" y="2336800"/>
          <p14:tracePt t="295804" x="5522913" y="2336800"/>
          <p14:tracePt t="295814" x="5508625" y="2336800"/>
          <p14:tracePt t="295820" x="5500688" y="2336800"/>
          <p14:tracePt t="295867" x="5494338" y="2336800"/>
          <p14:tracePt t="295880" x="5486400" y="2343150"/>
          <p14:tracePt t="295907" x="5480050" y="2371725"/>
          <p14:tracePt t="295923" x="5480050" y="2379663"/>
          <p14:tracePt t="295939" x="5480050" y="2386013"/>
          <p14:tracePt t="295955" x="5480050" y="2400300"/>
          <p14:tracePt t="295971" x="5480050" y="2408238"/>
          <p14:tracePt t="295987" x="5480050" y="2414588"/>
          <p14:tracePt t="295995" x="5480050" y="2422525"/>
          <p14:tracePt t="296002" x="5480050" y="2443163"/>
          <p14:tracePt t="296019" x="5494338" y="2465388"/>
          <p14:tracePt t="296036" x="5500688" y="2471738"/>
          <p14:tracePt t="296083" x="5514975" y="2486025"/>
          <p14:tracePt t="296091" x="5537200" y="2493963"/>
          <p14:tracePt t="296107" x="5543550" y="2493963"/>
          <p14:tracePt t="296111" x="5551488" y="2500313"/>
          <p14:tracePt t="296118" x="5572125" y="2508250"/>
          <p14:tracePt t="296135" x="5586413" y="2522538"/>
          <p14:tracePt t="296152" x="5600700" y="2522538"/>
          <p14:tracePt t="296187" x="5608638" y="2522538"/>
          <p14:tracePt t="296188" x="5614988" y="2528888"/>
          <p14:tracePt t="296227" x="5637213" y="2536825"/>
          <p14:tracePt t="296243" x="5643563" y="2536825"/>
          <p14:tracePt t="296282" x="5651500" y="2536825"/>
          <p14:tracePt t="296315" x="5657850" y="2536825"/>
          <p14:tracePt t="296347" x="5672138" y="2536825"/>
          <p14:tracePt t="296355" x="5680075" y="2536825"/>
          <p14:tracePt t="296363" x="5686425" y="2536825"/>
          <p14:tracePt t="296371" x="5700713" y="2536825"/>
          <p14:tracePt t="296385" x="5708650" y="2528888"/>
          <p14:tracePt t="296401" x="5722938" y="2522538"/>
          <p14:tracePt t="296443" x="5729288" y="2522538"/>
          <p14:tracePt t="296445" x="5737225" y="2514600"/>
          <p14:tracePt t="296452" x="5751513" y="2508250"/>
          <p14:tracePt t="296468" x="5772150" y="2493963"/>
          <p14:tracePt t="296485" x="5780088" y="2486025"/>
          <p14:tracePt t="296502" x="5794375" y="2479675"/>
          <p14:tracePt t="296555" x="5800725" y="2471738"/>
          <p14:tracePt t="296571" x="5808663" y="2465388"/>
          <p14:tracePt t="296579" x="5815013" y="2457450"/>
          <p14:tracePt t="296611" x="5829300" y="2436813"/>
          <p14:tracePt t="296652" x="5829300" y="2422525"/>
          <p14:tracePt t="296659" x="5829300" y="2408238"/>
          <p14:tracePt t="296692" x="5829300" y="2400300"/>
          <p14:tracePt t="296699" x="5829300" y="2371725"/>
          <p14:tracePt t="296706" x="5822950" y="2357438"/>
          <p14:tracePt t="296718" x="5815013" y="2343150"/>
          <p14:tracePt t="296734" x="5794375" y="2322513"/>
          <p14:tracePt t="296751" x="5786438" y="2314575"/>
          <p14:tracePt t="296768" x="5772150" y="2300288"/>
          <p14:tracePt t="296785" x="5757863" y="2286000"/>
          <p14:tracePt t="296801" x="5743575" y="2279650"/>
          <p14:tracePt t="296843" x="5737225" y="2271713"/>
          <p14:tracePt t="296851" x="5729288" y="2271713"/>
          <p14:tracePt t="296853" x="5715000" y="2257425"/>
          <p14:tracePt t="296907" x="5708650" y="2257425"/>
          <p14:tracePt t="296923" x="5694363" y="2257425"/>
          <p14:tracePt t="296939" x="5686425" y="2251075"/>
          <p14:tracePt t="296947" x="5672138" y="2251075"/>
          <p14:tracePt t="296979" x="5665788" y="2251075"/>
          <p14:tracePt t="297019" x="5651500" y="2251075"/>
          <p14:tracePt t="297035" x="5643563" y="2251075"/>
          <p14:tracePt t="297051" x="5637213" y="2251075"/>
          <p14:tracePt t="297067" x="5629275" y="2251075"/>
          <p14:tracePt t="297067" x="5614988" y="2251075"/>
          <p14:tracePt t="297075" x="5608638" y="2251075"/>
          <p14:tracePt t="297083" x="5600700" y="2251075"/>
          <p14:tracePt t="297100" x="5594350" y="2251075"/>
          <p14:tracePt t="297117" x="5580063" y="2251075"/>
          <p14:tracePt t="297163" x="5557838" y="2251075"/>
          <p14:tracePt t="297179" x="5551488" y="2257425"/>
          <p14:tracePt t="297186" x="5543550" y="2257425"/>
          <p14:tracePt t="297187" x="5537200" y="2257425"/>
          <p14:tracePt t="297200" x="5529263" y="2265363"/>
          <p14:tracePt t="297217" x="5522913" y="2265363"/>
          <p14:tracePt t="297259" x="5514975" y="2265363"/>
          <p14:tracePt t="297261" x="5494338" y="2271713"/>
          <p14:tracePt t="297307" x="5486400" y="2271713"/>
          <p14:tracePt t="297315" x="5480050" y="2279650"/>
          <p14:tracePt t="297347" x="5472113" y="2286000"/>
          <p14:tracePt t="297387" x="5465763" y="2293938"/>
          <p14:tracePt t="297401" x="5457825" y="2300288"/>
          <p14:tracePt t="297406" x="5451475" y="2308225"/>
          <p14:tracePt t="297443" x="5429250" y="2328863"/>
          <p14:tracePt t="297459" x="5422900" y="2336800"/>
          <p14:tracePt t="297468" x="5414963" y="2343150"/>
          <p14:tracePt t="297515" x="5414963" y="2357438"/>
          <p14:tracePt t="297523" x="5414963" y="2365375"/>
          <p14:tracePt t="297539" x="5414963" y="2371725"/>
          <p14:tracePt t="297547" x="5414963" y="2379663"/>
          <p14:tracePt t="297557" x="5414963" y="2393950"/>
          <p14:tracePt t="297566" x="5414963" y="2400300"/>
          <p14:tracePt t="297582" x="5414963" y="2408238"/>
          <p14:tracePt t="297600" x="5414963" y="2414588"/>
          <p14:tracePt t="297617" x="5414963" y="2428875"/>
          <p14:tracePt t="297633" x="5414963" y="2436813"/>
          <p14:tracePt t="297649" x="5414963" y="2443163"/>
          <p14:tracePt t="297682" x="5422900" y="2451100"/>
          <p14:tracePt t="297699" x="5429250" y="2457450"/>
          <p14:tracePt t="297699" x="5437188" y="2457450"/>
          <p14:tracePt t="297716" x="5457825" y="2479675"/>
          <p14:tracePt t="297755" x="5465763" y="2479675"/>
          <p14:tracePt t="297763" x="5480050" y="2479675"/>
          <p14:tracePt t="297771" x="5486400" y="2486025"/>
          <p14:tracePt t="297782" x="5500688" y="2486025"/>
          <p14:tracePt t="297800" x="5514975" y="2493963"/>
          <p14:tracePt t="297815" x="5522913" y="2493963"/>
          <p14:tracePt t="297832" x="5529263" y="2500313"/>
          <p14:tracePt t="297883" x="5543550" y="2514600"/>
          <p14:tracePt t="297883" x="5551488" y="2514600"/>
          <p14:tracePt t="297931" x="5557838" y="2514600"/>
          <p14:tracePt t="297947" x="5565775" y="2514600"/>
          <p14:tracePt t="297979" x="5572125" y="2514600"/>
          <p14:tracePt t="297987" x="5594350" y="2514600"/>
          <p14:tracePt t="298002" x="5600700" y="2514600"/>
          <p14:tracePt t="298003" x="5608638" y="2514600"/>
          <p14:tracePt t="298015" x="5629275" y="2514600"/>
          <p14:tracePt t="298033" x="5637213" y="2514600"/>
          <p14:tracePt t="298075" x="5643563" y="2514600"/>
          <p14:tracePt t="298083" x="5651500" y="2514600"/>
          <p14:tracePt t="298100" x="5665788" y="2514600"/>
          <p14:tracePt t="298114" x="5672138" y="2514600"/>
          <p14:tracePt t="298120" x="5680075" y="2514600"/>
          <p14:tracePt t="298163" x="5686425" y="2514600"/>
          <p14:tracePt t="298171" x="5700713" y="2514600"/>
          <p14:tracePt t="298187" x="5708650" y="2514600"/>
          <p14:tracePt t="298189" x="5715000" y="2514600"/>
          <p14:tracePt t="298235" x="5743575" y="2514600"/>
          <p14:tracePt t="298243" x="5751513" y="2508250"/>
          <p14:tracePt t="298259" x="5757863" y="2508250"/>
          <p14:tracePt t="298291" x="5765800" y="2508250"/>
          <p14:tracePt t="298308" x="5780088" y="2500313"/>
          <p14:tracePt t="298323" x="5786438" y="2500313"/>
          <p14:tracePt t="298339" x="5794375" y="2500313"/>
          <p14:tracePt t="298371" x="5808663" y="2493963"/>
          <p14:tracePt t="298387" x="5822950" y="2471738"/>
          <p14:tracePt t="298451" x="5829300" y="2465388"/>
          <p14:tracePt t="298491" x="5829300" y="2451100"/>
          <p14:tracePt t="298499" x="5829300" y="2436813"/>
          <p14:tracePt t="298515" x="5822950" y="2428875"/>
          <p14:tracePt t="298522" x="5822950" y="2414588"/>
          <p14:tracePt t="298531" x="5815013" y="2400300"/>
          <p14:tracePt t="298549" x="5800725" y="2386013"/>
          <p14:tracePt t="298565" x="5786438" y="2371725"/>
          <p14:tracePt t="298582" x="5780088" y="2357438"/>
          <p14:tracePt t="298627" x="5765800" y="2351088"/>
          <p14:tracePt t="298633" x="5757863" y="2343150"/>
          <p14:tracePt t="298648" x="5743575" y="2328863"/>
          <p14:tracePt t="298649" x="5715000" y="2322513"/>
          <p14:tracePt t="298664" x="5708650" y="2314575"/>
          <p14:tracePt t="298682" x="5700713" y="2314575"/>
          <p14:tracePt t="298698" x="5686425" y="2314575"/>
          <p14:tracePt t="298698" x="5665788" y="2300288"/>
          <p14:tracePt t="298715" x="5637213" y="2300288"/>
          <p14:tracePt t="298731" x="5622925" y="2286000"/>
          <p14:tracePt t="298748" x="5594350" y="2279650"/>
          <p14:tracePt t="298765" x="5586413" y="2279650"/>
          <p14:tracePt t="298782" x="5572125" y="2279650"/>
          <p14:tracePt t="298827" x="5557838" y="2279650"/>
          <p14:tracePt t="298859" x="5551488" y="2279650"/>
          <p14:tracePt t="298867" x="5543550" y="2279650"/>
          <p14:tracePt t="298915" x="5537200" y="2279650"/>
          <p14:tracePt t="298956" x="5522913" y="2279650"/>
          <p14:tracePt t="298973" x="5514975" y="2279650"/>
          <p14:tracePt t="298981" x="5508625" y="2279650"/>
          <p14:tracePt t="298982" x="5500688" y="2286000"/>
          <p14:tracePt t="298998" x="5500688" y="2293938"/>
          <p14:tracePt t="299015" x="5494338" y="2314575"/>
          <p14:tracePt t="299059" x="5494338" y="2322513"/>
          <p14:tracePt t="299067" x="5494338" y="2328863"/>
          <p14:tracePt t="299083" x="5472113" y="2351088"/>
          <p14:tracePt t="299099" x="5472113" y="2357438"/>
          <p14:tracePt t="299099" x="5472113" y="2365375"/>
          <p14:tracePt t="299147" x="5472113" y="2371725"/>
          <p14:tracePt t="299152" x="5472113" y="2386013"/>
          <p14:tracePt t="299171" x="5472113" y="2393950"/>
          <p14:tracePt t="299179" x="5472113" y="2400300"/>
          <p14:tracePt t="299189" x="5472113" y="2408238"/>
          <p14:tracePt t="299197" x="5472113" y="2422525"/>
          <p14:tracePt t="299259" x="5480050" y="2428875"/>
          <p14:tracePt t="299291" x="5494338" y="2436813"/>
          <p14:tracePt t="299300" x="5500688" y="2443163"/>
          <p14:tracePt t="299323" x="5508625" y="2443163"/>
          <p14:tracePt t="299339" x="5514975" y="2451100"/>
          <p14:tracePt t="299355" x="5522913" y="2451100"/>
          <p14:tracePt t="299363" x="5537200" y="2451100"/>
          <p14:tracePt t="299371" x="5551488" y="2451100"/>
          <p14:tracePt t="299380" x="5565775" y="2465388"/>
          <p14:tracePt t="299396" x="5572125" y="2465388"/>
          <p14:tracePt t="299414" x="5586413" y="2465388"/>
          <p14:tracePt t="299430" x="5608638" y="2465388"/>
          <p14:tracePt t="299446" x="5614988" y="2465388"/>
          <p14:tracePt t="299464" x="5622925" y="2465388"/>
          <p14:tracePt t="299507" x="5629275" y="2479675"/>
          <p14:tracePt t="299547" x="5651500" y="2479675"/>
          <p14:tracePt t="299564" x="5657850" y="2479675"/>
          <p14:tracePt t="299564" x="5665788" y="2479675"/>
          <p14:tracePt t="299611" x="5672138" y="2479675"/>
          <p14:tracePt t="299675" x="5686425" y="2479675"/>
          <p14:tracePt t="301891" x="5686425" y="2486025"/>
          <p14:tracePt t="301969" x="5672138" y="2486025"/>
          <p14:tracePt t="301971" x="5651500" y="2493963"/>
          <p14:tracePt t="302059" x="5643563" y="2500313"/>
          <p14:tracePt t="303883" x="5643563" y="2508250"/>
          <p14:tracePt t="303891" x="5651500" y="2508250"/>
          <p14:tracePt t="305723" x="5657850" y="2508250"/>
          <p14:tracePt t="308371" x="5665788" y="2508250"/>
          <p14:tracePt t="308379" x="5694363" y="2508250"/>
          <p14:tracePt t="308385" x="5708650" y="2508250"/>
          <p14:tracePt t="308387" x="5722938" y="2508250"/>
          <p14:tracePt t="308400" x="5751513" y="2508250"/>
          <p14:tracePt t="308418" x="5786438" y="2508250"/>
          <p14:tracePt t="308418" x="5829300" y="2508250"/>
          <p14:tracePt t="308450" x="5908675" y="2508250"/>
          <p14:tracePt t="308451" x="5972175" y="2508250"/>
          <p14:tracePt t="308472" x="6115050" y="2522538"/>
          <p14:tracePt t="308484" x="6394450" y="2551113"/>
          <p14:tracePt t="308501" x="6737350" y="2622550"/>
          <p14:tracePt t="308517" x="7115175" y="2728913"/>
          <p14:tracePt t="308534" x="7380288" y="2808288"/>
          <p14:tracePt t="308551" x="7508875" y="2828925"/>
          <p14:tracePt t="308567" x="7558088" y="2857500"/>
          <p14:tracePt t="308584" x="7572375" y="2857500"/>
          <p14:tracePt t="308600" x="7580313" y="2857500"/>
          <p14:tracePt t="308617" x="7600950" y="2857500"/>
          <p14:tracePt t="308633" x="7637463" y="2857500"/>
          <p14:tracePt t="308651" x="7651750" y="2857500"/>
          <p14:tracePt t="308667" x="7658100" y="2857500"/>
          <p14:tracePt t="308684" x="7666038" y="2857500"/>
          <p14:tracePt t="308700" x="7686675" y="2857500"/>
          <p14:tracePt t="308717" x="7723188" y="2843213"/>
          <p14:tracePt t="308733" x="7751763" y="2808288"/>
          <p14:tracePt t="308751" x="7766050" y="2751138"/>
          <p14:tracePt t="308767" x="7766050" y="2722563"/>
          <p14:tracePt t="308783" x="7786688" y="2679700"/>
          <p14:tracePt t="308800" x="7794625" y="2643188"/>
          <p14:tracePt t="308816" x="7815263" y="2608263"/>
          <p14:tracePt t="308834" x="7843838" y="2551113"/>
          <p14:tracePt t="308850" x="7858125" y="2493963"/>
          <p14:tracePt t="308867" x="7880350" y="2465388"/>
          <p14:tracePt t="308883" x="7886700" y="2428875"/>
          <p14:tracePt t="308899" x="7894638" y="2414588"/>
          <p14:tracePt t="308917" x="7900988" y="2379663"/>
          <p14:tracePt t="308933" x="7915275" y="2365375"/>
          <p14:tracePt t="308950" x="7929563" y="2322513"/>
          <p14:tracePt t="308967" x="7937500" y="2286000"/>
          <p14:tracePt t="308984" x="7943850" y="2257425"/>
          <p14:tracePt t="309000" x="7943850" y="2214563"/>
          <p14:tracePt t="309017" x="7958138" y="2165350"/>
          <p14:tracePt t="309033" x="7972425" y="2122488"/>
          <p14:tracePt t="309049" x="7972425" y="2085975"/>
          <p14:tracePt t="309049" x="7972425" y="2079625"/>
          <p14:tracePt t="309068" x="7972425" y="2051050"/>
          <p14:tracePt t="309083" x="7972425" y="2043113"/>
          <p14:tracePt t="309099" x="7972425" y="2028825"/>
          <p14:tracePt t="309117" x="7972425" y="2000250"/>
          <p14:tracePt t="309133" x="7972425" y="1985963"/>
          <p14:tracePt t="309149" x="7980363" y="1957388"/>
          <p14:tracePt t="309167" x="7980363" y="1951038"/>
          <p14:tracePt t="309182" x="7980363" y="1928813"/>
          <p14:tracePt t="309200" x="7980363" y="1922463"/>
          <p14:tracePt t="309216" x="7980363" y="1908175"/>
          <p14:tracePt t="309233" x="7980363" y="1885950"/>
          <p14:tracePt t="309250" x="7980363" y="1871663"/>
          <p14:tracePt t="309266" x="7980363" y="1828800"/>
          <p14:tracePt t="309283" x="7980363" y="1808163"/>
          <p14:tracePt t="309300" x="7980363" y="1793875"/>
          <p14:tracePt t="309395" x="7972425" y="1793875"/>
          <p14:tracePt t="309435" x="7966075" y="1793875"/>
          <p14:tracePt t="309450" x="7951788" y="1793875"/>
          <p14:tracePt t="309458" x="7929563" y="1814513"/>
          <p14:tracePt t="309465" x="7929563" y="1857375"/>
          <p14:tracePt t="309484" x="7923213" y="1885950"/>
          <p14:tracePt t="309500" x="7923213" y="1893888"/>
          <p14:tracePt t="309516" x="7923213" y="1928813"/>
          <p14:tracePt t="309533" x="7923213" y="1943100"/>
          <p14:tracePt t="309549" x="7923213" y="1971675"/>
          <p14:tracePt t="309566" x="7923213" y="2008188"/>
          <p14:tracePt t="309583" x="7923213" y="2022475"/>
          <p14:tracePt t="309599" x="7923213" y="2065338"/>
          <p14:tracePt t="309616" x="7923213" y="2093913"/>
          <p14:tracePt t="309632" x="7923213" y="2114550"/>
          <p14:tracePt t="309649" x="7923213" y="2143125"/>
          <p14:tracePt t="309666" x="7923213" y="2171700"/>
          <p14:tracePt t="309683" x="7923213" y="2193925"/>
          <p14:tracePt t="309699" x="7923213" y="2222500"/>
          <p14:tracePt t="309715" x="7929563" y="2243138"/>
          <p14:tracePt t="309732" x="7937500" y="2279650"/>
          <p14:tracePt t="309749" x="7943850" y="2293938"/>
          <p14:tracePt t="309766" x="7958138" y="2336800"/>
          <p14:tracePt t="309782" x="7966075" y="2343150"/>
          <p14:tracePt t="309827" x="7972425" y="2351088"/>
          <p14:tracePt t="309831" x="7972425" y="2357438"/>
          <p14:tracePt t="309837" x="7980363" y="2365375"/>
          <p14:tracePt t="309899" x="7994650" y="2365375"/>
          <p14:tracePt t="309931" x="8001000" y="2371725"/>
          <p14:tracePt t="309943" x="8008938" y="2371725"/>
          <p14:tracePt t="309954" x="8029575" y="2371725"/>
          <p14:tracePt t="309963" x="8037513" y="2371725"/>
          <p14:tracePt t="309971" x="8051800" y="2371725"/>
          <p14:tracePt t="309982" x="8086725" y="2371725"/>
          <p14:tracePt t="309999" x="8108950" y="2371725"/>
          <p14:tracePt t="310015" x="8123238" y="2371725"/>
          <p14:tracePt t="310032" x="8143875" y="2371725"/>
          <p14:tracePt t="310048" x="8158163" y="2371725"/>
          <p14:tracePt t="310066" x="8186738" y="2371725"/>
          <p14:tracePt t="310081" x="8201025" y="2371725"/>
          <p14:tracePt t="310099" x="8208963" y="2371725"/>
          <p14:tracePt t="310115" x="8229600" y="2371725"/>
          <p14:tracePt t="310131" x="8237538" y="2371725"/>
          <p14:tracePt t="310148" x="8243888" y="2371725"/>
          <p14:tracePt t="310166" x="8258175" y="2371725"/>
          <p14:tracePt t="310283" x="8251825" y="2386013"/>
          <p14:tracePt t="310291" x="8223250" y="2408238"/>
          <p14:tracePt t="310299" x="8208963" y="2414588"/>
          <p14:tracePt t="310307" x="8186738" y="2422525"/>
          <p14:tracePt t="310314" x="8143875" y="2443163"/>
          <p14:tracePt t="310331" x="8108950" y="2471738"/>
          <p14:tracePt t="310348" x="8080375" y="2479675"/>
          <p14:tracePt t="310365" x="8043863" y="2493963"/>
          <p14:tracePt t="310381" x="8001000" y="2508250"/>
          <p14:tracePt t="310398" x="7923213" y="2508250"/>
          <p14:tracePt t="310415" x="7808913" y="2508250"/>
          <p14:tracePt t="310432" x="7715250" y="2500313"/>
          <p14:tracePt t="310447" x="7651750" y="2479675"/>
          <p14:tracePt t="310465" x="7551738" y="2436813"/>
          <p14:tracePt t="310482" x="7480300" y="2414588"/>
          <p14:tracePt t="310498" x="7443788" y="2386013"/>
          <p14:tracePt t="310539" x="7429500" y="2379663"/>
          <p14:tracePt t="310547" x="7423150" y="2371725"/>
          <p14:tracePt t="310555" x="7394575" y="2351088"/>
          <p14:tracePt t="310571" x="7372350" y="2300288"/>
          <p14:tracePt t="310581" x="7358063" y="2271713"/>
          <p14:tracePt t="310597" x="7358063" y="2222500"/>
          <p14:tracePt t="310614" x="7358063" y="2171700"/>
          <p14:tracePt t="310630" x="7358063" y="2136775"/>
          <p14:tracePt t="310648" x="7358063" y="2108200"/>
          <p14:tracePt t="310664" x="7358063" y="2079625"/>
          <p14:tracePt t="310681" x="7372350" y="2036763"/>
          <p14:tracePt t="310698" x="7380288" y="2022475"/>
          <p14:tracePt t="310714" x="7415213" y="1985963"/>
          <p14:tracePt t="310731" x="7458075" y="1951038"/>
          <p14:tracePt t="310748" x="7494588" y="1943100"/>
          <p14:tracePt t="310764" x="7537450" y="1922463"/>
          <p14:tracePt t="310781" x="7580313" y="1914525"/>
          <p14:tracePt t="310797" x="7637463" y="1908175"/>
          <p14:tracePt t="310813" x="7680325" y="1893888"/>
          <p14:tracePt t="310830" x="7729538" y="1893888"/>
          <p14:tracePt t="310847" x="7772400" y="1893888"/>
          <p14:tracePt t="310863" x="7794625" y="1893888"/>
          <p14:tracePt t="310881" x="7808913" y="1893888"/>
          <p14:tracePt t="310897" x="7829550" y="1893888"/>
          <p14:tracePt t="310914" x="7843838" y="1893888"/>
          <p14:tracePt t="310931" x="7866063" y="1893888"/>
          <p14:tracePt t="310948" x="7894638" y="1893888"/>
          <p14:tracePt t="310964" x="7915275" y="1893888"/>
          <p14:tracePt t="310996" x="7937500" y="1900238"/>
          <p14:tracePt t="310997" x="7951788" y="1900238"/>
          <p14:tracePt t="311014" x="7972425" y="1914525"/>
          <p14:tracePt t="311030" x="7994650" y="1922463"/>
          <p14:tracePt t="311047" x="8008938" y="1928813"/>
          <p14:tracePt t="311064" x="8058150" y="1957388"/>
          <p14:tracePt t="311080" x="8094663" y="1985963"/>
          <p14:tracePt t="311097" x="8108950" y="2000250"/>
          <p14:tracePt t="311114" x="8137525" y="2014538"/>
          <p14:tracePt t="311130" x="8151813" y="2043113"/>
          <p14:tracePt t="311147" x="8166100" y="2057400"/>
          <p14:tracePt t="311163" x="8186738" y="2085975"/>
          <p14:tracePt t="311180" x="8194675" y="2093913"/>
          <p14:tracePt t="311197" x="8194675" y="2100263"/>
          <p14:tracePt t="311213" x="8208963" y="2128838"/>
          <p14:tracePt t="311230" x="8223250" y="2171700"/>
          <p14:tracePt t="311247" x="8223250" y="2200275"/>
          <p14:tracePt t="311263" x="8223250" y="2228850"/>
          <p14:tracePt t="311280" x="8229600" y="2257425"/>
          <p14:tracePt t="311296" x="8229600" y="2279650"/>
          <p14:tracePt t="311313" x="8229600" y="2293938"/>
          <p14:tracePt t="311329" x="8229600" y="2322513"/>
          <p14:tracePt t="311347" x="8229600" y="2357438"/>
          <p14:tracePt t="311364" x="8229600" y="2371725"/>
          <p14:tracePt t="311379" x="8229600" y="2379663"/>
          <p14:tracePt t="311397" x="8229600" y="2400300"/>
          <p14:tracePt t="311412" x="8215313" y="2414588"/>
          <p14:tracePt t="311430" x="8208963" y="2414588"/>
          <p14:tracePt t="311447" x="8194675" y="2428875"/>
          <p14:tracePt t="311464" x="8166100" y="2428875"/>
          <p14:tracePt t="311480" x="8137525" y="2443163"/>
          <p14:tracePt t="311497" x="8058150" y="2443163"/>
          <p14:tracePt t="311513" x="8001000" y="2443163"/>
          <p14:tracePt t="311530" x="7958138" y="2443163"/>
          <p14:tracePt t="311530" x="7943850" y="2443163"/>
          <p14:tracePt t="311548" x="7886700" y="2443163"/>
          <p14:tracePt t="311563" x="7851775" y="2443163"/>
          <p14:tracePt t="311580" x="7823200" y="2436813"/>
          <p14:tracePt t="311596" x="7786688" y="2414588"/>
          <p14:tracePt t="311614" x="7758113" y="2393950"/>
          <p14:tracePt t="311629" x="7737475" y="2365375"/>
          <p14:tracePt t="311646" x="7729538" y="2336800"/>
          <p14:tracePt t="311662" x="7723188" y="2322513"/>
          <p14:tracePt t="311680" x="7708900" y="2300288"/>
          <p14:tracePt t="311697" x="7708900" y="2279650"/>
          <p14:tracePt t="311713" x="7708900" y="2271713"/>
          <p14:tracePt t="311755" x="7708900" y="2257425"/>
          <p14:tracePt t="311771" x="7708900" y="2251075"/>
          <p14:tracePt t="311787" x="7708900" y="2243138"/>
          <p14:tracePt t="311803" x="7708900" y="2236788"/>
          <p14:tracePt t="311823" x="7708900" y="2214563"/>
          <p14:tracePt t="311851" x="7708900" y="2193925"/>
          <p14:tracePt t="311859" x="7715250" y="2185988"/>
          <p14:tracePt t="311883" x="7729538" y="2171700"/>
          <p14:tracePt t="311896" x="7751763" y="2165350"/>
          <p14:tracePt t="311899" x="7780338" y="2165350"/>
          <p14:tracePt t="311913" x="7815263" y="2157413"/>
          <p14:tracePt t="311929" x="7837488" y="2157413"/>
          <p14:tracePt t="311946" x="7880350" y="2157413"/>
          <p14:tracePt t="311962" x="7923213" y="2157413"/>
          <p14:tracePt t="311979" x="7937500" y="2157413"/>
          <p14:tracePt t="312163" x="7886700" y="2165350"/>
          <p14:tracePt t="312171" x="7872413" y="2165350"/>
          <p14:tracePt t="312179" x="7843838" y="2165350"/>
          <p14:tracePt t="312187" x="7800975" y="2185988"/>
          <p14:tracePt t="312196" x="7723188" y="2185988"/>
          <p14:tracePt t="312213" x="7658100" y="2185988"/>
          <p14:tracePt t="312228" x="7551738" y="2185988"/>
          <p14:tracePt t="312246" x="7415213" y="2185988"/>
          <p14:tracePt t="312261" x="7323138" y="2185988"/>
          <p14:tracePt t="312279" x="7251700" y="2185988"/>
          <p14:tracePt t="312295" x="7200900" y="2185988"/>
          <p14:tracePt t="312311" x="7137400" y="2185988"/>
          <p14:tracePt t="312329" x="7065963" y="2185988"/>
          <p14:tracePt t="312344" x="6994525" y="2185988"/>
          <p14:tracePt t="312344" x="6951663" y="2185988"/>
          <p14:tracePt t="312363" x="6923088" y="2185988"/>
          <p14:tracePt t="312378" x="6829425" y="2185988"/>
          <p14:tracePt t="312396" x="6786563" y="2185988"/>
          <p14:tracePt t="312412" x="6757988" y="2185988"/>
          <p14:tracePt t="312429" x="6708775" y="2185988"/>
          <p14:tracePt t="312445" x="6686550" y="2185988"/>
          <p14:tracePt t="312461" x="6643688" y="2185988"/>
          <p14:tracePt t="312479" x="6565900" y="2193925"/>
          <p14:tracePt t="312494" x="6472238" y="2214563"/>
          <p14:tracePt t="312512" x="6365875" y="2214563"/>
          <p14:tracePt t="312528" x="6280150" y="2228850"/>
          <p14:tracePt t="312545" x="6200775" y="2228850"/>
          <p14:tracePt t="312561" x="6157913" y="2228850"/>
          <p14:tracePt t="312578" x="6043613" y="2222500"/>
          <p14:tracePt t="312595" x="5951538" y="2214563"/>
          <p14:tracePt t="312613" x="5857875" y="2214563"/>
          <p14:tracePt t="312628" x="5780088" y="2214563"/>
          <p14:tracePt t="312645" x="5700713" y="2214563"/>
          <p14:tracePt t="312661" x="5643563" y="2208213"/>
          <p14:tracePt t="312678" x="5600700" y="2208213"/>
          <p14:tracePt t="312695" x="5586413" y="2193925"/>
          <p14:tracePt t="312803" x="5608638" y="2193925"/>
          <p14:tracePt t="312811" x="5629275" y="2193925"/>
          <p14:tracePt t="312819" x="5694363" y="2193925"/>
          <p14:tracePt t="312819" x="5743575" y="2193925"/>
          <p14:tracePt t="312835" x="5772150" y="2193925"/>
          <p14:tracePt t="312844" x="5857875" y="2193925"/>
          <p14:tracePt t="312860" x="5951538" y="2193925"/>
          <p14:tracePt t="312879" x="6037263" y="2193925"/>
          <p14:tracePt t="312895" x="6108700" y="2179638"/>
          <p14:tracePt t="312911" x="6186488" y="2179638"/>
          <p14:tracePt t="312928" x="6265863" y="2179638"/>
          <p14:tracePt t="312944" x="6351588" y="2179638"/>
          <p14:tracePt t="312961" x="6451600" y="2193925"/>
          <p14:tracePt t="312978" x="6523038" y="2193925"/>
          <p14:tracePt t="312995" x="6600825" y="2193925"/>
          <p14:tracePt t="313011" x="6643688" y="2193925"/>
          <p14:tracePt t="313028" x="6700838" y="2193925"/>
          <p14:tracePt t="313044" x="6765925" y="2200275"/>
          <p14:tracePt t="313061" x="6823075" y="2222500"/>
          <p14:tracePt t="313078" x="6880225" y="2222500"/>
          <p14:tracePt t="313094" x="6937375" y="2228850"/>
          <p14:tracePt t="313110" x="6972300" y="2236788"/>
          <p14:tracePt t="313127" x="7029450" y="2251075"/>
          <p14:tracePt t="313143" x="7100888" y="2265363"/>
          <p14:tracePt t="313160" x="7158038" y="2279650"/>
          <p14:tracePt t="313177" x="7215188" y="2286000"/>
          <p14:tracePt t="313193" x="7258050" y="2286000"/>
          <p14:tracePt t="313193" x="7286625" y="2293938"/>
          <p14:tracePt t="313228" x="7300913" y="2293938"/>
          <p14:tracePt t="313228" x="7337425" y="2314575"/>
          <p14:tracePt t="313245" x="7351713" y="2314575"/>
          <p14:tracePt t="313260" x="7380288" y="2314575"/>
          <p14:tracePt t="313277" x="7408863" y="2314575"/>
          <p14:tracePt t="313294" x="7451725" y="2314575"/>
          <p14:tracePt t="313310" x="7458075" y="2314575"/>
          <p14:tracePt t="313328" x="7472363" y="2308225"/>
          <p14:tracePt t="313344" x="7480300" y="2308225"/>
          <p14:tracePt t="313360" x="7500938" y="2293938"/>
          <p14:tracePt t="313403" x="7508875" y="2293938"/>
          <p14:tracePt t="313411" x="7529513" y="2293938"/>
          <p14:tracePt t="313419" x="7543800" y="2293938"/>
          <p14:tracePt t="313427" x="7572375" y="2293938"/>
          <p14:tracePt t="313443" x="7586663" y="2286000"/>
          <p14:tracePt t="313555" x="7586663" y="2279650"/>
          <p14:tracePt t="313562" x="7572375" y="2279650"/>
          <p14:tracePt t="313571" x="7543800" y="2293938"/>
          <p14:tracePt t="313576" x="7494588" y="2300288"/>
          <p14:tracePt t="313594" x="7451725" y="2322513"/>
          <p14:tracePt t="313610" x="7386638" y="2336800"/>
          <p14:tracePt t="313627" x="7343775" y="2379663"/>
          <p14:tracePt t="313643" x="7315200" y="2393950"/>
          <p14:tracePt t="313660" x="7280275" y="2428875"/>
          <p14:tracePt t="313677" x="7258050" y="2451100"/>
          <p14:tracePt t="313694" x="7243763" y="2465388"/>
          <p14:tracePt t="313709" x="7229475" y="2471738"/>
          <p14:tracePt t="313727" x="7208838" y="2500313"/>
          <p14:tracePt t="313742" x="7194550" y="2508250"/>
          <p14:tracePt t="313760" x="7180263" y="2514600"/>
          <p14:tracePt t="313776" x="7151688" y="2514600"/>
          <p14:tracePt t="313793" x="7137400" y="2528888"/>
          <p14:tracePt t="313810" x="7108825" y="2536825"/>
          <p14:tracePt t="313826" x="7086600" y="2536825"/>
          <p14:tracePt t="313843" x="7051675" y="2536825"/>
          <p14:tracePt t="313859" x="7029450" y="2536825"/>
          <p14:tracePt t="313876" x="7008813" y="2536825"/>
          <p14:tracePt t="313892" x="6965950" y="2536825"/>
          <p14:tracePt t="313910" x="6923088" y="2536825"/>
          <p14:tracePt t="313926" x="6872288" y="2528888"/>
          <p14:tracePt t="313943" x="6808788" y="2522538"/>
          <p14:tracePt t="313960" x="6737350" y="2486025"/>
          <p14:tracePt t="313976" x="6700838" y="2479675"/>
          <p14:tracePt t="313993" x="6651625" y="2471738"/>
          <p14:tracePt t="314009" x="6608763" y="2471738"/>
          <p14:tracePt t="314026" x="6565900" y="2465388"/>
          <p14:tracePt t="314042" x="6423025" y="2422525"/>
          <p14:tracePt t="314061" x="6300788" y="2393950"/>
          <p14:tracePt t="314076" x="6172200" y="2386013"/>
          <p14:tracePt t="314092" x="6043613" y="2371725"/>
          <p14:tracePt t="314109" x="5908675" y="2371725"/>
          <p14:tracePt t="314126" x="5829300" y="2371725"/>
          <p14:tracePt t="314143" x="5686425" y="2371725"/>
          <p14:tracePt t="314159" x="5543550" y="2351088"/>
          <p14:tracePt t="314176" x="5414963" y="2322513"/>
          <p14:tracePt t="314192" x="5280025" y="2314575"/>
          <p14:tracePt t="314209" x="5151438" y="2314575"/>
          <p14:tracePt t="314225" x="5029200" y="2300288"/>
          <p14:tracePt t="314242" x="4857750" y="2265363"/>
          <p14:tracePt t="314260" x="4779963" y="2257425"/>
          <p14:tracePt t="314275" x="4714875" y="2236788"/>
          <p14:tracePt t="314293" x="4614863" y="2208213"/>
          <p14:tracePt t="314308" x="4508500" y="2185988"/>
          <p14:tracePt t="314327" x="4394200" y="2165350"/>
          <p14:tracePt t="314342" x="4337050" y="2151063"/>
          <p14:tracePt t="314359" x="4294188" y="2151063"/>
          <p14:tracePt t="314376" x="4251325" y="2143125"/>
          <p14:tracePt t="314393" x="4194175" y="2143125"/>
          <p14:tracePt t="314409" x="4094163" y="2128838"/>
          <p14:tracePt t="314425" x="3937000" y="2128838"/>
          <p14:tracePt t="314442" x="3771900" y="2128838"/>
          <p14:tracePt t="314459" x="3708400" y="2128838"/>
          <p14:tracePt t="314476" x="3643313" y="2128838"/>
          <p14:tracePt t="314492" x="3622675" y="2128838"/>
          <p14:tracePt t="314509" x="3586163" y="2136775"/>
          <p14:tracePt t="314525" x="3551238" y="2151063"/>
          <p14:tracePt t="314542" x="3522663" y="2157413"/>
          <p14:tracePt t="314558" x="3465513" y="2157413"/>
          <p14:tracePt t="314575" x="3422650" y="2171700"/>
          <p14:tracePt t="314592" x="3371850" y="2179638"/>
          <p14:tracePt t="314608" x="3357563" y="2193925"/>
          <p14:tracePt t="314626" x="3336925" y="2208213"/>
          <p14:tracePt t="314659" x="3328988" y="2208213"/>
          <p14:tracePt t="314676" x="3322638" y="2208213"/>
          <p14:tracePt t="314676" x="3314700" y="2214563"/>
          <p14:tracePt t="314692" x="3294063" y="2214563"/>
          <p14:tracePt t="314709" x="3279775" y="2222500"/>
          <p14:tracePt t="315123" x="3300413" y="2222500"/>
          <p14:tracePt t="315131" x="3351213" y="2222500"/>
          <p14:tracePt t="315133" x="3386138" y="2222500"/>
          <p14:tracePt t="315142" x="3494088" y="2222500"/>
          <p14:tracePt t="315158" x="3586163" y="2222500"/>
          <p14:tracePt t="315175" x="3665538" y="2185988"/>
          <p14:tracePt t="315191" x="3751263" y="2151063"/>
          <p14:tracePt t="315208" x="3808413" y="2122488"/>
          <p14:tracePt t="315224" x="3851275" y="2114550"/>
          <p14:tracePt t="315241" x="3879850" y="2114550"/>
          <p14:tracePt t="315258" x="3900488" y="2114550"/>
          <p14:tracePt t="315274" x="3929063" y="2114550"/>
          <p14:tracePt t="315291" x="3937000" y="2114550"/>
          <p14:tracePt t="315347" x="3957638" y="2114550"/>
          <p14:tracePt t="315355" x="3965575" y="2114550"/>
          <p14:tracePt t="315357" x="3994150" y="2100263"/>
          <p14:tracePt t="315373" x="4051300" y="2085975"/>
          <p14:tracePt t="315390" x="4114800" y="2079625"/>
          <p14:tracePt t="315407" x="4165600" y="2071688"/>
          <p14:tracePt t="315424" x="4194175" y="2071688"/>
          <p14:tracePt t="315442" x="4229100" y="2071688"/>
          <p14:tracePt t="315457" x="4271963" y="2071688"/>
          <p14:tracePt t="315457" x="4279900" y="2071688"/>
          <p14:tracePt t="315475" x="4286250" y="2071688"/>
          <p14:tracePt t="315490" x="4308475" y="2071688"/>
          <p14:tracePt t="315531" x="4314825" y="2071688"/>
          <p14:tracePt t="315563" x="4322763" y="2071688"/>
          <p14:tracePt t="315571" x="4343400" y="2071688"/>
          <p14:tracePt t="315578" x="4351338" y="2071688"/>
          <p14:tracePt t="315810" x="4365625" y="2071688"/>
          <p14:tracePt t="315819" x="4379913" y="2071688"/>
          <p14:tracePt t="315826" x="4386263" y="2071688"/>
          <p14:tracePt t="315834" x="4394200" y="2071688"/>
          <p14:tracePt t="315839" x="4437063" y="2071688"/>
          <p14:tracePt t="315857" x="4494213" y="2071688"/>
          <p14:tracePt t="315874" x="4594225" y="2071688"/>
          <p14:tracePt t="315890" x="5008563" y="2114550"/>
          <p14:tracePt t="315907" x="5380038" y="2171700"/>
          <p14:tracePt t="315923" x="5757863" y="2200275"/>
          <p14:tracePt t="315939" x="6172200" y="2265363"/>
          <p14:tracePt t="315956" x="6429375" y="2322513"/>
          <p14:tracePt t="315973" x="6680200" y="2351088"/>
          <p14:tracePt t="315990" x="6915150" y="2351088"/>
          <p14:tracePt t="316006" x="7108825" y="2351088"/>
          <p14:tracePt t="316024" x="7294563" y="2351088"/>
          <p14:tracePt t="316039" x="7437438" y="2351088"/>
          <p14:tracePt t="316056" x="7594600" y="2351088"/>
          <p14:tracePt t="316074" x="7715250" y="2351088"/>
          <p14:tracePt t="316090" x="7872413" y="2351088"/>
          <p14:tracePt t="316108" x="7951788" y="2351088"/>
          <p14:tracePt t="316123" x="8023225" y="2351088"/>
          <p14:tracePt t="316141" x="8066088" y="2351088"/>
          <p14:tracePt t="316156" x="8108950" y="2336800"/>
          <p14:tracePt t="316174" x="8129588" y="2336800"/>
          <p14:tracePt t="316189" x="8158163" y="2328863"/>
          <p14:tracePt t="316206" x="8201025" y="2314575"/>
          <p14:tracePt t="316223" x="8229600" y="2314575"/>
          <p14:tracePt t="316282" x="8237538" y="2308225"/>
          <p14:tracePt t="316315" x="8237538" y="2300288"/>
          <p14:tracePt t="316319" x="8215313" y="2286000"/>
          <p14:tracePt t="316340" x="8143875" y="2286000"/>
          <p14:tracePt t="316340" x="8072438" y="2286000"/>
          <p14:tracePt t="316356" x="7966075" y="2293938"/>
          <p14:tracePt t="316373" x="7815263" y="2328863"/>
          <p14:tracePt t="316389" x="7623175" y="2371725"/>
          <p14:tracePt t="316407" x="7400925" y="2371725"/>
          <p14:tracePt t="316423" x="7194550" y="2371725"/>
          <p14:tracePt t="316439" x="6951663" y="2371725"/>
          <p14:tracePt t="316456" x="6680200" y="2371725"/>
          <p14:tracePt t="316473" x="6423025" y="2371725"/>
          <p14:tracePt t="316489" x="6237288" y="2371725"/>
          <p14:tracePt t="316506" x="6108700" y="2393950"/>
          <p14:tracePt t="316522" x="5937250" y="2428875"/>
          <p14:tracePt t="316539" x="5800725" y="2428875"/>
          <p14:tracePt t="316556" x="5694363" y="2436813"/>
          <p14:tracePt t="316572" x="5643563" y="2436813"/>
          <p14:tracePt t="316588" x="5629275" y="2436813"/>
          <p14:tracePt t="316605" x="5622925" y="2436813"/>
          <p14:tracePt t="316780" x="5580063" y="2436813"/>
          <p14:tracePt t="316787" x="5457825" y="2436813"/>
          <p14:tracePt t="316795" x="5337175" y="2436813"/>
          <p14:tracePt t="316805" x="5229225" y="2436813"/>
          <p14:tracePt t="316822" x="5172075" y="2436813"/>
          <p14:tracePt t="316839" x="5129213" y="2436813"/>
          <p14:tracePt t="316855" x="5086350" y="2436813"/>
          <p14:tracePt t="316872" x="5008563" y="2436813"/>
          <p14:tracePt t="316888" x="4929188" y="2436813"/>
          <p14:tracePt t="316905" x="4843463" y="2436813"/>
          <p14:tracePt t="316922" x="4751388" y="2436813"/>
          <p14:tracePt t="316938" x="4657725" y="2436813"/>
          <p14:tracePt t="316956" x="4651375" y="2436813"/>
          <p14:tracePt t="317019" x="4643438" y="2436813"/>
          <p14:tracePt t="317027" x="4614863" y="2436813"/>
          <p14:tracePt t="317038" x="4600575" y="2436813"/>
          <p14:tracePt t="317043" x="4565650" y="2436813"/>
          <p14:tracePt t="317059" x="4543425" y="2436813"/>
          <p14:tracePt t="317139" x="4551363" y="2436813"/>
          <p14:tracePt t="317147" x="4572000" y="2436813"/>
          <p14:tracePt t="317155" x="4814888" y="2479675"/>
          <p14:tracePt t="317173" x="4943475" y="2486025"/>
          <p14:tracePt t="317188" x="5051425" y="2500313"/>
          <p14:tracePt t="317204" x="5108575" y="2500313"/>
          <p14:tracePt t="317222" x="5186363" y="2500313"/>
          <p14:tracePt t="317237" x="5237163" y="2500313"/>
          <p14:tracePt t="317255" x="5272088" y="2500313"/>
          <p14:tracePt t="317271" x="5286375" y="2500313"/>
          <p14:tracePt t="317288" x="5314950" y="2500313"/>
          <p14:tracePt t="317305" x="5343525" y="2500313"/>
          <p14:tracePt t="317322" x="5365750" y="2500313"/>
          <p14:tracePt t="317338" x="5429250" y="2500313"/>
          <p14:tracePt t="317355" x="5443538" y="2486025"/>
          <p14:tracePt t="317355" x="5465763" y="2479675"/>
          <p14:tracePt t="317371" x="5472113" y="2479675"/>
          <p14:tracePt t="317427" x="5480050" y="2471738"/>
          <p14:tracePt t="317435" x="5486400" y="2471738"/>
          <p14:tracePt t="317443" x="5494338" y="2471738"/>
          <p14:tracePt t="317451" x="5508625" y="2471738"/>
          <p14:tracePt t="317459" x="5551488" y="2465388"/>
          <p14:tracePt t="317472" x="5622925" y="2443163"/>
          <p14:tracePt t="317488" x="5729288" y="2436813"/>
          <p14:tracePt t="317504" x="5915025" y="2436813"/>
          <p14:tracePt t="317521" x="6122988" y="2436813"/>
          <p14:tracePt t="317537" x="6365875" y="2436813"/>
          <p14:tracePt t="317537" x="6451600" y="2436813"/>
          <p14:tracePt t="317556" x="6537325" y="2436813"/>
          <p14:tracePt t="317571" x="6700838" y="2436813"/>
          <p14:tracePt t="317588" x="6780213" y="2436813"/>
          <p14:tracePt t="317605" x="6943725" y="2436813"/>
          <p14:tracePt t="317621" x="7100888" y="2436813"/>
          <p14:tracePt t="317637" x="7272338" y="2436813"/>
          <p14:tracePt t="317655" x="7415213" y="2422525"/>
          <p14:tracePt t="317671" x="7558088" y="2386013"/>
          <p14:tracePt t="317687" x="7737475" y="2357438"/>
          <p14:tracePt t="317704" x="7894638" y="2343150"/>
          <p14:tracePt t="317720" x="8015288" y="2343150"/>
          <p14:tracePt t="317737" x="8108950" y="2343150"/>
          <p14:tracePt t="317753" x="8172450" y="2343150"/>
          <p14:tracePt t="317753" x="8180388" y="2343150"/>
          <p14:tracePt t="317771" x="8223250" y="2336800"/>
          <p14:tracePt t="317787" x="8229600" y="2328863"/>
          <p14:tracePt t="317804" x="8237538" y="2328863"/>
          <p14:tracePt t="317820" x="8243888" y="2322513"/>
          <p14:tracePt t="317859" x="8251825" y="2322513"/>
          <p14:tracePt t="318019" x="8243888" y="2322513"/>
          <p14:tracePt t="318025" x="8223250" y="2322513"/>
          <p14:tracePt t="318036" x="8194675" y="2322513"/>
          <p14:tracePt t="318037" x="8151813" y="2322513"/>
          <p14:tracePt t="318053" x="8066088" y="2343150"/>
          <p14:tracePt t="318070" x="8023225" y="2351088"/>
          <p14:tracePt t="318086" x="7980363" y="2371725"/>
          <p14:tracePt t="318103" x="7886700" y="2393950"/>
          <p14:tracePt t="318120" x="7737475" y="2428875"/>
          <p14:tracePt t="318137" x="7529513" y="2428875"/>
          <p14:tracePt t="318153" x="7258050" y="2428875"/>
          <p14:tracePt t="318170" x="6958013" y="2371725"/>
          <p14:tracePt t="318188" x="6865938" y="2351088"/>
          <p14:tracePt t="318203" x="6815138" y="2343150"/>
          <p14:tracePt t="318221" x="6800850" y="2343150"/>
          <p14:tracePt t="318237" x="6751638" y="2343150"/>
          <p14:tracePt t="318254" x="6686550" y="2343150"/>
          <p14:tracePt t="318270" x="6643688" y="2343150"/>
          <p14:tracePt t="318287" x="6629400" y="2351088"/>
          <p14:tracePt t="318303" x="6629400" y="2357438"/>
          <p14:tracePt t="318320" x="6629400" y="2371725"/>
          <p14:tracePt t="318336" x="6629400" y="2379663"/>
          <p14:tracePt t="318771" x="6651625" y="2328863"/>
          <p14:tracePt t="318787" x="6657975" y="2336800"/>
          <p14:tracePt t="318795" x="6665913" y="2357438"/>
          <p14:tracePt t="318804" x="6672263" y="2357438"/>
          <p14:tracePt t="318807" x="6672263" y="2300288"/>
          <p14:tracePt t="318819" x="6623050" y="2251075"/>
          <p14:tracePt t="318836" x="6580188" y="2222500"/>
          <p14:tracePt t="318852" x="6572250" y="2214563"/>
          <p14:tracePt t="318869" x="6508750" y="2214563"/>
          <p14:tracePt t="318886" x="6386513" y="2214563"/>
          <p14:tracePt t="318902" x="6208713" y="2193925"/>
          <p14:tracePt t="318920" x="6008688" y="2128838"/>
          <p14:tracePt t="318935" x="5794375" y="2071688"/>
          <p14:tracePt t="318952" x="5551488" y="2000250"/>
          <p14:tracePt t="318969" x="5300663" y="1951038"/>
          <p14:tracePt t="318985" x="5043488" y="1936750"/>
          <p14:tracePt t="318985" x="4929188" y="1936750"/>
          <p14:tracePt t="319003" x="4737100" y="1936750"/>
          <p14:tracePt t="319019" x="4614863" y="1936750"/>
          <p14:tracePt t="319036" x="4572000" y="1936750"/>
          <p14:tracePt t="319051" x="4514850" y="1951038"/>
          <p14:tracePt t="319069" x="4443413" y="1965325"/>
          <p14:tracePt t="319085" x="4314825" y="1993900"/>
          <p14:tracePt t="319102" x="4122738" y="2000250"/>
          <p14:tracePt t="319118" x="3894138" y="2028825"/>
          <p14:tracePt t="319136" x="3651250" y="2085975"/>
          <p14:tracePt t="319152" x="3471863" y="2100263"/>
          <p14:tracePt t="319168" x="3343275" y="2136775"/>
          <p14:tracePt t="319185" x="3214688" y="2171700"/>
          <p14:tracePt t="319202" x="3028950" y="2193925"/>
          <p14:tracePt t="319220" x="2922588" y="2214563"/>
          <p14:tracePt t="319236" x="2808288" y="2222500"/>
          <p14:tracePt t="319253" x="2757488" y="2243138"/>
          <p14:tracePt t="319269" x="2736850" y="2251075"/>
          <p14:tracePt t="319311" x="2728913" y="2251075"/>
          <p14:tracePt t="319387" x="2722563" y="2251075"/>
          <p14:tracePt t="319403" x="2714625" y="2265363"/>
          <p14:tracePt t="319434" x="2708275" y="2265363"/>
          <p14:tracePt t="319443" x="2686050" y="2279650"/>
          <p14:tracePt t="319459" x="2679700" y="2286000"/>
          <p14:tracePt t="319475" x="2657475" y="2293938"/>
          <p14:tracePt t="319491" x="2651125" y="2300288"/>
          <p14:tracePt t="319499" x="2643188" y="2308225"/>
          <p14:tracePt t="319507" x="2636838" y="2328863"/>
          <p14:tracePt t="319519" x="2586038" y="2414588"/>
          <p14:tracePt t="319535" x="2536825" y="2471738"/>
          <p14:tracePt t="319552" x="2500313" y="2508250"/>
          <p14:tracePt t="319568" x="2479675" y="2528888"/>
          <p14:tracePt t="319585" x="2457450" y="2551113"/>
          <p14:tracePt t="319601" x="2436813" y="2565400"/>
          <p14:tracePt t="319618" x="2357438" y="2600325"/>
          <p14:tracePt t="319635" x="2308225" y="2600325"/>
          <p14:tracePt t="319651" x="2279650" y="2622550"/>
          <p14:tracePt t="319668" x="2236788" y="2622550"/>
          <p14:tracePt t="319684" x="2193925" y="2651125"/>
          <p14:tracePt t="320491" x="2185988" y="2657475"/>
          <p14:tracePt t="320555" x="2193925" y="2657475"/>
          <p14:tracePt t="320563" x="2200275" y="2657475"/>
          <p14:tracePt t="320571" x="2214563" y="2665413"/>
          <p14:tracePt t="320584" x="2228850" y="2679700"/>
          <p14:tracePt t="320600" x="2251075" y="2686050"/>
          <p14:tracePt t="320667" x="2257425" y="2693988"/>
          <p14:tracePt t="320675" x="2293938" y="2700338"/>
          <p14:tracePt t="320683" x="2300288" y="2708275"/>
          <p14:tracePt t="320691" x="2328863" y="2736850"/>
          <p14:tracePt t="320700" x="2343150" y="2743200"/>
          <p14:tracePt t="320716" x="2351088" y="2743200"/>
          <p14:tracePt t="320733" x="2357438" y="2751138"/>
          <p14:tracePt t="320749" x="2365375" y="2757488"/>
          <p14:tracePt t="320766" x="2408238" y="2765425"/>
          <p14:tracePt t="320783" x="2465388" y="2765425"/>
          <p14:tracePt t="320799" x="2508250" y="2765425"/>
          <p14:tracePt t="320817" x="2543175" y="2765425"/>
          <p14:tracePt t="320832" x="2565400" y="2765425"/>
          <p14:tracePt t="320849" x="2571750" y="2765425"/>
          <p14:tracePt t="320898" x="2579688" y="2765425"/>
          <p14:tracePt t="321627" x="2571750" y="2765425"/>
          <p14:tracePt t="321635" x="2557463" y="2771775"/>
          <p14:tracePt t="321648" x="2551113" y="2771775"/>
          <p14:tracePt t="321656" x="2543175" y="2771775"/>
          <p14:tracePt t="321665" x="2536825" y="2779713"/>
          <p14:tracePt t="321682" x="2528888" y="2779713"/>
          <p14:tracePt t="321682" x="2514600" y="2794000"/>
          <p14:tracePt t="321700" x="2500313" y="2794000"/>
          <p14:tracePt t="321715" x="2457450" y="2808288"/>
          <p14:tracePt t="321732" x="2400300" y="2814638"/>
          <p14:tracePt t="321749" x="2243138" y="2865438"/>
          <p14:tracePt t="321765" x="2114550" y="2900363"/>
          <p14:tracePt t="321782" x="2036763" y="2914650"/>
          <p14:tracePt t="321798" x="1979613" y="2928938"/>
          <p14:tracePt t="321815" x="1943100" y="2936875"/>
          <p14:tracePt t="321831" x="1936750" y="2936875"/>
          <p14:tracePt t="321848" x="1928813" y="2936875"/>
          <p14:tracePt t="321865" x="1900238" y="2936875"/>
          <p14:tracePt t="321882" x="1885950" y="2936875"/>
          <p14:tracePt t="321898" x="1814513" y="2936875"/>
          <p14:tracePt t="321915" x="1751013" y="2936875"/>
          <p14:tracePt t="321932" x="1685925" y="2936875"/>
          <p14:tracePt t="321948" x="1622425" y="2914650"/>
          <p14:tracePt t="321965" x="1565275" y="2894013"/>
          <p14:tracePt t="321981" x="1536700" y="2886075"/>
          <p14:tracePt t="321999" x="1508125" y="2857500"/>
          <p14:tracePt t="322015" x="1471613" y="2843213"/>
          <p14:tracePt t="322032" x="1428750" y="2814638"/>
          <p14:tracePt t="322047" x="1385888" y="2808288"/>
          <p14:tracePt t="322064" x="1357313" y="2808288"/>
          <p14:tracePt t="322081" x="1350963" y="2808288"/>
          <p14:tracePt t="322097" x="1328738" y="2808288"/>
          <p14:tracePt t="322097" x="1322388" y="2808288"/>
          <p14:tracePt t="322116" x="1308100" y="2808288"/>
          <p14:tracePt t="322131" x="1293813" y="2808288"/>
          <p14:tracePt t="322194" x="1285875" y="2808288"/>
          <p14:tracePt t="322267" x="1279525" y="2800350"/>
          <p14:tracePt t="322331" x="1279525" y="2794000"/>
          <p14:tracePt t="322339" x="1271588" y="2786063"/>
          <p14:tracePt t="322355" x="1265238" y="2779713"/>
          <p14:tracePt t="322371" x="1257300" y="2771775"/>
          <p14:tracePt t="322381" x="1250950" y="2765425"/>
          <p14:tracePt t="322397" x="1228725" y="2743200"/>
          <p14:tracePt t="322401" x="1222375" y="2736850"/>
          <p14:tracePt t="322435" x="1214438" y="2722563"/>
          <p14:tracePt t="322438" x="1185863" y="2700338"/>
          <p14:tracePt t="322447" x="1171575" y="2686050"/>
          <p14:tracePt t="322464" x="1157288" y="2679700"/>
          <p14:tracePt t="322497" x="1136650" y="2665413"/>
          <p14:tracePt t="322514" x="1122363" y="2651125"/>
          <p14:tracePt t="322579" x="1122363" y="2643188"/>
          <p14:tracePt t="322595" x="1122363" y="2628900"/>
          <p14:tracePt t="322603" x="1122363" y="2622550"/>
          <p14:tracePt t="322611" x="1128713" y="2608263"/>
          <p14:tracePt t="322620" x="1150938" y="2600325"/>
          <p14:tracePt t="322630" x="1171575" y="2600325"/>
          <p14:tracePt t="322646" x="1214438" y="2579688"/>
          <p14:tracePt t="322691" x="1243013" y="2571750"/>
          <p14:tracePt t="322697" x="1257300" y="2571750"/>
          <p14:tracePt t="322699" x="1285875" y="2571750"/>
          <p14:tracePt t="322713" x="1300163" y="2565400"/>
          <p14:tracePt t="322730" x="1336675" y="2565400"/>
          <p14:tracePt t="322747" x="1357313" y="2557463"/>
          <p14:tracePt t="322763" x="1365250" y="2557463"/>
          <p14:tracePt t="322781" x="1379538" y="2557463"/>
          <p14:tracePt t="322796" x="1400175" y="2557463"/>
          <p14:tracePt t="322813" x="1422400" y="2557463"/>
          <p14:tracePt t="322830" x="1450975" y="2557463"/>
          <p14:tracePt t="322847" x="1493838" y="2557463"/>
          <p14:tracePt t="322863" x="1514475" y="2557463"/>
          <p14:tracePt t="322880" x="1522413" y="2557463"/>
          <p14:tracePt t="322897" x="1536700" y="2557463"/>
          <p14:tracePt t="322914" x="1550988" y="2557463"/>
          <p14:tracePt t="322930" x="1565275" y="2557463"/>
          <p14:tracePt t="322947" x="1593850" y="2557463"/>
          <p14:tracePt t="322964" x="1614488" y="2557463"/>
          <p14:tracePt t="322980" x="1628775" y="2571750"/>
          <p14:tracePt t="322996" x="1657350" y="2593975"/>
          <p14:tracePt t="323014" x="1685925" y="2614613"/>
          <p14:tracePt t="323030" x="1714500" y="2636838"/>
          <p14:tracePt t="323046" x="1736725" y="2665413"/>
          <p14:tracePt t="323062" x="1751013" y="2671763"/>
          <p14:tracePt t="323080" x="1765300" y="2686050"/>
          <p14:tracePt t="323095" x="1800225" y="2693988"/>
          <p14:tracePt t="323114" x="1843088" y="2714625"/>
          <p14:tracePt t="323130" x="1900238" y="2722563"/>
          <p14:tracePt t="323130" x="1928813" y="2722563"/>
          <p14:tracePt t="323147" x="1957388" y="2736850"/>
          <p14:tracePt t="323163" x="1971675" y="2736850"/>
          <p14:tracePt t="323180" x="1985963" y="2736850"/>
          <p14:tracePt t="323196" x="1993900" y="2743200"/>
          <p14:tracePt t="323213" x="2014538" y="2743200"/>
          <p14:tracePt t="323230" x="2028825" y="2743200"/>
          <p14:tracePt t="323246" x="2043113" y="2743200"/>
          <p14:tracePt t="323264" x="2051050" y="2743200"/>
          <p14:tracePt t="323280" x="2057400" y="2751138"/>
          <p14:tracePt t="323297" x="2065338" y="2751138"/>
          <p14:tracePt t="323313" x="2085975" y="2751138"/>
          <p14:tracePt t="323330" x="2093913" y="2751138"/>
          <p14:tracePt t="323435" x="2100263" y="2751138"/>
          <p14:tracePt t="323819" x="2122488" y="2751138"/>
          <p14:tracePt t="323827" x="2128838" y="2751138"/>
          <p14:tracePt t="323859" x="2136775" y="2751138"/>
          <p14:tracePt t="323867" x="2143125" y="2751138"/>
          <p14:tracePt t="323885" x="2151063" y="2751138"/>
          <p14:tracePt t="323885" x="2157413" y="2751138"/>
          <p14:tracePt t="323895" x="2165350" y="2751138"/>
          <p14:tracePt t="323911" x="2171700" y="2751138"/>
          <p14:tracePt t="323929" x="2193925" y="2751138"/>
          <p14:tracePt t="323944" x="2208213" y="2751138"/>
          <p14:tracePt t="323962" x="2228850" y="2751138"/>
          <p14:tracePt t="323978" x="2236788" y="2751138"/>
          <p14:tracePt t="323996" x="2243138" y="2751138"/>
          <p14:tracePt t="324012" x="2251075" y="2751138"/>
          <p14:tracePt t="324051" x="2265363" y="2751138"/>
          <p14:tracePt t="324467" x="2286000" y="2765425"/>
          <p14:tracePt t="325347" x="2251075" y="2794000"/>
          <p14:tracePt t="325355" x="2228850" y="2794000"/>
          <p14:tracePt t="325364" x="2208213" y="2794000"/>
          <p14:tracePt t="325368" x="2179638" y="2800350"/>
          <p14:tracePt t="325376" x="2128838" y="2800350"/>
          <p14:tracePt t="325393" x="2085975" y="2808288"/>
          <p14:tracePt t="325410" x="2036763" y="2808288"/>
          <p14:tracePt t="325426" x="1971675" y="2808288"/>
          <p14:tracePt t="325444" x="1943100" y="2808288"/>
          <p14:tracePt t="325460" x="1914525" y="2808288"/>
          <p14:tracePt t="325477" x="1900238" y="2808288"/>
          <p14:tracePt t="325494" x="1885950" y="2808288"/>
          <p14:tracePt t="325510" x="1851025" y="2808288"/>
          <p14:tracePt t="325527" x="1814513" y="2808288"/>
          <p14:tracePt t="325543" x="1793875" y="2808288"/>
          <p14:tracePt t="325560" x="1779588" y="2808288"/>
          <p14:tracePt t="325611" x="1771650" y="2808288"/>
          <p14:tracePt t="325619" x="1765300" y="2808288"/>
          <p14:tracePt t="325619" x="1757363" y="2808288"/>
          <p14:tracePt t="325635" x="1743075" y="2808288"/>
          <p14:tracePt t="325651" x="1736725" y="2808288"/>
          <p14:tracePt t="325707" x="1728788" y="2808288"/>
          <p14:tracePt t="325755" x="1722438" y="2808288"/>
          <p14:tracePt t="325939" x="1728788" y="2808288"/>
          <p14:tracePt t="325947" x="1743075" y="2794000"/>
          <p14:tracePt t="326067" x="1757363" y="2794000"/>
          <p14:tracePt t="326171" x="1765300" y="2786063"/>
          <p14:tracePt t="326211" x="1771650" y="2786063"/>
          <p14:tracePt t="326219" x="1779588" y="2779713"/>
          <p14:tracePt t="326363" x="1808163" y="2771775"/>
          <p14:tracePt t="326515" x="1793875" y="2771775"/>
          <p14:tracePt t="326517" x="1785938" y="2771775"/>
          <p14:tracePt t="326524" x="1771650" y="2771775"/>
          <p14:tracePt t="326541" x="1765300" y="2771775"/>
          <p14:tracePt t="326558" x="1743075" y="2771775"/>
          <p14:tracePt t="326594" x="1736725" y="2771775"/>
          <p14:tracePt t="326611" x="1728788" y="2771775"/>
          <p14:tracePt t="326643" x="1722438" y="2771775"/>
          <p14:tracePt t="326651" x="1708150" y="2771775"/>
          <p14:tracePt t="326659" x="1700213" y="2771775"/>
          <p14:tracePt t="326674" x="1671638" y="2771775"/>
          <p14:tracePt t="326691" x="1665288" y="2757488"/>
          <p14:tracePt t="326708" x="1657350" y="2751138"/>
          <p14:tracePt t="326724" x="1657350" y="2722563"/>
          <p14:tracePt t="326741" x="1651000" y="2708275"/>
          <p14:tracePt t="326758" x="1651000" y="2686050"/>
          <p14:tracePt t="326775" x="1643063" y="2671763"/>
          <p14:tracePt t="326791" x="1643063" y="2665413"/>
          <p14:tracePt t="326807" x="1643063" y="2651125"/>
          <p14:tracePt t="326825" x="1643063" y="2643188"/>
          <p14:tracePt t="326859" x="1643063" y="2636838"/>
          <p14:tracePt t="326859" x="1657350" y="2608263"/>
          <p14:tracePt t="326874" x="1665288" y="2600325"/>
          <p14:tracePt t="326874" x="1671638" y="2593975"/>
          <p14:tracePt t="326891" x="1679575" y="2586038"/>
          <p14:tracePt t="326908" x="1693863" y="2586038"/>
          <p14:tracePt t="326924" x="1708150" y="2586038"/>
          <p14:tracePt t="326941" x="1722438" y="2579688"/>
          <p14:tracePt t="326957" x="1736725" y="2579688"/>
          <p14:tracePt t="326974" x="1771650" y="2579688"/>
          <p14:tracePt t="326990" x="1785938" y="2579688"/>
          <p14:tracePt t="327008" x="1793875" y="2579688"/>
          <p14:tracePt t="327023" x="1808163" y="2579688"/>
          <p14:tracePt t="327040" x="1814513" y="2579688"/>
          <p14:tracePt t="327057" x="1822450" y="2579688"/>
          <p14:tracePt t="327074" x="1828800" y="2579688"/>
          <p14:tracePt t="327156" x="1843088" y="2579688"/>
          <p14:tracePt t="327187" x="1851025" y="2579688"/>
          <p14:tracePt t="327219" x="1857375" y="2579688"/>
          <p14:tracePt t="327227" x="1857375" y="2593975"/>
          <p14:tracePt t="327235" x="1857375" y="2600325"/>
          <p14:tracePt t="327243" x="1857375" y="2628900"/>
          <p14:tracePt t="327258" x="1857375" y="2636838"/>
          <p14:tracePt t="327274" x="1857375" y="2643188"/>
          <p14:tracePt t="327290" x="1865313" y="2657475"/>
          <p14:tracePt t="327308" x="1865313" y="2665413"/>
          <p14:tracePt t="327324" x="1865313" y="2671763"/>
          <p14:tracePt t="327340" x="1865313" y="2679700"/>
          <p14:tracePt t="327379" x="1865313" y="2686050"/>
          <p14:tracePt t="327387" x="1865313" y="2700338"/>
          <p14:tracePt t="327458" x="1865313" y="2708275"/>
          <p14:tracePt t="327499" x="1865313" y="2714625"/>
          <p14:tracePt t="327549" x="1865313" y="2722563"/>
          <p14:tracePt t="327571" x="1857375" y="2722563"/>
          <p14:tracePt t="327591" x="1851025" y="2722563"/>
          <p14:tracePt t="327593" x="1843088" y="2722563"/>
          <p14:tracePt t="327623" x="1828800" y="2722563"/>
          <p14:tracePt t="327623" x="1822450" y="2722563"/>
          <p14:tracePt t="327640" x="1814513" y="2722563"/>
          <p14:tracePt t="327657" x="1779588" y="2714625"/>
          <p14:tracePt t="327699" x="1771650" y="2708275"/>
          <p14:tracePt t="328331" x="1779588" y="2708275"/>
          <p14:tracePt t="328339" x="1800225" y="2708275"/>
          <p14:tracePt t="328340" x="1843088" y="2708275"/>
          <p14:tracePt t="328356" x="1900238" y="2714625"/>
          <p14:tracePt t="328373" x="1957388" y="2765425"/>
          <p14:tracePt t="328389" x="2008188" y="2786063"/>
          <p14:tracePt t="328405" x="2051050" y="2808288"/>
          <p14:tracePt t="328423" x="2122488" y="2851150"/>
          <p14:tracePt t="328438" x="2222500" y="2886075"/>
          <p14:tracePt t="328455" x="2308225" y="2908300"/>
          <p14:tracePt t="328455" x="2322513" y="2908300"/>
          <p14:tracePt t="328475" x="2351088" y="2914650"/>
          <p14:tracePt t="328489" x="2386013" y="2914650"/>
          <p14:tracePt t="328505" x="2436813" y="2914650"/>
          <p14:tracePt t="328522" x="2493963" y="2914650"/>
          <p14:tracePt t="328539" x="2557463" y="2914650"/>
          <p14:tracePt t="328539" x="2586038" y="2914650"/>
          <p14:tracePt t="328554" x="2643188" y="2922588"/>
          <p14:tracePt t="328571" x="2671763" y="2922588"/>
          <p14:tracePt t="328588" x="2708275" y="2922588"/>
          <p14:tracePt t="328604" x="2751138" y="2922588"/>
          <p14:tracePt t="328622" x="2814638" y="2922588"/>
          <p14:tracePt t="328639" x="2894013" y="2922588"/>
          <p14:tracePt t="328655" x="2951163" y="2922588"/>
          <p14:tracePt t="328672" x="2994025" y="2922588"/>
          <p14:tracePt t="328688" x="3036888" y="2922588"/>
          <p14:tracePt t="328706" x="3071813" y="2914650"/>
          <p14:tracePt t="328721" x="3086100" y="2914650"/>
          <p14:tracePt t="328739" x="3100388" y="2908300"/>
          <p14:tracePt t="328773" x="3108325" y="2908300"/>
          <p14:tracePt t="328780" x="3114675" y="2908300"/>
          <p14:tracePt t="328788" x="3122613" y="2908300"/>
          <p14:tracePt t="328805" x="3128963" y="2908300"/>
          <p14:tracePt t="328821" x="3143250" y="2908300"/>
          <p14:tracePt t="328837" x="3165475" y="2908300"/>
          <p14:tracePt t="328854" x="3194050" y="2908300"/>
          <p14:tracePt t="328871" x="3200400" y="2908300"/>
          <p14:tracePt t="328888" x="3222625" y="2908300"/>
          <p14:tracePt t="328905" x="3228975" y="2908300"/>
          <p14:tracePt t="328921" x="3243263" y="2908300"/>
          <p14:tracePt t="328938" x="3265488" y="2908300"/>
          <p14:tracePt t="328955" x="3271838" y="2908300"/>
          <p14:tracePt t="328971" x="3308350" y="2900363"/>
          <p14:tracePt t="328987" x="3322638" y="2894013"/>
          <p14:tracePt t="329005" x="3336925" y="2894013"/>
          <p14:tracePt t="329020" x="3357563" y="2871788"/>
          <p14:tracePt t="329059" x="3365500" y="2865438"/>
          <p14:tracePt t="329071" x="3371850" y="2857500"/>
          <p14:tracePt t="329075" x="3394075" y="2836863"/>
          <p14:tracePt t="329087" x="3400425" y="2828925"/>
          <p14:tracePt t="329104" x="3408363" y="2822575"/>
          <p14:tracePt t="329121" x="3422650" y="2814638"/>
          <p14:tracePt t="329137" x="3429000" y="2800350"/>
          <p14:tracePt t="329172" x="3436938" y="2779713"/>
          <p14:tracePt t="329219" x="3436938" y="2765425"/>
          <p14:tracePt t="329224" x="3451225" y="2743200"/>
          <p14:tracePt t="329229" x="3451225" y="2736850"/>
          <p14:tracePt t="329237" x="3451225" y="2722563"/>
          <p14:tracePt t="329275" x="3451225" y="2714625"/>
          <p14:tracePt t="329307" x="3451225" y="2708275"/>
          <p14:tracePt t="329314" x="3451225" y="2686050"/>
          <p14:tracePt t="329324" x="3451225" y="2679700"/>
          <p14:tracePt t="329337" x="3451225" y="2665413"/>
          <p14:tracePt t="329371" x="3436938" y="2657475"/>
          <p14:tracePt t="329371" x="3422650" y="2636838"/>
          <p14:tracePt t="329387" x="3414713" y="2628900"/>
          <p14:tracePt t="329403" x="3394075" y="2622550"/>
          <p14:tracePt t="329421" x="3386138" y="2622550"/>
          <p14:tracePt t="329437" x="3365500" y="2614613"/>
          <p14:tracePt t="329454" x="3343275" y="2600325"/>
          <p14:tracePt t="329471" x="3322638" y="2600325"/>
          <p14:tracePt t="329487" x="3314700" y="2600325"/>
          <p14:tracePt t="329523" x="3308350" y="2600325"/>
          <p14:tracePt t="329523" x="3300413" y="2600325"/>
          <p14:tracePt t="329537" x="3286125" y="2593975"/>
          <p14:tracePt t="329553" x="3279775" y="2593975"/>
          <p14:tracePt t="329603" x="3271838" y="2593975"/>
          <p14:tracePt t="329611" x="3265488" y="2593975"/>
          <p14:tracePt t="329619" x="3257550" y="2600325"/>
          <p14:tracePt t="329637" x="3251200" y="2608263"/>
          <p14:tracePt t="329637" x="3243263" y="2614613"/>
          <p14:tracePt t="329675" x="3243263" y="2622550"/>
          <p14:tracePt t="329682" x="3243263" y="2628900"/>
          <p14:tracePt t="329691" x="3243263" y="2643188"/>
          <p14:tracePt t="329706" x="3243263" y="2665413"/>
          <p14:tracePt t="329721" x="3243263" y="2679700"/>
          <p14:tracePt t="329737" x="3243263" y="2708275"/>
          <p14:tracePt t="329754" x="3243263" y="2722563"/>
          <p14:tracePt t="329770" x="3243263" y="2743200"/>
          <p14:tracePt t="329786" x="3251200" y="2751138"/>
          <p14:tracePt t="329827" x="3257550" y="2757488"/>
          <p14:tracePt t="329835" x="3265488" y="2757488"/>
          <p14:tracePt t="329867" x="3271838" y="2757488"/>
          <p14:tracePt t="329883" x="3279775" y="2757488"/>
          <p14:tracePt t="329896" x="3286125" y="2757488"/>
          <p14:tracePt t="329907" x="3300413" y="2757488"/>
          <p14:tracePt t="329922" x="3308350" y="2757488"/>
          <p14:tracePt t="329963" x="3314700" y="2757488"/>
          <p14:tracePt t="329971" x="3336925" y="2751138"/>
          <p14:tracePt t="329989" x="3343275" y="2728913"/>
          <p14:tracePt t="329995" x="3357563" y="2708275"/>
          <p14:tracePt t="330004" x="3357563" y="2693988"/>
          <p14:tracePt t="330020" x="3365500" y="2671763"/>
          <p14:tracePt t="330036" x="3365500" y="2665413"/>
          <p14:tracePt t="330053" x="3365500" y="2636838"/>
          <p14:tracePt t="330069" x="3365500" y="2622550"/>
          <p14:tracePt t="330087" x="3365500" y="2614613"/>
          <p14:tracePt t="330103" x="3371850" y="2593975"/>
          <p14:tracePt t="330119" x="3400425" y="2551113"/>
          <p14:tracePt t="330163" x="3408363" y="2536825"/>
          <p14:tracePt t="330259" x="3408363" y="2514600"/>
          <p14:tracePt t="330299" x="3408363" y="2508250"/>
          <p14:tracePt t="330307" x="3414713" y="2500313"/>
          <p14:tracePt t="330515" x="3414713" y="2508250"/>
          <p14:tracePt t="330515" x="3414713" y="2514600"/>
          <p14:tracePt t="330531" x="3414713" y="2536825"/>
          <p14:tracePt t="330539" x="3414713" y="2551113"/>
          <p14:tracePt t="330547" x="3414713" y="2557463"/>
          <p14:tracePt t="330555" x="3414713" y="2579688"/>
          <p14:tracePt t="330569" x="3414713" y="2593975"/>
          <p14:tracePt t="330585" x="3414713" y="2614613"/>
          <p14:tracePt t="330585" x="3414713" y="2622550"/>
          <p14:tracePt t="330603" x="3429000" y="2651125"/>
          <p14:tracePt t="330619" x="3429000" y="2657475"/>
          <p14:tracePt t="330636" x="3429000" y="2671763"/>
          <p14:tracePt t="330651" x="3429000" y="2686050"/>
          <p14:tracePt t="330668" x="3429000" y="2693988"/>
          <p14:tracePt t="330686" x="3429000" y="2700338"/>
          <p14:tracePt t="330702" x="3429000" y="2708275"/>
          <p14:tracePt t="330770" x="3429000" y="2722563"/>
          <p14:tracePt t="330781" x="3429000" y="2728913"/>
          <p14:tracePt t="330811" x="3429000" y="2736850"/>
          <p14:tracePt t="330835" x="3429000" y="2743200"/>
          <p14:tracePt t="330851" x="3429000" y="2757488"/>
          <p14:tracePt t="330867" x="3429000" y="2771775"/>
          <p14:tracePt t="330875" x="3422650" y="2786063"/>
          <p14:tracePt t="330923" x="3422650" y="2800350"/>
          <p14:tracePt t="330924" x="3414713" y="2808288"/>
          <p14:tracePt t="330947" x="3408363" y="2814638"/>
          <p14:tracePt t="330963" x="3400425" y="2814638"/>
          <p14:tracePt t="330975" x="3394075" y="2822575"/>
          <p14:tracePt t="331010" x="3379788" y="2828925"/>
          <p14:tracePt t="331018" x="3371850" y="2828925"/>
          <p14:tracePt t="331026" x="3357563" y="2828925"/>
          <p14:tracePt t="331041" x="3328988" y="2828925"/>
          <p14:tracePt t="331051" x="3308350" y="2828925"/>
          <p14:tracePt t="331069" x="3286125" y="2828925"/>
          <p14:tracePt t="331123" x="3279775" y="2828925"/>
          <p14:tracePt t="331139" x="3271838" y="2828925"/>
          <p14:tracePt t="331156" x="3265488" y="2828925"/>
          <p14:tracePt t="331168" x="3257550" y="2828925"/>
          <p14:tracePt t="331168" x="3243263" y="2828925"/>
          <p14:tracePt t="331184" x="3228975" y="2814638"/>
          <p14:tracePt t="331202" x="3208338" y="2800350"/>
          <p14:tracePt t="331218" x="3200400" y="2786063"/>
          <p14:tracePt t="331218" x="3186113" y="2779713"/>
          <p14:tracePt t="331236" x="3179763" y="2757488"/>
          <p14:tracePt t="331251" x="3171825" y="2751138"/>
          <p14:tracePt t="331268" x="3165475" y="2736850"/>
          <p14:tracePt t="331284" x="3157538" y="2722563"/>
          <p14:tracePt t="331301" x="3157538" y="2693988"/>
          <p14:tracePt t="331318" x="3151188" y="2679700"/>
          <p14:tracePt t="331335" x="3151188" y="2665413"/>
          <p14:tracePt t="331351" x="3151188" y="2657475"/>
          <p14:tracePt t="331368" x="3151188" y="2651125"/>
          <p14:tracePt t="331385" x="3151188" y="2622550"/>
          <p14:tracePt t="331401" x="3151188" y="2614613"/>
          <p14:tracePt t="331459" x="3151188" y="2608263"/>
          <p14:tracePt t="331475" x="3151188" y="2600325"/>
          <p14:tracePt t="331487" x="3157538" y="2586038"/>
          <p14:tracePt t="331507" x="3165475" y="2579688"/>
          <p14:tracePt t="331524" x="3171825" y="2579688"/>
          <p14:tracePt t="331525" x="3186113" y="2579688"/>
          <p14:tracePt t="331533" x="3214688" y="2579688"/>
          <p14:tracePt t="331550" x="3236913" y="2571750"/>
          <p14:tracePt t="331567" x="3243263" y="2571750"/>
          <p14:tracePt t="331583" x="3265488" y="2571750"/>
          <p14:tracePt t="331601" x="3271838" y="2571750"/>
          <p14:tracePt t="331617" x="3279775" y="2571750"/>
          <p14:tracePt t="331650" x="3286125" y="2571750"/>
          <p14:tracePt t="331651" x="3308350" y="2571750"/>
          <p14:tracePt t="331667" x="3314700" y="2571750"/>
          <p14:tracePt t="331683" x="3322638" y="2571750"/>
          <p14:tracePt t="331701" x="3336925" y="2571750"/>
          <p14:tracePt t="331718" x="3343275" y="2571750"/>
          <p14:tracePt t="331734" x="3351213" y="2579688"/>
          <p14:tracePt t="331751" x="3357563" y="2586038"/>
          <p14:tracePt t="331767" x="3365500" y="2600325"/>
          <p14:tracePt t="331784" x="3371850" y="2614613"/>
          <p14:tracePt t="331800" x="3386138" y="2643188"/>
          <p14:tracePt t="331817" x="3386138" y="2651125"/>
          <p14:tracePt t="331833" x="3400425" y="2671763"/>
          <p14:tracePt t="331852" x="3400425" y="2679700"/>
          <p14:tracePt t="331867" x="3400425" y="2693988"/>
          <p14:tracePt t="331883" x="3408363" y="2700338"/>
          <p14:tracePt t="331900" x="3408363" y="2722563"/>
          <p14:tracePt t="331916" x="3408363" y="2728913"/>
          <p14:tracePt t="331934" x="3408363" y="2757488"/>
          <p14:tracePt t="331950" x="3408363" y="2765425"/>
          <p14:tracePt t="331966" x="3408363" y="2771775"/>
          <p14:tracePt t="332002" x="3408363" y="2779713"/>
          <p14:tracePt t="332006" x="3408363" y="2794000"/>
          <p14:tracePt t="332016" x="3408363" y="2800350"/>
          <p14:tracePt t="332033" x="3400425" y="2808288"/>
          <p14:tracePt t="332050" x="3394075" y="2814638"/>
          <p14:tracePt t="332123" x="3386138" y="2814638"/>
          <p14:tracePt t="332131" x="3379788" y="2814638"/>
          <p14:tracePt t="332139" x="3365500" y="2814638"/>
          <p14:tracePt t="332179" x="3357563" y="2814638"/>
          <p14:tracePt t="332195" x="3351213" y="2814638"/>
          <p14:tracePt t="332203" x="3343275" y="2814638"/>
          <p14:tracePt t="332219" x="3322638" y="2814638"/>
          <p14:tracePt t="332227" x="3308350" y="2814638"/>
          <p14:tracePt t="332233" x="3300413" y="2814638"/>
          <p14:tracePt t="332250" x="3271838" y="2800350"/>
          <p14:tracePt t="332283" x="3265488" y="2794000"/>
          <p14:tracePt t="332314" x="3251200" y="2794000"/>
          <p14:tracePt t="332347" x="3236913" y="2786063"/>
          <p14:tracePt t="332378" x="3228975" y="2779713"/>
          <p14:tracePt t="332395" x="3214688" y="2765425"/>
          <p14:tracePt t="332435" x="3214688" y="2757488"/>
          <p14:tracePt t="332443" x="3214688" y="2751138"/>
          <p14:tracePt t="332459" x="3214688" y="2736850"/>
          <p14:tracePt t="332467" x="3214688" y="2728913"/>
          <p14:tracePt t="332468" x="3214688" y="2714625"/>
          <p14:tracePt t="332488" x="3214688" y="2693988"/>
          <p14:tracePt t="332499" x="3214688" y="2679700"/>
          <p14:tracePt t="332515" x="3214688" y="2671763"/>
          <p14:tracePt t="332551" x="3214688" y="2657475"/>
          <p14:tracePt t="332579" x="3214688" y="2651125"/>
          <p14:tracePt t="332611" x="3214688" y="2643188"/>
          <p14:tracePt t="332651" x="3214688" y="2636838"/>
          <p14:tracePt t="332659" x="3214688" y="2628900"/>
          <p14:tracePt t="332667" x="3222625" y="2628900"/>
          <p14:tracePt t="332674" x="3236913" y="2628900"/>
          <p14:tracePt t="332699" x="3243263" y="2628900"/>
          <p14:tracePt t="332699" x="3265488" y="2628900"/>
          <p14:tracePt t="332716" x="3279775" y="2628900"/>
          <p14:tracePt t="332763" x="3286125" y="2628900"/>
          <p14:tracePt t="332775" x="3300413" y="2628900"/>
          <p14:tracePt t="332782" x="3308350" y="2628900"/>
          <p14:tracePt t="332820" x="3308350" y="2636838"/>
          <p14:tracePt t="332823" x="3308350" y="2643188"/>
          <p14:tracePt t="332835" x="3308350" y="2651125"/>
          <p14:tracePt t="332851" x="3308350" y="2657475"/>
          <p14:tracePt t="332898" x="3308350" y="2686050"/>
          <p14:tracePt t="332963" x="3300413" y="2693988"/>
          <p14:tracePt t="333282" x="3279775" y="2693988"/>
          <p14:tracePt t="333290" x="3271838" y="2700338"/>
          <p14:tracePt t="333298" x="3257550" y="2708275"/>
          <p14:tracePt t="333304" x="3200400" y="2736850"/>
          <p14:tracePt t="333315" x="3165475" y="2736850"/>
          <p14:tracePt t="333331" x="3122613" y="2743200"/>
          <p14:tracePt t="333348" x="3043238" y="2757488"/>
          <p14:tracePt t="333364" x="2986088" y="2757488"/>
          <p14:tracePt t="333381" x="2894013" y="2779713"/>
          <p14:tracePt t="333397" x="2836863" y="2786063"/>
          <p14:tracePt t="333414" x="2765425" y="2794000"/>
          <p14:tracePt t="333431" x="2693988" y="2808288"/>
          <p14:tracePt t="333447" x="2665413" y="2808288"/>
          <p14:tracePt t="333465" x="2628900" y="2822575"/>
          <p14:tracePt t="333481" x="2614613" y="2822575"/>
          <p14:tracePt t="333481" x="2586038" y="2822575"/>
          <p14:tracePt t="333499" x="2528888" y="2828925"/>
          <p14:tracePt t="333515" x="2486025" y="2828925"/>
          <p14:tracePt t="333532" x="2443163" y="2828925"/>
          <p14:tracePt t="333548" x="2414588" y="2828925"/>
          <p14:tracePt t="333565" x="2400300" y="2828925"/>
          <p14:tracePt t="333581" x="2357438" y="2828925"/>
          <p14:tracePt t="333597" x="2322513" y="2828925"/>
          <p14:tracePt t="333615" x="2314575" y="2828925"/>
          <p14:tracePt t="333630" x="2293938" y="2828925"/>
          <p14:tracePt t="333648" x="2271713" y="2828925"/>
          <p14:tracePt t="333664" x="2236788" y="2828925"/>
          <p14:tracePt t="333680" x="2208213" y="2828925"/>
          <p14:tracePt t="333697" x="2171700" y="2814638"/>
          <p14:tracePt t="333697" x="2151063" y="2814638"/>
          <p14:tracePt t="333714" x="2108200" y="2800350"/>
          <p14:tracePt t="333730" x="2085975" y="2786063"/>
          <p14:tracePt t="333748" x="2071688" y="2779713"/>
          <p14:tracePt t="333765" x="2028825" y="2765425"/>
          <p14:tracePt t="333781" x="1979613" y="2757488"/>
          <p14:tracePt t="333797" x="1928813" y="2736850"/>
          <p14:tracePt t="333814" x="1900238" y="2736850"/>
          <p14:tracePt t="333831" x="1893888" y="2728913"/>
          <p14:tracePt t="333875" x="1885950" y="2728913"/>
          <p14:tracePt t="333883" x="1865313" y="2722563"/>
          <p14:tracePt t="333894" x="1857375" y="2714625"/>
          <p14:tracePt t="333962" x="1851025" y="2708275"/>
          <p14:tracePt t="333995" x="1851025" y="2693988"/>
          <p14:tracePt t="334011" x="1857375" y="2686050"/>
          <p14:tracePt t="334027" x="1885950" y="2679700"/>
          <p14:tracePt t="334035" x="1900238" y="2679700"/>
          <p14:tracePt t="334042" x="1922463" y="2657475"/>
          <p14:tracePt t="334047" x="1943100" y="2651125"/>
          <p14:tracePt t="334063" x="1951038" y="2651125"/>
          <p14:tracePt t="334080" x="1985963" y="2651125"/>
          <p14:tracePt t="334097" x="2008188" y="2643188"/>
          <p14:tracePt t="334114" x="2028825" y="2643188"/>
          <p14:tracePt t="334114" x="2057400" y="2643188"/>
          <p14:tracePt t="334131" x="2085975" y="2643188"/>
          <p14:tracePt t="334147" x="2136775" y="2643188"/>
          <p14:tracePt t="334164" x="2151063" y="2643188"/>
          <p14:tracePt t="334181" x="2193925" y="2643188"/>
          <p14:tracePt t="334197" x="2222500" y="2643188"/>
          <p14:tracePt t="334213" x="2271713" y="2643188"/>
          <p14:tracePt t="334229" x="2314575" y="2643188"/>
          <p14:tracePt t="334246" x="2328863" y="2643188"/>
          <p14:tracePt t="334264" x="2351088" y="2643188"/>
          <p14:tracePt t="334281" x="2357438" y="2643188"/>
          <p14:tracePt t="334297" x="2379663" y="2643188"/>
          <p14:tracePt t="334313" x="2393950" y="2643188"/>
          <p14:tracePt t="334355" x="2400300" y="2643188"/>
          <p14:tracePt t="334363" x="2408238" y="2643188"/>
          <p14:tracePt t="334371" x="2414588" y="2643188"/>
          <p14:tracePt t="334411" x="2436813" y="2651125"/>
          <p14:tracePt t="334458" x="2428875" y="2671763"/>
          <p14:tracePt t="334467" x="2422525" y="2686050"/>
          <p14:tracePt t="334480" x="2408238" y="2708275"/>
          <p14:tracePt t="334483" x="2379663" y="2722563"/>
          <p14:tracePt t="334497" x="2357438" y="2736850"/>
          <p14:tracePt t="334513" x="2336800" y="2743200"/>
          <p14:tracePt t="334513" x="2308225" y="2743200"/>
          <p14:tracePt t="334531" x="2265363" y="2743200"/>
          <p14:tracePt t="334547" x="2208213" y="2743200"/>
          <p14:tracePt t="334564" x="2157413" y="2743200"/>
          <p14:tracePt t="334579" x="2122488" y="2743200"/>
          <p14:tracePt t="334596" x="2100263" y="2743200"/>
          <p14:tracePt t="334612" x="2079625" y="2743200"/>
          <p14:tracePt t="334630" x="2071688" y="2743200"/>
          <p14:tracePt t="334683" x="2057400" y="2743200"/>
          <p14:tracePt t="334691" x="2036763" y="2728913"/>
          <p14:tracePt t="334698" x="2028825" y="2722563"/>
          <p14:tracePt t="334712" x="2028825" y="2714625"/>
          <p14:tracePt t="334715" x="2028825" y="2686050"/>
          <p14:tracePt t="334730" x="2028825" y="2657475"/>
          <p14:tracePt t="334771" x="2028825" y="2651125"/>
          <p14:tracePt t="334789" x="2028825" y="2636838"/>
          <p14:tracePt t="334790" x="2028825" y="2628900"/>
          <p14:tracePt t="334796" x="2057400" y="2614613"/>
          <p14:tracePt t="334813" x="2108200" y="2600325"/>
          <p14:tracePt t="334830" x="2143125" y="2600325"/>
          <p14:tracePt t="334845" x="2171700" y="2600325"/>
          <p14:tracePt t="334863" x="2222500" y="2579688"/>
          <p14:tracePt t="334879" x="2271713" y="2579688"/>
          <p14:tracePt t="334896" x="2314575" y="2579688"/>
          <p14:tracePt t="334913" x="2365375" y="2593975"/>
          <p14:tracePt t="334929" x="2379663" y="2593975"/>
          <p14:tracePt t="334945" x="2393950" y="2600325"/>
          <p14:tracePt t="334962" x="2414588" y="2614613"/>
          <p14:tracePt t="334979" x="2443163" y="2636838"/>
          <p14:tracePt t="334995" x="2465388" y="2643188"/>
          <p14:tracePt t="335012" x="2471738" y="2651125"/>
          <p14:tracePt t="335059" x="2471738" y="2657475"/>
          <p14:tracePt t="335067" x="2471738" y="2665413"/>
          <p14:tracePt t="335074" x="2471738" y="2671763"/>
          <p14:tracePt t="335082" x="2471738" y="2693988"/>
          <p14:tracePt t="335095" x="2471738" y="2700338"/>
          <p14:tracePt t="335112" x="2471738" y="2708275"/>
          <p14:tracePt t="335128" x="2471738" y="2722563"/>
          <p14:tracePt t="335145" x="2428875" y="2751138"/>
          <p14:tracePt t="335163" x="2414588" y="2751138"/>
          <p14:tracePt t="335178" x="2386013" y="2757488"/>
          <p14:tracePt t="335235" x="2379663" y="2757488"/>
          <p14:tracePt t="335251" x="2371725" y="2757488"/>
          <p14:tracePt t="335315" x="2393950" y="2757488"/>
          <p14:tracePt t="335323" x="2443163" y="2757488"/>
          <p14:tracePt t="335331" x="2493963" y="2757488"/>
          <p14:tracePt t="335339" x="2551113" y="2757488"/>
          <p14:tracePt t="335344" x="2722563" y="2757488"/>
          <p14:tracePt t="335362" x="2914650" y="2757488"/>
          <p14:tracePt t="335379" x="3008313" y="2757488"/>
          <p14:tracePt t="335395" x="3079750" y="2757488"/>
          <p14:tracePt t="335412" x="3157538" y="2757488"/>
          <p14:tracePt t="335428" x="3251200" y="2757488"/>
          <p14:tracePt t="335445" x="3365500" y="2728913"/>
          <p14:tracePt t="335462" x="3471863" y="2722563"/>
          <p14:tracePt t="335479" x="3551238" y="2714625"/>
          <p14:tracePt t="335495" x="3600450" y="2714625"/>
          <p14:tracePt t="335512" x="3636963" y="2714625"/>
          <p14:tracePt t="335529" x="3651250" y="2714625"/>
          <p14:tracePt t="335545" x="3657600" y="2714625"/>
          <p14:tracePt t="335562" x="3686175" y="2714625"/>
          <p14:tracePt t="335562" x="3694113" y="2714625"/>
          <p14:tracePt t="335580" x="3757613" y="2714625"/>
          <p14:tracePt t="335594" x="3800475" y="2714625"/>
          <p14:tracePt t="335612" x="3829050" y="2722563"/>
          <p14:tracePt t="335667" x="3843338" y="2722563"/>
          <p14:tracePt t="335674" x="3851275" y="2722563"/>
          <p14:tracePt t="335682" x="3865563" y="2722563"/>
          <p14:tracePt t="335695" x="3908425" y="2722563"/>
          <p14:tracePt t="335711" x="3929063" y="2722563"/>
          <p14:tracePt t="335728" x="3937000" y="2722563"/>
          <p14:tracePt t="335744" x="3957638" y="2722563"/>
          <p14:tracePt t="335761" x="3965575" y="2722563"/>
          <p14:tracePt t="335778" x="4000500" y="2722563"/>
          <p14:tracePt t="335795" x="4008438" y="2722563"/>
          <p14:tracePt t="335812" x="4022725" y="2722563"/>
          <p14:tracePt t="335829" x="4043363" y="2722563"/>
          <p14:tracePt t="335844" x="4057650" y="2728913"/>
          <p14:tracePt t="335861" x="4079875" y="2736850"/>
          <p14:tracePt t="335877" x="4094163" y="2736850"/>
          <p14:tracePt t="335894" x="4114800" y="2736850"/>
          <p14:tracePt t="335911" x="4122738" y="2743200"/>
          <p14:tracePt t="335927" x="4129088" y="2743200"/>
          <p14:tracePt t="335962" x="4151313" y="2743200"/>
          <p14:tracePt t="335977" x="4171950" y="2757488"/>
          <p14:tracePt t="335977" x="4179888" y="2765425"/>
          <p14:tracePt t="335979" x="4200525" y="2765425"/>
          <p14:tracePt t="335994" x="4229100" y="2771775"/>
          <p14:tracePt t="336011" x="4243388" y="2771775"/>
          <p14:tracePt t="336027" x="4257675" y="2779713"/>
          <p14:tracePt t="336044" x="4279900" y="2779713"/>
          <p14:tracePt t="336061" x="4294188" y="2779713"/>
          <p14:tracePt t="336078" x="4314825" y="2779713"/>
          <p14:tracePt t="336095" x="4337050" y="2800350"/>
          <p14:tracePt t="336138" x="4343400" y="2800350"/>
          <p14:tracePt t="336146" x="4351338" y="2800350"/>
          <p14:tracePt t="336162" x="4357688" y="2800350"/>
          <p14:tracePt t="336163" x="4365625" y="2800350"/>
          <p14:tracePt t="336177" x="4386263" y="2800350"/>
          <p14:tracePt t="336193" x="4400550" y="2800350"/>
          <p14:tracePt t="336211" x="4422775" y="2800350"/>
          <p14:tracePt t="336259" x="4437063" y="2800350"/>
          <p14:tracePt t="336267" x="4443413" y="2794000"/>
          <p14:tracePt t="336299" x="4457700" y="2779713"/>
          <p14:tracePt t="336307" x="4479925" y="2765425"/>
          <p14:tracePt t="336323" x="4486275" y="2757488"/>
          <p14:tracePt t="336371" x="4486275" y="2751138"/>
          <p14:tracePt t="336387" x="4486275" y="2736850"/>
          <p14:tracePt t="336403" x="4486275" y="2728913"/>
          <p14:tracePt t="336411" x="4486275" y="2722563"/>
          <p14:tracePt t="336419" x="4486275" y="2693988"/>
          <p14:tracePt t="336427" x="4486275" y="2686050"/>
          <p14:tracePt t="336443" x="4486275" y="2679700"/>
          <p14:tracePt t="336461" x="4486275" y="2671763"/>
          <p14:tracePt t="336515" x="4479925" y="2665413"/>
          <p14:tracePt t="336523" x="4471988" y="2665413"/>
          <p14:tracePt t="336534" x="4451350" y="2657475"/>
          <p14:tracePt t="336534" x="4443413" y="2651125"/>
          <p14:tracePt t="336543" x="4429125" y="2636838"/>
          <p14:tracePt t="336560" x="4414838" y="2628900"/>
          <p14:tracePt t="336602" x="4408488" y="2628900"/>
          <p14:tracePt t="336605" x="4400550" y="2628900"/>
          <p14:tracePt t="336627" x="4386263" y="2622550"/>
          <p14:tracePt t="336675" x="4379913" y="2614613"/>
          <p14:tracePt t="336683" x="4371975" y="2614613"/>
          <p14:tracePt t="336723" x="4365625" y="2614613"/>
          <p14:tracePt t="336754" x="4357688" y="2614613"/>
          <p14:tracePt t="336763" x="4351338" y="2614613"/>
          <p14:tracePt t="336763" x="4343400" y="2622550"/>
          <p14:tracePt t="336777" x="4322763" y="2628900"/>
          <p14:tracePt t="336794" x="4322763" y="2636838"/>
          <p14:tracePt t="336810" x="4314825" y="2651125"/>
          <p14:tracePt t="336827" x="4314825" y="2671763"/>
          <p14:tracePt t="336843" x="4308475" y="2686050"/>
          <p14:tracePt t="336860" x="4308475" y="2693988"/>
          <p14:tracePt t="336877" x="4308475" y="2714625"/>
          <p14:tracePt t="336893" x="4308475" y="2736850"/>
          <p14:tracePt t="336910" x="4308475" y="2751138"/>
          <p14:tracePt t="336926" x="4308475" y="2757488"/>
          <p14:tracePt t="336943" x="4308475" y="2765425"/>
          <p14:tracePt t="336995" x="4308475" y="2771775"/>
          <p14:tracePt t="337003" x="4308475" y="2779713"/>
          <p14:tracePt t="337019" x="4329113" y="2794000"/>
          <p14:tracePt t="337050" x="4337050" y="2800350"/>
          <p14:tracePt t="337051" x="4343400" y="2808288"/>
          <p14:tracePt t="337091" x="4351338" y="2808288"/>
          <p14:tracePt t="337099" x="4365625" y="2814638"/>
          <p14:tracePt t="337115" x="4371975" y="2814638"/>
          <p14:tracePt t="337131" x="4386263" y="2814638"/>
          <p14:tracePt t="337148" x="4394200" y="2814638"/>
          <p14:tracePt t="337163" x="4408488" y="2814638"/>
          <p14:tracePt t="337179" x="4429125" y="2814638"/>
          <p14:tracePt t="337193" x="4437063" y="2814638"/>
          <p14:tracePt t="337195" x="4443413" y="2814638"/>
          <p14:tracePt t="337209" x="4465638" y="2800350"/>
          <p14:tracePt t="337267" x="4471988" y="2794000"/>
          <p14:tracePt t="337307" x="4479925" y="2786063"/>
          <p14:tracePt t="337323" x="4479925" y="2771775"/>
          <p14:tracePt t="337334" x="4479925" y="2765425"/>
          <p14:tracePt t="337363" x="4479925" y="2757488"/>
          <p14:tracePt t="337371" x="4479925" y="2751138"/>
          <p14:tracePt t="337403" x="4479925" y="2736850"/>
          <p14:tracePt t="337418" x="4479925" y="2722563"/>
          <p14:tracePt t="337428" x="4479925" y="2714625"/>
          <p14:tracePt t="337442" x="4479925" y="2686050"/>
          <p14:tracePt t="337459" x="4479925" y="2679700"/>
          <p14:tracePt t="337476" x="4479925" y="2671763"/>
          <p14:tracePt t="337515" x="4479925" y="2657475"/>
          <p14:tracePt t="337533" x="4479925" y="2651125"/>
          <p14:tracePt t="337547" x="4479925" y="2643188"/>
          <p14:tracePt t="337563" x="4471988" y="2636838"/>
          <p14:tracePt t="337603" x="4465638" y="2628900"/>
          <p14:tracePt t="337607" x="4457700" y="2614613"/>
          <p14:tracePt t="337627" x="4451350" y="2614613"/>
          <p14:tracePt t="337643" x="4443413" y="2614613"/>
          <p14:tracePt t="337659" x="4437063" y="2608263"/>
          <p14:tracePt t="337659" x="4429125" y="2608263"/>
          <p14:tracePt t="337676" x="4414838" y="2608263"/>
          <p14:tracePt t="337692" x="4408488" y="2608263"/>
          <p14:tracePt t="337738" x="4400550" y="2600325"/>
          <p14:tracePt t="337771" x="4394200" y="2600325"/>
          <p14:tracePt t="337779" x="4371975" y="2600325"/>
          <p14:tracePt t="337835" x="4365625" y="2600325"/>
          <p14:tracePt t="337851" x="4357688" y="2600325"/>
          <p14:tracePt t="337891" x="4351338" y="2600325"/>
          <p14:tracePt t="337899" x="4337050" y="2608263"/>
          <p14:tracePt t="337908" x="4329113" y="2614613"/>
          <p14:tracePt t="337925" x="4322763" y="2622550"/>
          <p14:tracePt t="337977" x="4314825" y="2643188"/>
          <p14:tracePt t="338019" x="4314825" y="2651125"/>
          <p14:tracePt t="338041" x="4314825" y="2657475"/>
          <p14:tracePt t="338051" x="4314825" y="2679700"/>
          <p14:tracePt t="338057" x="4314825" y="2686050"/>
          <p14:tracePt t="338131" x="4314825" y="2693988"/>
          <p14:tracePt t="338147" x="4314825" y="2700338"/>
          <p14:tracePt t="338154" x="4300538" y="2736850"/>
          <p14:tracePt t="338164" x="4222750" y="2736850"/>
          <p14:tracePt t="338174" x="4065588" y="2736850"/>
          <p14:tracePt t="338191" x="3922713" y="2736850"/>
          <p14:tracePt t="338208" x="3786188" y="2736850"/>
          <p14:tracePt t="338224" x="3671888" y="2728913"/>
          <p14:tracePt t="338241" x="3565525" y="2722563"/>
          <p14:tracePt t="338257" x="3371850" y="2722563"/>
          <p14:tracePt t="338275" x="3200400" y="2722563"/>
          <p14:tracePt t="338290" x="3028950" y="2722563"/>
          <p14:tracePt t="338308" x="2886075" y="2722563"/>
          <p14:tracePt t="338324" x="2765425" y="2722563"/>
          <p14:tracePt t="338340" x="2671763" y="2722563"/>
          <p14:tracePt t="338358" x="2593975" y="2722563"/>
          <p14:tracePt t="338374" x="2528888" y="2722563"/>
          <p14:tracePt t="338391" x="2443163" y="2722563"/>
          <p14:tracePt t="338407" x="2336800" y="2722563"/>
          <p14:tracePt t="338424" x="2214563" y="2722563"/>
          <p14:tracePt t="338441" x="2085975" y="2722563"/>
          <p14:tracePt t="338457" x="1971675" y="2722563"/>
          <p14:tracePt t="338478" x="1957388" y="2722563"/>
          <p14:tracePt t="338490" x="1951038" y="2722563"/>
          <p14:tracePt t="338539" x="1943100" y="2714625"/>
          <p14:tracePt t="338547" x="1936750" y="2714625"/>
          <p14:tracePt t="338723" x="1951038" y="2714625"/>
          <p14:tracePt t="338730" x="1957388" y="2714625"/>
          <p14:tracePt t="338739" x="1965325" y="2714625"/>
          <p14:tracePt t="338747" x="1985963" y="2714625"/>
          <p14:tracePt t="338757" x="2000250" y="2714625"/>
          <p14:tracePt t="338774" x="2028825" y="2722563"/>
          <p14:tracePt t="338790" x="2043113" y="2722563"/>
          <p14:tracePt t="338806" x="2065338" y="2728913"/>
          <p14:tracePt t="338823" x="2071688" y="2728913"/>
          <p14:tracePt t="338840" x="2085975" y="2728913"/>
          <p14:tracePt t="338857" x="2108200" y="2728913"/>
          <p14:tracePt t="338947" x="2114550" y="2728913"/>
          <p14:tracePt t="339003" x="2122488" y="2728913"/>
          <p14:tracePt t="339011" x="2136775" y="2728913"/>
          <p14:tracePt t="339014" x="2143125" y="2728913"/>
          <p14:tracePt t="339023" x="2151063" y="2728913"/>
          <p14:tracePt t="339039" x="2179638" y="2728913"/>
          <p14:tracePt t="339057" x="2185988" y="2728913"/>
          <p14:tracePt t="339073" x="2200275" y="2728913"/>
          <p14:tracePt t="339091" x="2228850" y="2728913"/>
          <p14:tracePt t="339106" x="2257425" y="2728913"/>
          <p14:tracePt t="339155" x="2265363" y="2728913"/>
          <p14:tracePt t="339187" x="2271713" y="2728913"/>
          <p14:tracePt t="339243" x="2279650" y="2728913"/>
          <p14:tracePt t="339930" x="2300288" y="2728913"/>
          <p14:tracePt t="339939" x="2308225" y="2728913"/>
          <p14:tracePt t="339943" x="2328863" y="2728913"/>
          <p14:tracePt t="339955" x="2357438" y="2728913"/>
          <p14:tracePt t="339971" x="2386013" y="2728913"/>
          <p14:tracePt t="339990" x="2451100" y="2728913"/>
          <p14:tracePt t="340005" x="2543175" y="2728913"/>
          <p14:tracePt t="340023" x="2651125" y="2728913"/>
          <p14:tracePt t="340038" x="2743200" y="2728913"/>
          <p14:tracePt t="340056" x="2828925" y="2728913"/>
          <p14:tracePt t="340072" x="2900363" y="2728913"/>
          <p14:tracePt t="340088" x="2965450" y="2728913"/>
          <p14:tracePt t="340106" x="3022600" y="2728913"/>
          <p14:tracePt t="340121" x="3114675" y="2728913"/>
          <p14:tracePt t="340139" x="3165475" y="2728913"/>
          <p14:tracePt t="340155" x="3222625" y="2728913"/>
          <p14:tracePt t="340173" x="3279775" y="2728913"/>
          <p14:tracePt t="340188" x="3328988" y="2728913"/>
          <p14:tracePt t="340205" x="3379788" y="2728913"/>
          <p14:tracePt t="340221" x="3429000" y="2728913"/>
          <p14:tracePt t="340238" x="3471863" y="2728913"/>
          <p14:tracePt t="340254" x="3508375" y="2728913"/>
          <p14:tracePt t="340271" x="3522663" y="2728913"/>
          <p14:tracePt t="340288" x="3543300" y="2728913"/>
          <p14:tracePt t="340305" x="3586163" y="2728913"/>
          <p14:tracePt t="340322" x="3665538" y="2728913"/>
          <p14:tracePt t="340337" x="3829050" y="2728913"/>
          <p14:tracePt t="340355" x="3879850" y="2728913"/>
          <p14:tracePt t="340371" x="3914775" y="2728913"/>
          <p14:tracePt t="340388" x="3951288" y="2728913"/>
          <p14:tracePt t="340405" x="3971925" y="2728913"/>
          <p14:tracePt t="340421" x="3994150" y="2728913"/>
          <p14:tracePt t="340438" x="4057650" y="2728913"/>
          <p14:tracePt t="340455" x="4137025" y="2728913"/>
          <p14:tracePt t="340472" x="4243388" y="2728913"/>
          <p14:tracePt t="340488" x="4337050" y="2728913"/>
          <p14:tracePt t="340505" x="4357688" y="2728913"/>
          <p14:tracePt t="340587" x="4286250" y="2736850"/>
          <p14:tracePt t="340598" x="4222750" y="2736850"/>
          <p14:tracePt t="340603" x="4151313" y="2736850"/>
          <p14:tracePt t="340603" x="4029075" y="2736850"/>
          <p14:tracePt t="340611" x="3943350" y="2736850"/>
          <p14:tracePt t="340621" x="3722688" y="2736850"/>
          <p14:tracePt t="340637" x="3529013" y="2736850"/>
          <p14:tracePt t="340655" x="3371850" y="2736850"/>
          <p14:tracePt t="340671" x="3200400" y="2736850"/>
          <p14:tracePt t="340688" x="3028950" y="2736850"/>
          <p14:tracePt t="340704" x="2857500" y="2736850"/>
          <p14:tracePt t="340720" x="2728913" y="2736850"/>
          <p14:tracePt t="340737" x="2665413" y="2736850"/>
          <p14:tracePt t="340754" x="2593975" y="2736850"/>
          <p14:tracePt t="340771" x="2565400" y="2736850"/>
          <p14:tracePt t="340787" x="2528888" y="2736850"/>
          <p14:tracePt t="340805" x="2471738" y="2736850"/>
          <p14:tracePt t="340820" x="2393950" y="2751138"/>
          <p14:tracePt t="340838" x="2328863" y="2771775"/>
          <p14:tracePt t="340854" x="2279650" y="2771775"/>
          <p14:tracePt t="340871" x="2265363" y="2771775"/>
          <p14:tracePt t="340887" x="2257425" y="2771775"/>
          <p14:tracePt t="340923" x="2243138" y="2771775"/>
          <p14:tracePt t="340931" x="2236788" y="2779713"/>
          <p14:tracePt t="340939" x="2222500" y="2779713"/>
          <p14:tracePt t="340954" x="2200275" y="2779713"/>
          <p14:tracePt t="340970" x="2193925" y="2786063"/>
          <p14:tracePt t="341771" x="2200275" y="2786063"/>
          <p14:tracePt t="341778" x="2251075" y="2786063"/>
          <p14:tracePt t="341787" x="2328863" y="2786063"/>
          <p14:tracePt t="341787" x="2357438" y="2786063"/>
          <p14:tracePt t="341804" x="2443163" y="2786063"/>
          <p14:tracePt t="341819" x="2551113" y="2786063"/>
          <p14:tracePt t="341836" x="2657475" y="2786063"/>
          <p14:tracePt t="341852" x="2751138" y="2786063"/>
          <p14:tracePt t="341869" x="2800350" y="2786063"/>
          <p14:tracePt t="341886" x="2857500" y="2786063"/>
          <p14:tracePt t="341903" x="2928938" y="2794000"/>
          <p14:tracePt t="341919" x="2971800" y="2814638"/>
          <p14:tracePt t="341936" x="3028950" y="2814638"/>
          <p14:tracePt t="341953" x="3057525" y="2814638"/>
          <p14:tracePt t="341969" x="3114675" y="2814638"/>
          <p14:tracePt t="341986" x="3157538" y="2814638"/>
          <p14:tracePt t="342002" x="3208338" y="2814638"/>
          <p14:tracePt t="342019" x="3236913" y="2814638"/>
          <p14:tracePt t="342036" x="3279775" y="2814638"/>
          <p14:tracePt t="342052" x="3336925" y="2814638"/>
          <p14:tracePt t="342068" x="3394075" y="2814638"/>
          <p14:tracePt t="342085" x="3457575" y="2814638"/>
          <p14:tracePt t="342102" x="3514725" y="2814638"/>
          <p14:tracePt t="342118" x="3600450" y="2814638"/>
          <p14:tracePt t="342136" x="3708400" y="2822575"/>
          <p14:tracePt t="342152" x="3786188" y="2822575"/>
          <p14:tracePt t="342169" x="3865563" y="2822575"/>
          <p14:tracePt t="342185" x="3937000" y="2822575"/>
          <p14:tracePt t="342202" x="4051300" y="2822575"/>
          <p14:tracePt t="342220" x="4100513" y="2822575"/>
          <p14:tracePt t="342235" x="4171950" y="2822575"/>
          <p14:tracePt t="342252" x="4214813" y="2822575"/>
          <p14:tracePt t="342269" x="4271963" y="2822575"/>
          <p14:tracePt t="342286" x="4294188" y="2822575"/>
          <p14:tracePt t="342347" x="4300538" y="2822575"/>
          <p14:tracePt t="342379" x="4314825" y="2822575"/>
          <p14:tracePt t="342387" x="4322763" y="2822575"/>
          <p14:tracePt t="342403" x="4329113" y="2814638"/>
          <p14:tracePt t="342474" x="4314825" y="2814638"/>
          <p14:tracePt t="342483" x="4222750" y="2814638"/>
          <p14:tracePt t="342491" x="4014788" y="2814638"/>
          <p14:tracePt t="342502" x="3757613" y="2814638"/>
          <p14:tracePt t="342518" x="3486150" y="2814638"/>
          <p14:tracePt t="342534" x="3208338" y="2814638"/>
          <p14:tracePt t="342552" x="2951163" y="2814638"/>
          <p14:tracePt t="342568" x="2800350" y="2814638"/>
          <p14:tracePt t="342585" x="2608263" y="2814638"/>
          <p14:tracePt t="342601" x="2465388" y="2814638"/>
          <p14:tracePt t="342618" x="2257425" y="2814638"/>
          <p14:tracePt t="342635" x="2193925" y="2814638"/>
          <p14:tracePt t="342652" x="2128838" y="2814638"/>
          <p14:tracePt t="342667" x="2071688" y="2808288"/>
          <p14:tracePt t="342685" x="2028825" y="2808288"/>
          <p14:tracePt t="342701" x="1985963" y="2800350"/>
          <p14:tracePt t="342718" x="1965325" y="2800350"/>
          <p14:tracePt t="342735" x="1957388" y="2800350"/>
          <p14:tracePt t="342751" x="1943100" y="2794000"/>
          <p14:tracePt t="342768" x="1922463" y="2786063"/>
          <p14:tracePt t="342785" x="1871663" y="2771775"/>
          <p14:tracePt t="342801" x="1865313" y="2771775"/>
          <p14:tracePt t="342817" x="1857375" y="2771775"/>
          <p14:tracePt t="342875" x="1851025" y="2765425"/>
          <p14:tracePt t="342915" x="1865313" y="2757488"/>
          <p14:tracePt t="342923" x="1893888" y="2736850"/>
          <p14:tracePt t="342934" x="1943100" y="2728913"/>
          <p14:tracePt t="342939" x="2008188" y="2728913"/>
          <p14:tracePt t="342952" x="2065338" y="2728913"/>
          <p14:tracePt t="342968" x="2108200" y="2728913"/>
          <p14:tracePt t="342985" x="2122488" y="2728913"/>
          <p14:tracePt t="343001" x="2143125" y="2728913"/>
          <p14:tracePt t="343017" x="2151063" y="2728913"/>
          <p14:tracePt t="343819" x="2157413" y="2728913"/>
          <p14:tracePt t="343827" x="2171700" y="2722563"/>
          <p14:tracePt t="343835" x="2179638" y="2722563"/>
          <p14:tracePt t="343851" x="2185988" y="2722563"/>
          <p14:tracePt t="343866" x="2193925" y="2714625"/>
          <p14:tracePt t="343873" x="2193925" y="2708275"/>
          <p14:tracePt t="343923" x="2200275" y="2700338"/>
          <p14:tracePt t="343933" x="2200275" y="2693988"/>
          <p14:tracePt t="343949" x="2200275" y="2686050"/>
          <p14:tracePt t="343950" x="2200275" y="2671763"/>
          <p14:tracePt t="343966" x="2200275" y="2665413"/>
          <p14:tracePt t="344011" x="2200275" y="2657475"/>
          <p14:tracePt t="344083" x="2200275" y="2651125"/>
          <p14:tracePt t="344154" x="2200275" y="2628900"/>
          <p14:tracePt t="344203" x="2200275" y="2622550"/>
          <p14:tracePt t="344243" x="2200275" y="2614613"/>
          <p14:tracePt t="344245" x="2208213" y="2600325"/>
          <p14:tracePt t="344251" x="2208213" y="2593975"/>
          <p14:tracePt t="344265" x="2222500" y="2551113"/>
          <p14:tracePt t="344283" x="2222500" y="2543175"/>
          <p14:tracePt t="344299" x="2228850" y="2522538"/>
          <p14:tracePt t="344315" x="2228850" y="2514600"/>
          <p14:tracePt t="344332" x="2228850" y="2508250"/>
          <p14:tracePt t="344349" x="2228850" y="2500313"/>
          <p14:tracePt t="344394" x="2236788" y="2493963"/>
          <p14:tracePt t="344530" x="2236788" y="2479675"/>
          <p14:tracePt t="344603" x="2236788" y="2471738"/>
          <p14:tracePt t="344611" x="2257425" y="2465388"/>
          <p14:tracePt t="344635" x="2265363" y="2465388"/>
          <p14:tracePt t="344642" x="2279650" y="2465388"/>
          <p14:tracePt t="344652" x="2293938" y="2465388"/>
          <p14:tracePt t="344666" x="2308225" y="2465388"/>
          <p14:tracePt t="344681" x="2343150" y="2465388"/>
          <p14:tracePt t="344699" x="2351088" y="2457450"/>
          <p14:tracePt t="344851" x="2343150" y="2457450"/>
          <p14:tracePt t="344859" x="2328863" y="2457450"/>
          <p14:tracePt t="344867" x="2265363" y="2457450"/>
          <p14:tracePt t="344882" x="2208213" y="2457450"/>
          <p14:tracePt t="344897" x="2143125" y="2443163"/>
          <p14:tracePt t="344915" x="2079625" y="2443163"/>
          <p14:tracePt t="344931" x="2014538" y="2428875"/>
          <p14:tracePt t="344948" x="1957388" y="2428875"/>
          <p14:tracePt t="344964" x="1879600" y="2428875"/>
          <p14:tracePt t="344982" x="1836738" y="2428875"/>
          <p14:tracePt t="344998" x="1779588" y="2414588"/>
          <p14:tracePt t="345015" x="1685925" y="2408238"/>
          <p14:tracePt t="345032" x="1593850" y="2393950"/>
          <p14:tracePt t="345048" x="1485900" y="2371725"/>
          <p14:tracePt t="345066" x="1371600" y="2357438"/>
          <p14:tracePt t="345081" x="1314450" y="2351088"/>
          <p14:tracePt t="345098" x="1279525" y="2351088"/>
          <p14:tracePt t="345115" x="1265238" y="2343150"/>
          <p14:tracePt t="345130" x="1236663" y="2343150"/>
          <p14:tracePt t="345148" x="1222375" y="2343150"/>
          <p14:tracePt t="345165" x="1193800" y="2343150"/>
          <p14:tracePt t="345181" x="1165225" y="2343150"/>
          <p14:tracePt t="345197" x="1150938" y="2343150"/>
          <p14:tracePt t="345331" x="1143000" y="2343150"/>
          <p14:tracePt t="345339" x="1136650" y="2343150"/>
          <p14:tracePt t="345347" x="1136650" y="2351088"/>
          <p14:tracePt t="345355" x="1136650" y="2357438"/>
          <p14:tracePt t="345364" x="1136650" y="2371725"/>
          <p14:tracePt t="345380" x="1136650" y="2386013"/>
          <p14:tracePt t="345434" x="1136650" y="2393950"/>
          <p14:tracePt t="345442" x="1150938" y="2400300"/>
          <p14:tracePt t="345483" x="1157288" y="2400300"/>
          <p14:tracePt t="345490" x="1165225" y="2400300"/>
          <p14:tracePt t="345499" x="1185863" y="2414588"/>
          <p14:tracePt t="345499" x="1193800" y="2414588"/>
          <p14:tracePt t="345515" x="1200150" y="2414588"/>
          <p14:tracePt t="345515" x="1236663" y="2414588"/>
          <p14:tracePt t="345530" x="1279525" y="2414588"/>
          <p14:tracePt t="345547" x="1314450" y="2414588"/>
          <p14:tracePt t="345564" x="1357313" y="2414588"/>
          <p14:tracePt t="345581" x="1365250" y="2414588"/>
          <p14:tracePt t="345597" x="1385888" y="2414588"/>
          <p14:tracePt t="345614" x="1400175" y="2414588"/>
          <p14:tracePt t="345630" x="1436688" y="2422525"/>
          <p14:tracePt t="345647" x="1443038" y="2422525"/>
          <p14:tracePt t="345663" x="1450975" y="2422525"/>
          <p14:tracePt t="345680" x="1479550" y="2422525"/>
          <p14:tracePt t="345697" x="1493838" y="2422525"/>
          <p14:tracePt t="345713" x="1557338" y="2436813"/>
          <p14:tracePt t="345731" x="1608138" y="2436813"/>
          <p14:tracePt t="345747" x="1657350" y="2443163"/>
          <p14:tracePt t="345764" x="1700213" y="2443163"/>
          <p14:tracePt t="345781" x="1757363" y="2443163"/>
          <p14:tracePt t="345797" x="1800225" y="2443163"/>
          <p14:tracePt t="345814" x="1836738" y="2443163"/>
          <p14:tracePt t="345830" x="1893888" y="2443163"/>
          <p14:tracePt t="345847" x="1943100" y="2443163"/>
          <p14:tracePt t="345863" x="2000250" y="2443163"/>
          <p14:tracePt t="345880" x="2065338" y="2443163"/>
          <p14:tracePt t="345896" x="2122488" y="2443163"/>
          <p14:tracePt t="345913" x="2165350" y="2457450"/>
          <p14:tracePt t="345913" x="2193925" y="2457450"/>
          <p14:tracePt t="345931" x="2251075" y="2457450"/>
          <p14:tracePt t="345947" x="2293938" y="2457450"/>
          <p14:tracePt t="345963" x="2314575" y="2457450"/>
          <p14:tracePt t="345980" x="2336800" y="2457450"/>
          <p14:tracePt t="345997" x="2357438" y="2457450"/>
          <p14:tracePt t="346013" x="2371725" y="2457450"/>
          <p14:tracePt t="346059" x="2379663" y="2457450"/>
          <p14:tracePt t="346067" x="2400300" y="2457450"/>
          <p14:tracePt t="346067" x="2408238" y="2457450"/>
          <p14:tracePt t="346082" x="2428875" y="2457450"/>
          <p14:tracePt t="346099" x="2443163" y="2457450"/>
          <p14:tracePt t="346410" x="2451100" y="2465388"/>
          <p14:tracePt t="346418" x="2436813" y="2479675"/>
          <p14:tracePt t="346424" x="2414588" y="2486025"/>
          <p14:tracePt t="346435" x="2408238" y="2486025"/>
          <p14:tracePt t="346445" x="2386013" y="2493963"/>
          <p14:tracePt t="346462" x="2371725" y="2493963"/>
          <p14:tracePt t="346480" x="2357438" y="2493963"/>
          <p14:tracePt t="346496" x="2351088" y="2493963"/>
          <p14:tracePt t="346513" x="2322513" y="2493963"/>
          <p14:tracePt t="346529" x="2286000" y="2500313"/>
          <p14:tracePt t="346546" x="2251075" y="2500313"/>
          <p14:tracePt t="346563" x="2243138" y="2500313"/>
          <p14:tracePt t="346602" x="2236788" y="2500313"/>
          <p14:tracePt t="346618" x="2228850" y="2500313"/>
          <p14:tracePt t="346635" x="2214563" y="2500313"/>
          <p14:tracePt t="346691" x="2208213" y="2500313"/>
          <p14:tracePt t="346707" x="2200275" y="2500313"/>
          <p14:tracePt t="346738" x="2193925" y="2500313"/>
          <p14:tracePt t="346771" x="2185988" y="2500313"/>
          <p14:tracePt t="346787" x="2185988" y="2493963"/>
          <p14:tracePt t="346803" x="2185988" y="2486025"/>
          <p14:tracePt t="346819" x="2185988" y="2479675"/>
          <p14:tracePt t="346859" x="2185988" y="2471738"/>
          <p14:tracePt t="346866" x="2185988" y="2457450"/>
          <p14:tracePt t="346883" x="2185988" y="2451100"/>
          <p14:tracePt t="346899" x="2185988" y="2443163"/>
          <p14:tracePt t="346930" x="2200275" y="2428875"/>
          <p14:tracePt t="346946" x="2208213" y="2408238"/>
          <p14:tracePt t="346995" x="2214563" y="2400300"/>
          <p14:tracePt t="347042" x="2236788" y="2400300"/>
          <p14:tracePt t="347091" x="2243138" y="2400300"/>
          <p14:tracePt t="347099" x="2251075" y="2400300"/>
          <p14:tracePt t="347102" x="2257425" y="2400300"/>
          <p14:tracePt t="347111" x="2271713" y="2400300"/>
          <p14:tracePt t="347128" x="2286000" y="2400300"/>
          <p14:tracePt t="347145" x="2293938" y="2400300"/>
          <p14:tracePt t="347161" x="2308225" y="2400300"/>
          <p14:tracePt t="347161" x="2314575" y="2400300"/>
          <p14:tracePt t="347227" x="2322513" y="2400300"/>
          <p14:tracePt t="347243" x="2328863" y="2400300"/>
          <p14:tracePt t="347291" x="2336800" y="2408238"/>
          <p14:tracePt t="347298" x="2336800" y="2414588"/>
          <p14:tracePt t="347318" x="2336800" y="2436813"/>
          <p14:tracePt t="347323" x="2336800" y="2443163"/>
          <p14:tracePt t="347355" x="2336800" y="2451100"/>
          <p14:tracePt t="347355" x="2336800" y="2457450"/>
          <p14:tracePt t="347371" x="2336800" y="2471738"/>
          <p14:tracePt t="347386" x="2336800" y="2479675"/>
          <p14:tracePt t="347398" x="2336800" y="2486025"/>
          <p14:tracePt t="347399" x="2336800" y="2493963"/>
          <p14:tracePt t="347412" x="2336800" y="2514600"/>
          <p14:tracePt t="347459" x="2328863" y="2522538"/>
          <p14:tracePt t="347467" x="2322513" y="2528888"/>
          <p14:tracePt t="347499" x="2314575" y="2528888"/>
          <p14:tracePt t="347507" x="2308225" y="2536825"/>
          <p14:tracePt t="347511" x="2286000" y="2536825"/>
          <p14:tracePt t="347528" x="2279650" y="2536825"/>
          <p14:tracePt t="347528" x="2265363" y="2551113"/>
          <p14:tracePt t="347545" x="2251075" y="2551113"/>
          <p14:tracePt t="347594" x="2228850" y="2551113"/>
          <p14:tracePt t="347602" x="2185988" y="2522538"/>
          <p14:tracePt t="347618" x="2151063" y="2500313"/>
          <p14:tracePt t="347627" x="2143125" y="2493963"/>
          <p14:tracePt t="347645" x="2136775" y="2471738"/>
          <p14:tracePt t="347699" x="2136775" y="2457450"/>
          <p14:tracePt t="347707" x="2136775" y="2436813"/>
          <p14:tracePt t="347723" x="2136775" y="2422525"/>
          <p14:tracePt t="347738" x="2136775" y="2400300"/>
          <p14:tracePt t="347756" x="2136775" y="2393950"/>
          <p14:tracePt t="347762" x="2136775" y="2386013"/>
          <p14:tracePt t="347778" x="2136775" y="2379663"/>
          <p14:tracePt t="347793" x="2136775" y="2371725"/>
          <p14:tracePt t="347811" x="2136775" y="2365375"/>
          <p14:tracePt t="347811" x="2151063" y="2351088"/>
          <p14:tracePt t="347859" x="2157413" y="2351088"/>
          <p14:tracePt t="347867" x="2185988" y="2343150"/>
          <p14:tracePt t="347874" x="2193925" y="2343150"/>
          <p14:tracePt t="347881" x="2208213" y="2343150"/>
          <p14:tracePt t="347893" x="2228850" y="2343150"/>
          <p14:tracePt t="347910" x="2243138" y="2343150"/>
          <p14:tracePt t="347927" x="2257425" y="2343150"/>
          <p14:tracePt t="347944" x="2279650" y="2343150"/>
          <p14:tracePt t="347961" x="2300288" y="2343150"/>
          <p14:tracePt t="347976" x="2314575" y="2343150"/>
          <p14:tracePt t="347994" x="2322513" y="2343150"/>
          <p14:tracePt t="348059" x="2336800" y="2343150"/>
          <p14:tracePt t="348106" x="2357438" y="2343150"/>
          <p14:tracePt t="348138" x="2365375" y="2365375"/>
          <p14:tracePt t="348147" x="2365375" y="2371725"/>
          <p14:tracePt t="348163" x="2365375" y="2386013"/>
          <p14:tracePt t="348163" x="2365375" y="2400300"/>
          <p14:tracePt t="348195" x="2365375" y="2408238"/>
          <p14:tracePt t="348203" x="2365375" y="2422525"/>
          <p14:tracePt t="348215" x="2365375" y="2436813"/>
          <p14:tracePt t="348226" x="2365375" y="2443163"/>
          <p14:tracePt t="348243" x="2365375" y="2451100"/>
          <p14:tracePt t="348260" x="2365375" y="2465388"/>
          <p14:tracePt t="348276" x="2365375" y="2479675"/>
          <p14:tracePt t="348323" x="2365375" y="2486025"/>
          <p14:tracePt t="348331" x="2365375" y="2500313"/>
          <p14:tracePt t="348347" x="2351088" y="2522538"/>
          <p14:tracePt t="348395" x="2336800" y="2528888"/>
          <p14:tracePt t="348410" x="2328863" y="2528888"/>
          <p14:tracePt t="348418" x="2314575" y="2528888"/>
          <p14:tracePt t="348434" x="2293938" y="2536825"/>
          <p14:tracePt t="348451" x="2279650" y="2536825"/>
          <p14:tracePt t="348459" x="2271713" y="2536825"/>
          <p14:tracePt t="348469" x="2257425" y="2551113"/>
          <p14:tracePt t="348481" x="2228850" y="2551113"/>
          <p14:tracePt t="348492" x="2222500" y="2551113"/>
          <p14:tracePt t="348509" x="2214563" y="2551113"/>
          <p14:tracePt t="348578" x="2193925" y="2551113"/>
          <p14:tracePt t="348578" x="2185988" y="2551113"/>
          <p14:tracePt t="348595" x="2179638" y="2551113"/>
          <p14:tracePt t="348603" x="2171700" y="2551113"/>
          <p14:tracePt t="348611" x="2157413" y="2543175"/>
          <p14:tracePt t="348611" x="2151063" y="2543175"/>
          <p14:tracePt t="348627" x="2143125" y="2536825"/>
          <p14:tracePt t="348643" x="2136775" y="2528888"/>
          <p14:tracePt t="348682" x="2136775" y="2522538"/>
          <p14:tracePt t="348693" x="2136775" y="2514600"/>
          <p14:tracePt t="348697" x="2136775" y="2508250"/>
          <p14:tracePt t="348709" x="2136775" y="2493963"/>
          <p14:tracePt t="348725" x="2136775" y="2486025"/>
          <p14:tracePt t="348742" x="2151063" y="2465388"/>
          <p14:tracePt t="348759" x="2151063" y="2457450"/>
          <p14:tracePt t="348776" x="2157413" y="2451100"/>
          <p14:tracePt t="348826" x="2165350" y="2443163"/>
          <p14:tracePt t="348843" x="2179638" y="2422525"/>
          <p14:tracePt t="348850" x="2193925" y="2408238"/>
          <p14:tracePt t="348858" x="2200275" y="2400300"/>
          <p14:tracePt t="348876" x="2222500" y="2393950"/>
          <p14:tracePt t="348930" x="2228850" y="2393950"/>
          <p14:tracePt t="348939" x="2257425" y="2386013"/>
          <p14:tracePt t="348959" x="2265363" y="2386013"/>
          <p14:tracePt t="348960" x="2293938" y="2386013"/>
          <p14:tracePt t="348976" x="2308225" y="2386013"/>
          <p14:tracePt t="348992" x="2328863" y="2386013"/>
          <p14:tracePt t="349009" x="2351088" y="2386013"/>
          <p14:tracePt t="349026" x="2365375" y="2400300"/>
          <p14:tracePt t="349026" x="2379663" y="2422525"/>
          <p14:tracePt t="349059" x="2393950" y="2436813"/>
          <p14:tracePt t="349059" x="2400300" y="2443163"/>
          <p14:tracePt t="349075" x="2400300" y="2451100"/>
          <p14:tracePt t="349131" x="2400300" y="2457450"/>
          <p14:tracePt t="349163" x="2400300" y="2479675"/>
          <p14:tracePt t="349315" x="2400300" y="2486025"/>
          <p14:tracePt t="349363" x="2393950" y="2486025"/>
          <p14:tracePt t="349442" x="2386013" y="2486025"/>
          <p14:tracePt t="349482" x="2379663" y="2486025"/>
          <p14:tracePt t="349547" x="2357438" y="2486025"/>
          <p14:tracePt t="349618" x="2351088" y="2486025"/>
          <p14:tracePt t="349626" x="2343150" y="2486025"/>
          <p14:tracePt t="349675" x="2343150" y="2479675"/>
          <p14:tracePt t="349691" x="2343150" y="2457450"/>
          <p14:tracePt t="349883" x="2336800" y="2451100"/>
          <p14:tracePt t="349891" x="2314575" y="2451100"/>
          <p14:tracePt t="349891" x="2300288" y="2451100"/>
          <p14:tracePt t="349907" x="2271713" y="2451100"/>
          <p14:tracePt t="349925" x="2257425" y="2457450"/>
          <p14:tracePt t="349940" x="2228850" y="2479675"/>
          <p14:tracePt t="349958" x="2200275" y="2493963"/>
          <p14:tracePt t="349974" x="2151063" y="2508250"/>
          <p14:tracePt t="349990" x="2093913" y="2536825"/>
          <p14:tracePt t="350008" x="2036763" y="2551113"/>
          <p14:tracePt t="350023" x="1979613" y="2579688"/>
          <p14:tracePt t="350041" x="1951038" y="2593975"/>
          <p14:tracePt t="350057" x="1936750" y="2600325"/>
          <p14:tracePt t="350057" x="1922463" y="2608263"/>
          <p14:tracePt t="350074" x="1914525" y="2614613"/>
          <p14:tracePt t="350155" x="1900238" y="2614613"/>
          <p14:tracePt t="350266" x="1893888" y="2614613"/>
          <p14:tracePt t="350274" x="1893888" y="2600325"/>
          <p14:tracePt t="350290" x="1893888" y="2579688"/>
          <p14:tracePt t="350291" x="1922463" y="2543175"/>
          <p14:tracePt t="350307" x="1936750" y="2528888"/>
          <p14:tracePt t="350324" x="1936750" y="2514600"/>
          <p14:tracePt t="350340" x="1943100" y="2508250"/>
          <p14:tracePt t="350490" x="1928813" y="2508250"/>
          <p14:tracePt t="350506" x="1922463" y="2508250"/>
          <p14:tracePt t="350523" x="1914525" y="2508250"/>
          <p14:tracePt t="350531" x="1908175" y="2508250"/>
          <p14:tracePt t="350538" x="1900238" y="2508250"/>
          <p14:tracePt t="350546" x="1893888" y="2514600"/>
          <p14:tracePt t="350556" x="1885950" y="2522538"/>
          <p14:tracePt t="350573" x="1865313" y="2536825"/>
          <p14:tracePt t="350590" x="1843088" y="2565400"/>
          <p14:tracePt t="350606" x="1836738" y="2579688"/>
          <p14:tracePt t="350623" x="1822450" y="2600325"/>
          <p14:tracePt t="350640" x="1793875" y="2628900"/>
          <p14:tracePt t="350656" x="1785938" y="2643188"/>
          <p14:tracePt t="350674" x="1779588" y="2657475"/>
          <p14:tracePt t="350794" x="1793875" y="2643188"/>
          <p14:tracePt t="350803" x="1822450" y="2628900"/>
          <p14:tracePt t="350810" x="1857375" y="2600325"/>
          <p14:tracePt t="350823" x="1871663" y="2579688"/>
          <p14:tracePt t="350839" x="1885950" y="2557463"/>
          <p14:tracePt t="350857" x="1893888" y="2551113"/>
          <p14:tracePt t="350873" x="1914525" y="2536825"/>
          <p14:tracePt t="350890" x="1928813" y="2514600"/>
          <p14:tracePt t="350907" x="1936750" y="2508250"/>
          <p14:tracePt t="350923" x="1943100" y="2500313"/>
          <p14:tracePt t="351082" x="1943100" y="2514600"/>
          <p14:tracePt t="351090" x="1943100" y="2536825"/>
          <p14:tracePt t="351098" x="1928813" y="2543175"/>
          <p14:tracePt t="351108" x="1908175" y="2551113"/>
          <p14:tracePt t="351123" x="1885950" y="2579688"/>
          <p14:tracePt t="351139" x="1871663" y="2593975"/>
          <p14:tracePt t="351186" x="1865313" y="2600325"/>
          <p14:tracePt t="351194" x="1851025" y="2614613"/>
          <p14:tracePt t="351355" x="1857375" y="2608263"/>
          <p14:tracePt t="351362" x="1865313" y="2600325"/>
          <p14:tracePt t="351370" x="1893888" y="2579688"/>
          <p14:tracePt t="351372" x="1922463" y="2528888"/>
          <p14:tracePt t="351388" x="1943100" y="2508250"/>
          <p14:tracePt t="351406" x="1951038" y="2500313"/>
          <p14:tracePt t="351422" x="1957388" y="2471738"/>
          <p14:tracePt t="351658" x="1951038" y="2471738"/>
          <p14:tracePt t="351698" x="1936750" y="2493963"/>
          <p14:tracePt t="352810" x="1928813" y="2500313"/>
          <p14:tracePt t="352891" x="1922463" y="2508250"/>
          <p14:tracePt t="353315" x="1914525" y="2514600"/>
          <p14:tracePt t="353467" x="1893888" y="2528888"/>
          <p14:tracePt t="355762" x="1885950" y="2528888"/>
          <p14:tracePt t="355770" x="1879600" y="2528888"/>
          <p14:tracePt t="355786" x="1865313" y="2528888"/>
          <p14:tracePt t="355808" x="1857375" y="2528888"/>
          <p14:tracePt t="355818" x="1843088" y="2536825"/>
          <p14:tracePt t="355850" x="1828800" y="2543175"/>
          <p14:tracePt t="355883" x="1814513" y="2543175"/>
          <p14:tracePt t="355898" x="1808163" y="2551113"/>
          <p14:tracePt t="355906" x="1800225" y="2565400"/>
          <p14:tracePt t="355923" x="1793875" y="2571750"/>
          <p14:tracePt t="355938" x="1785938" y="2571750"/>
          <p14:tracePt t="355946" x="1779588" y="2579688"/>
          <p14:tracePt t="355962" x="1771650" y="2586038"/>
          <p14:tracePt t="355982" x="1765300" y="2586038"/>
          <p14:tracePt t="355983" x="1751013" y="2600325"/>
          <p14:tracePt t="355998" x="1736725" y="2614613"/>
          <p14:tracePt t="356016" x="1728788" y="2628900"/>
          <p14:tracePt t="356032" x="1714500" y="2651125"/>
          <p14:tracePt t="356049" x="1700213" y="2665413"/>
          <p14:tracePt t="356065" x="1700213" y="2671763"/>
          <p14:tracePt t="356354" x="1708150" y="2665413"/>
          <p14:tracePt t="356367" x="1714500" y="2657475"/>
          <p14:tracePt t="356370" x="1722438" y="2636838"/>
          <p14:tracePt t="356381" x="1728788" y="2628900"/>
          <p14:tracePt t="356397" x="1736725" y="2622550"/>
          <p14:tracePt t="356415" x="1751013" y="2608263"/>
          <p14:tracePt t="356431" x="1757363" y="2600325"/>
          <p14:tracePt t="356449" x="1771650" y="2586038"/>
          <p14:tracePt t="356464" x="1793875" y="2565400"/>
          <p14:tracePt t="356482" x="1800225" y="2557463"/>
          <p14:tracePt t="356482" x="1808163" y="2557463"/>
          <p14:tracePt t="356499" x="1822450" y="2551113"/>
          <p14:tracePt t="356515" x="1828800" y="2543175"/>
          <p14:tracePt t="356532" x="1843088" y="2528888"/>
          <p14:tracePt t="356548" x="1851025" y="2528888"/>
          <p14:tracePt t="356565" x="1857375" y="2522538"/>
          <p14:tracePt t="356582" x="1865313" y="2514600"/>
          <p14:tracePt t="356597" x="1885950" y="2508250"/>
          <p14:tracePt t="356614" x="1908175" y="2493963"/>
          <p14:tracePt t="356631" x="1914525" y="2479675"/>
          <p14:tracePt t="356647" x="1928813" y="2471738"/>
          <p14:tracePt t="356690" x="1936750" y="2465388"/>
          <p14:tracePt t="356739" x="1943100" y="2465388"/>
          <p14:tracePt t="356747" x="1951038" y="2457450"/>
          <p14:tracePt t="357146" x="1943100" y="2465388"/>
          <p14:tracePt t="357162" x="1928813" y="2486025"/>
          <p14:tracePt t="357195" x="1922463" y="2493963"/>
          <p14:tracePt t="357203" x="1922463" y="2500313"/>
          <p14:tracePt t="357211" x="1914525" y="2508250"/>
          <p14:tracePt t="357231" x="1908175" y="2522538"/>
          <p14:tracePt t="357231" x="1900238" y="2528888"/>
          <p14:tracePt t="357247" x="1893888" y="2536825"/>
          <p14:tracePt t="357263" x="1885950" y="2551113"/>
          <p14:tracePt t="357280" x="1879600" y="2565400"/>
          <p14:tracePt t="357330" x="1857375" y="2586038"/>
          <p14:tracePt t="357338" x="1857375" y="2593975"/>
          <p14:tracePt t="357340" x="1851025" y="2600325"/>
          <p14:tracePt t="357346" x="1843088" y="2608263"/>
          <p14:tracePt t="357363" x="1836738" y="2614613"/>
          <p14:tracePt t="357380" x="1814513" y="2636838"/>
          <p14:tracePt t="357396" x="1800225" y="2651125"/>
          <p14:tracePt t="357642" x="1793875" y="2657475"/>
          <p14:tracePt t="357659" x="1771650" y="2671763"/>
          <p14:tracePt t="357666" x="1765300" y="2679700"/>
          <p14:tracePt t="357746" x="1757363" y="2686050"/>
          <p14:tracePt t="357762" x="1751013" y="2686050"/>
          <p14:tracePt t="357778" x="1743075" y="2693988"/>
          <p14:tracePt t="358994" x="1757363" y="2693988"/>
          <p14:tracePt t="359007" x="1771650" y="2686050"/>
          <p14:tracePt t="359019" x="1785938" y="2665413"/>
          <p14:tracePt t="359035" x="1793875" y="2657475"/>
          <p14:tracePt t="359042" x="1800225" y="2651125"/>
          <p14:tracePt t="359046" x="1836738" y="2622550"/>
          <p14:tracePt t="359061" x="1851025" y="2600325"/>
          <p14:tracePt t="359078" x="1865313" y="2586038"/>
          <p14:tracePt t="359095" x="1871663" y="2579688"/>
          <p14:tracePt t="359111" x="1893888" y="2571750"/>
          <p14:tracePt t="359128" x="1900238" y="2565400"/>
          <p14:tracePt t="359145" x="1900238" y="2557463"/>
          <p14:tracePt t="359161" x="1914525" y="2543175"/>
          <p14:tracePt t="359177" x="1936750" y="2528888"/>
          <p14:tracePt t="359194" x="1943100" y="2522538"/>
          <p14:tracePt t="359258" x="1951038" y="2514600"/>
          <p14:tracePt t="359290" x="1957388" y="2508250"/>
          <p14:tracePt t="359298" x="1965325" y="2508250"/>
          <p14:tracePt t="359315" x="1979613" y="2493963"/>
          <p14:tracePt t="359346" x="1985963" y="2486025"/>
          <p14:tracePt t="360362" x="1979613" y="2486025"/>
          <p14:tracePt t="360370" x="1971675" y="2486025"/>
          <p14:tracePt t="360386" x="1965325" y="2486025"/>
          <p14:tracePt t="360395" x="1957388" y="2486025"/>
          <p14:tracePt t="360410" x="1957388" y="2493963"/>
          <p14:tracePt t="360419" x="1943100" y="2514600"/>
          <p14:tracePt t="360426" x="1936750" y="2528888"/>
          <p14:tracePt t="360442" x="1914525" y="2557463"/>
          <p14:tracePt t="360490" x="1914525" y="2565400"/>
          <p14:tracePt t="360494" x="1908175" y="2571750"/>
          <p14:tracePt t="360508" x="1900238" y="2579688"/>
          <p14:tracePt t="360538" x="1893888" y="2586038"/>
          <p14:tracePt t="360546" x="1885950" y="2593975"/>
          <p14:tracePt t="360565" x="1885950" y="2600325"/>
          <p14:tracePt t="360568" x="1879600" y="2608263"/>
          <p14:tracePt t="360690" x="1871663" y="2622550"/>
          <p14:tracePt t="360722" x="1865313" y="2622550"/>
          <p14:tracePt t="360955" x="1865313" y="2614613"/>
          <p14:tracePt t="360963" x="1871663" y="2600325"/>
          <p14:tracePt t="360975" x="1879600" y="2593975"/>
          <p14:tracePt t="360975" x="1922463" y="2557463"/>
          <p14:tracePt t="360992" x="1951038" y="2543175"/>
          <p14:tracePt t="361042" x="1957388" y="2543175"/>
          <p14:tracePt t="361042" x="1965325" y="2536825"/>
          <p14:tracePt t="361051" x="1971675" y="2536825"/>
          <p14:tracePt t="361075" x="1985963" y="2522538"/>
          <p14:tracePt t="361075" x="1993900" y="2514600"/>
          <p14:tracePt t="361130" x="2000250" y="2508250"/>
          <p14:tracePt t="361387" x="2008188" y="2500313"/>
          <p14:tracePt t="362210" x="2014538" y="2500313"/>
          <p14:tracePt t="362219" x="2022475" y="2500313"/>
          <p14:tracePt t="362234" x="2036763" y="2500313"/>
          <p14:tracePt t="362298" x="2051050" y="2500313"/>
          <p14:tracePt t="362314" x="2057400" y="2500313"/>
          <p14:tracePt t="362322" x="2065338" y="2493963"/>
          <p14:tracePt t="362323" x="2071688" y="2486025"/>
          <p14:tracePt t="364746" x="2079625" y="2479675"/>
          <p14:tracePt t="364755" x="2093913" y="2465388"/>
          <p14:tracePt t="364771" x="2100263" y="2465388"/>
          <p14:tracePt t="364771" x="2108200" y="2465388"/>
          <p14:tracePt t="364786" x="2143125" y="2465388"/>
          <p14:tracePt t="364803" x="2200275" y="2457450"/>
          <p14:tracePt t="364819" x="2265363" y="2457450"/>
          <p14:tracePt t="364836" x="2322513" y="2457450"/>
          <p14:tracePt t="364852" x="2408238" y="2428875"/>
          <p14:tracePt t="364869" x="2457450" y="2428875"/>
          <p14:tracePt t="364885" x="2508250" y="2414588"/>
          <p14:tracePt t="364902" x="2551113" y="2408238"/>
          <p14:tracePt t="364921" x="2579688" y="2408238"/>
          <p14:tracePt t="364935" x="2593975" y="2408238"/>
          <p14:tracePt t="364952" x="2628900" y="2408238"/>
          <p14:tracePt t="364969" x="2643188" y="2408238"/>
          <p14:tracePt t="364969" x="2665413" y="2408238"/>
          <p14:tracePt t="364987" x="2708275" y="2408238"/>
          <p14:tracePt t="365003" x="2765425" y="2408238"/>
          <p14:tracePt t="365018" x="2822575" y="2408238"/>
          <p14:tracePt t="365036" x="2879725" y="2408238"/>
          <p14:tracePt t="365052" x="2900363" y="2408238"/>
          <p14:tracePt t="365070" x="2928938" y="2408238"/>
          <p14:tracePt t="365085" x="2943225" y="2408238"/>
          <p14:tracePt t="365103" x="2971800" y="2408238"/>
          <p14:tracePt t="365119" x="2986088" y="2428875"/>
          <p14:tracePt t="365202" x="3008313" y="2428875"/>
          <p14:tracePt t="365234" x="3014663" y="2428875"/>
          <p14:tracePt t="365250" x="3022600" y="2428875"/>
          <p14:tracePt t="365266" x="3036888" y="2436813"/>
          <p14:tracePt t="365280" x="3043238" y="2436813"/>
          <p14:tracePt t="365285" x="3057525" y="2436813"/>
          <p14:tracePt t="365301" x="3065463" y="2436813"/>
          <p14:tracePt t="365320" x="3079750" y="2436813"/>
          <p14:tracePt t="365335" x="3086100" y="2436813"/>
          <p14:tracePt t="365351" x="3122613" y="2436813"/>
          <p14:tracePt t="365369" x="3165475" y="2436813"/>
          <p14:tracePt t="365385" x="3179763" y="2443163"/>
          <p14:tracePt t="365458" x="3186113" y="2443163"/>
          <p14:tracePt t="365475" x="3214688" y="2443163"/>
          <p14:tracePt t="365483" x="3222625" y="2443163"/>
          <p14:tracePt t="365491" x="3243263" y="2443163"/>
          <p14:tracePt t="365504" x="3257550" y="2443163"/>
          <p14:tracePt t="365518" x="3265488" y="2443163"/>
          <p14:tracePt t="365555" x="3279775" y="2443163"/>
          <p14:tracePt t="365568" x="3286125" y="2443163"/>
          <p14:tracePt t="365568" x="3308350" y="2443163"/>
          <p14:tracePt t="365619" x="3314700" y="2436813"/>
          <p14:tracePt t="365675" x="3322638" y="2436813"/>
          <p14:tracePt t="365810" x="3328988" y="2436813"/>
          <p14:tracePt t="365898" x="3322638" y="2443163"/>
          <p14:tracePt t="365910" x="3300413" y="2443163"/>
          <p14:tracePt t="365913" x="3271838" y="2451100"/>
          <p14:tracePt t="365917" x="3214688" y="2479675"/>
          <p14:tracePt t="365935" x="3143250" y="2493963"/>
          <p14:tracePt t="365951" x="3036888" y="2493963"/>
          <p14:tracePt t="365968" x="2908300" y="2493963"/>
          <p14:tracePt t="365985" x="2757488" y="2493963"/>
          <p14:tracePt t="366002" x="2614613" y="2493963"/>
          <p14:tracePt t="366018" x="2422525" y="2493963"/>
          <p14:tracePt t="366035" x="2343150" y="2493963"/>
          <p14:tracePt t="366050" x="2265363" y="2493963"/>
          <p14:tracePt t="366068" x="2200275" y="2493963"/>
          <p14:tracePt t="366084" x="2122488" y="2493963"/>
          <p14:tracePt t="366102" x="2071688" y="2493963"/>
          <p14:tracePt t="366117" x="2014538" y="2493963"/>
          <p14:tracePt t="366135" x="1979613" y="2493963"/>
          <p14:tracePt t="366151" x="1936750" y="2493963"/>
          <p14:tracePt t="366167" x="1885950" y="2493963"/>
          <p14:tracePt t="366185" x="1822450" y="2493963"/>
          <p14:tracePt t="366201" x="1743075" y="2493963"/>
          <p14:tracePt t="366218" x="1614488" y="2514600"/>
          <p14:tracePt t="366233" x="1508125" y="2522538"/>
          <p14:tracePt t="366250" x="1457325" y="2522538"/>
          <p14:tracePt t="366268" x="1436688" y="2522538"/>
          <p14:tracePt t="366284" x="1393825" y="2522538"/>
          <p14:tracePt t="366301" x="1371600" y="2522538"/>
          <p14:tracePt t="366317" x="1343025" y="2522538"/>
          <p14:tracePt t="366333" x="1328738" y="2522538"/>
          <p14:tracePt t="366351" x="1293813" y="2522538"/>
          <p14:tracePt t="366368" x="1271588" y="2522538"/>
          <p14:tracePt t="366383" x="1265238" y="2522538"/>
          <p14:tracePt t="366435" x="1257300" y="2522538"/>
          <p14:tracePt t="366482" x="1250950" y="2514600"/>
          <p14:tracePt t="366498" x="1250950" y="2500313"/>
          <p14:tracePt t="366498" x="1250950" y="2486025"/>
          <p14:tracePt t="366507" x="1250950" y="2479675"/>
          <p14:tracePt t="366517" x="1250950" y="2457450"/>
          <p14:tracePt t="366533" x="1250950" y="2443163"/>
          <p14:tracePt t="366551" x="1250950" y="2422525"/>
          <p14:tracePt t="366566" x="1250950" y="2408238"/>
          <p14:tracePt t="366611" x="1250950" y="2400300"/>
          <p14:tracePt t="366618" x="1250950" y="2393950"/>
          <p14:tracePt t="366619" x="1250950" y="2386013"/>
          <p14:tracePt t="366666" x="1257300" y="2371725"/>
          <p14:tracePt t="366714" x="1265238" y="2371725"/>
          <p14:tracePt t="366724" x="1279525" y="2371725"/>
          <p14:tracePt t="366729" x="1285875" y="2371725"/>
          <p14:tracePt t="366738" x="1293813" y="2365375"/>
          <p14:tracePt t="366750" x="1300163" y="2365375"/>
          <p14:tracePt t="366802" x="1314450" y="2365375"/>
          <p14:tracePt t="366810" x="1343025" y="2365375"/>
          <p14:tracePt t="366818" x="1371600" y="2365375"/>
          <p14:tracePt t="366826" x="1408113" y="2365375"/>
          <p14:tracePt t="366834" x="1485900" y="2365375"/>
          <p14:tracePt t="366850" x="1679575" y="2365375"/>
          <p14:tracePt t="366867" x="1822450" y="2365375"/>
          <p14:tracePt t="366883" x="1993900" y="2365375"/>
          <p14:tracePt t="366900" x="2136775" y="2365375"/>
          <p14:tracePt t="366917" x="2322513" y="2365375"/>
          <p14:tracePt t="366932" x="2479675" y="2365375"/>
          <p14:tracePt t="366949" x="2608263" y="2386013"/>
          <p14:tracePt t="366967" x="2700338" y="2386013"/>
          <p14:tracePt t="366982" x="2743200" y="2386013"/>
          <p14:tracePt t="367000" x="2771775" y="2386013"/>
          <p14:tracePt t="367016" x="2828925" y="2386013"/>
          <p14:tracePt t="367033" x="2871788" y="2386013"/>
          <p14:tracePt t="367049" x="2936875" y="2386013"/>
          <p14:tracePt t="367071" x="3014663" y="2386013"/>
          <p14:tracePt t="367082" x="3100388" y="2386013"/>
          <p14:tracePt t="367099" x="3179763" y="2386013"/>
          <p14:tracePt t="367116" x="3257550" y="2386013"/>
          <p14:tracePt t="367133" x="3300413" y="2386013"/>
          <p14:tracePt t="367149" x="3343275" y="2386013"/>
          <p14:tracePt t="367166" x="3379788" y="2386013"/>
          <p14:tracePt t="367183" x="3429000" y="2386013"/>
          <p14:tracePt t="367199" x="3500438" y="2386013"/>
          <p14:tracePt t="367216" x="3586163" y="2386013"/>
          <p14:tracePt t="367232" x="3694113" y="2393950"/>
          <p14:tracePt t="367250" x="3786188" y="2400300"/>
          <p14:tracePt t="367265" x="3922713" y="2436813"/>
          <p14:tracePt t="367283" x="3979863" y="2451100"/>
          <p14:tracePt t="367300" x="4022725" y="2451100"/>
          <p14:tracePt t="367316" x="4065588" y="2479675"/>
          <p14:tracePt t="367332" x="4094163" y="2479675"/>
          <p14:tracePt t="367349" x="4114800" y="2479675"/>
          <p14:tracePt t="367366" x="4157663" y="2479675"/>
          <p14:tracePt t="367382" x="4186238" y="2479675"/>
          <p14:tracePt t="367399" x="4243388" y="2479675"/>
          <p14:tracePt t="367415" x="4257675" y="2479675"/>
          <p14:tracePt t="367432" x="4279900" y="2479675"/>
          <p14:tracePt t="367449" x="4286250" y="2479675"/>
          <p14:tracePt t="367465" x="4308475" y="2471738"/>
          <p14:tracePt t="367465" x="4314825" y="2471738"/>
          <p14:tracePt t="367483" x="4337050" y="2465388"/>
          <p14:tracePt t="367499" x="4357688" y="2465388"/>
          <p14:tracePt t="367516" x="4371975" y="2451100"/>
          <p14:tracePt t="367571" x="4386263" y="2451100"/>
          <p14:tracePt t="367578" x="4408488" y="2451100"/>
          <p14:tracePt t="367595" x="4414838" y="2451100"/>
          <p14:tracePt t="367602" x="4429125" y="2451100"/>
          <p14:tracePt t="367618" x="4437063" y="2451100"/>
          <p14:tracePt t="367635" x="4443413" y="2451100"/>
          <p14:tracePt t="367667" x="4451350" y="2451100"/>
          <p14:tracePt t="367682" x="4451350" y="2457450"/>
          <p14:tracePt t="367698" x="4457700" y="2479675"/>
          <p14:tracePt t="367715" x="4457700" y="2493963"/>
          <p14:tracePt t="367731" x="4457700" y="2500313"/>
          <p14:tracePt t="367739" x="4457700" y="2514600"/>
          <p14:tracePt t="367746" x="4457700" y="2522538"/>
          <p14:tracePt t="367754" x="4451350" y="2528888"/>
          <p14:tracePt t="367786" x="4443413" y="2528888"/>
          <p14:tracePt t="367794" x="4437063" y="2528888"/>
          <p14:tracePt t="367802" x="4400550" y="2528888"/>
          <p14:tracePt t="367815" x="4386263" y="2528888"/>
          <p14:tracePt t="367831" x="4365625" y="2528888"/>
          <p14:tracePt t="367866" x="4357688" y="2528888"/>
          <p14:tracePt t="367881" x="4351338" y="2528888"/>
          <p14:tracePt t="367906" x="4337050" y="2528888"/>
          <p14:tracePt t="367914" x="4314825" y="2528888"/>
          <p14:tracePt t="367916" x="4308475" y="2528888"/>
          <p14:tracePt t="367970" x="4308475" y="2522538"/>
          <p14:tracePt t="367979" x="4308475" y="2514600"/>
          <p14:tracePt t="368010" x="4308475" y="2508250"/>
          <p14:tracePt t="368019" x="4314825" y="2508250"/>
          <p14:tracePt t="368026" x="4329113" y="2508250"/>
          <p14:tracePt t="368106" x="4308475" y="2508250"/>
          <p14:tracePt t="368114" x="4257675" y="2508250"/>
          <p14:tracePt t="368122" x="4114800" y="2508250"/>
          <p14:tracePt t="368131" x="3943350" y="2508250"/>
          <p14:tracePt t="368148" x="3771900" y="2508250"/>
          <p14:tracePt t="368165" x="3551238" y="2508250"/>
          <p14:tracePt t="368181" x="3308350" y="2508250"/>
          <p14:tracePt t="368198" x="3086100" y="2508250"/>
          <p14:tracePt t="368215" x="2943225" y="2508250"/>
          <p14:tracePt t="368231" x="2794000" y="2508250"/>
          <p14:tracePt t="368247" x="2665413" y="2508250"/>
          <p14:tracePt t="368264" x="2557463" y="2508250"/>
          <p14:tracePt t="368281" x="2471738" y="2508250"/>
          <p14:tracePt t="368281" x="2457450" y="2508250"/>
          <p14:tracePt t="368299" x="2408238" y="2508250"/>
          <p14:tracePt t="368315" x="2386013" y="2508250"/>
          <p14:tracePt t="368331" x="2371725" y="2508250"/>
          <p14:tracePt t="368347" x="2351088" y="2508250"/>
          <p14:tracePt t="368365" x="2328863" y="2508250"/>
          <p14:tracePt t="368380" x="2314575" y="2508250"/>
          <p14:tracePt t="368963" x="2300288" y="2508250"/>
          <p14:tracePt t="369130" x="2293938" y="2500313"/>
          <p14:tracePt t="369138" x="2293938" y="2493963"/>
          <p14:tracePt t="369147" x="2293938" y="2486025"/>
          <p14:tracePt t="369963" x="2286000" y="2486025"/>
          <p14:tracePt t="369978" x="2279650" y="2493963"/>
          <p14:tracePt t="369993" x="2265363" y="2508250"/>
          <p14:tracePt t="370042" x="2257425" y="2514600"/>
          <p14:tracePt t="370074" x="2251075" y="2522538"/>
          <p14:tracePt t="370090" x="2236788" y="2522538"/>
          <p14:tracePt t="370098" x="2228850" y="2522538"/>
          <p14:tracePt t="370105" x="2222500" y="2528888"/>
          <p14:tracePt t="370112" x="2185988" y="2536825"/>
          <p14:tracePt t="370128" x="2171700" y="2543175"/>
          <p14:tracePt t="370145" x="2165350" y="2565400"/>
          <p14:tracePt t="370161" x="2151063" y="2565400"/>
          <p14:tracePt t="370179" x="2122488" y="2579688"/>
          <p14:tracePt t="370194" x="2114550" y="2579688"/>
          <p14:tracePt t="370212" x="2100263" y="2586038"/>
          <p14:tracePt t="370228" x="2085975" y="2608263"/>
          <p14:tracePt t="370244" x="2079625" y="2608263"/>
          <p14:tracePt t="370261" x="2071688" y="2608263"/>
          <p14:tracePt t="370298" x="2057400" y="2614613"/>
          <p14:tracePt t="370306" x="2028825" y="2622550"/>
          <p14:tracePt t="370314" x="2014538" y="2622550"/>
          <p14:tracePt t="370328" x="1985963" y="2628900"/>
          <p14:tracePt t="370362" x="1979613" y="2628900"/>
          <p14:tracePt t="370377" x="1971675" y="2628900"/>
          <p14:tracePt t="370378" x="1943100" y="2636838"/>
          <p14:tracePt t="370394" x="1936750" y="2643188"/>
          <p14:tracePt t="370412" x="1914525" y="2651125"/>
          <p14:tracePt t="370428" x="1900238" y="2657475"/>
          <p14:tracePt t="370446" x="1879600" y="2665413"/>
          <p14:tracePt t="370461" x="1857375" y="2679700"/>
          <p14:tracePt t="370478" x="1836738" y="2686050"/>
          <p14:tracePt t="370495" x="1814513" y="2693988"/>
          <p14:tracePt t="370511" x="1785938" y="2700338"/>
          <p14:tracePt t="370527" x="1779588" y="2700338"/>
          <p14:tracePt t="370570" x="1771650" y="2700338"/>
          <p14:tracePt t="370579" x="1757363" y="2700338"/>
          <p14:tracePt t="370587" x="1751013" y="2700338"/>
          <p14:tracePt t="370594" x="1722438" y="2700338"/>
          <p14:tracePt t="370611" x="1714500" y="2700338"/>
          <p14:tracePt t="370628" x="1700213" y="2708275"/>
          <p14:tracePt t="370644" x="1665288" y="2722563"/>
          <p14:tracePt t="370661" x="1657350" y="2722563"/>
          <p14:tracePt t="370678" x="1636713" y="2722563"/>
          <p14:tracePt t="370694" x="1628775" y="2722563"/>
          <p14:tracePt t="370711" x="1622425" y="2722563"/>
          <p14:tracePt t="370890" x="1614488" y="2722563"/>
          <p14:tracePt t="370898" x="1614488" y="2714625"/>
          <p14:tracePt t="370911" x="1622425" y="2708275"/>
          <p14:tracePt t="370915" x="1643063" y="2693988"/>
          <p14:tracePt t="370928" x="1685925" y="2671763"/>
          <p14:tracePt t="370943" x="1714500" y="2665413"/>
          <p14:tracePt t="370960" x="1736725" y="2643188"/>
          <p14:tracePt t="370977" x="1751013" y="2643188"/>
          <p14:tracePt t="370994" x="1765300" y="2636838"/>
          <p14:tracePt t="371010" x="1779588" y="2636838"/>
          <p14:tracePt t="371026" x="1800225" y="2636838"/>
          <p14:tracePt t="371044" x="1822450" y="2628900"/>
          <p14:tracePt t="371061" x="1828800" y="2628900"/>
          <p14:tracePt t="371095" x="1836738" y="2628900"/>
          <p14:tracePt t="371114" x="1843088" y="2628900"/>
          <p14:tracePt t="371123" x="1851025" y="2628900"/>
          <p14:tracePt t="371138" x="1865313" y="2628900"/>
          <p14:tracePt t="371186" x="1871663" y="2628900"/>
          <p14:tracePt t="371206" x="1885950" y="2636838"/>
          <p14:tracePt t="371226" x="1893888" y="2643188"/>
          <p14:tracePt t="371243" x="1908175" y="2651125"/>
          <p14:tracePt t="371249" x="1914525" y="2651125"/>
          <p14:tracePt t="371290" x="1922463" y="2657475"/>
          <p14:tracePt t="371322" x="1928813" y="2665413"/>
          <p14:tracePt t="371338" x="1936750" y="2671763"/>
          <p14:tracePt t="371354" x="1936750" y="2679700"/>
          <p14:tracePt t="371362" x="1951038" y="2686050"/>
          <p14:tracePt t="371366" x="1957388" y="2693988"/>
          <p14:tracePt t="371376" x="1965325" y="2700338"/>
          <p14:tracePt t="371393" x="1965325" y="2708275"/>
          <p14:tracePt t="371393" x="1965325" y="2714625"/>
          <p14:tracePt t="371427" x="1965325" y="2722563"/>
          <p14:tracePt t="371427" x="1965325" y="2728913"/>
          <p14:tracePt t="371443" x="1965325" y="2751138"/>
          <p14:tracePt t="371459" x="1965325" y="2757488"/>
          <p14:tracePt t="371476" x="1965325" y="2765425"/>
          <p14:tracePt t="371539" x="1965325" y="2779713"/>
          <p14:tracePt t="371546" x="1951038" y="2800350"/>
          <p14:tracePt t="371562" x="1936750" y="2808288"/>
          <p14:tracePt t="371634" x="1922463" y="2808288"/>
          <p14:tracePt t="371675" x="1914525" y="2808288"/>
          <p14:tracePt t="371682" x="1908175" y="2808288"/>
          <p14:tracePt t="371698" x="1900238" y="2808288"/>
          <p14:tracePt t="371731" x="1879600" y="2808288"/>
          <p14:tracePt t="371834" x="1951038" y="2808288"/>
          <p14:tracePt t="371843" x="1979613" y="2808288"/>
          <p14:tracePt t="371848" x="2079625" y="2808288"/>
          <p14:tracePt t="371860" x="2165350" y="2808288"/>
          <p14:tracePt t="371875" x="2228850" y="2808288"/>
          <p14:tracePt t="371892" x="2251075" y="2808288"/>
          <p14:tracePt t="371909" x="2286000" y="2808288"/>
          <p14:tracePt t="371926" x="2293938" y="2808288"/>
          <p14:tracePt t="371942" x="2300288" y="2808288"/>
          <p14:tracePt t="371958" x="2308225" y="2808288"/>
          <p14:tracePt t="371976" x="2322513" y="2808288"/>
          <p14:tracePt t="372010" x="2336800" y="2808288"/>
          <p14:tracePt t="372042" x="2343150" y="2800350"/>
          <p14:tracePt t="372058" x="2351088" y="2794000"/>
          <p14:tracePt t="372098" x="2365375" y="2794000"/>
          <p14:tracePt t="372106" x="2371725" y="2794000"/>
          <p14:tracePt t="372109" x="2379663" y="2786063"/>
          <p14:tracePt t="372170" x="2379663" y="2771775"/>
          <p14:tracePt t="372182" x="2379663" y="2751138"/>
          <p14:tracePt t="372194" x="2379663" y="2743200"/>
          <p14:tracePt t="372202" x="2379663" y="2728913"/>
          <p14:tracePt t="372225" x="2379663" y="2722563"/>
          <p14:tracePt t="372225" x="2379663" y="2714625"/>
          <p14:tracePt t="372226" x="2379663" y="2708275"/>
          <p14:tracePt t="372241" x="2379663" y="2686050"/>
          <p14:tracePt t="372260" x="2379663" y="2679700"/>
          <p14:tracePt t="372275" x="2379663" y="2671763"/>
          <p14:tracePt t="372322" x="2379663" y="2657475"/>
          <p14:tracePt t="372322" x="2379663" y="2651125"/>
          <p14:tracePt t="372338" x="2371725" y="2643188"/>
          <p14:tracePt t="372348" x="2357438" y="2636838"/>
          <p14:tracePt t="372378" x="2351088" y="2628900"/>
          <p14:tracePt t="372387" x="2328863" y="2614613"/>
          <p14:tracePt t="372394" x="2322513" y="2608263"/>
          <p14:tracePt t="372402" x="2308225" y="2608263"/>
          <p14:tracePt t="372408" x="2279650" y="2608263"/>
          <p14:tracePt t="372425" x="2243138" y="2608263"/>
          <p14:tracePt t="372425" x="2214563" y="2608263"/>
          <p14:tracePt t="372443" x="2208213" y="2608263"/>
          <p14:tracePt t="372458" x="2165350" y="2608263"/>
          <p14:tracePt t="372475" x="2143125" y="2614613"/>
          <p14:tracePt t="372492" x="2128838" y="2622550"/>
          <p14:tracePt t="372508" x="2100263" y="2628900"/>
          <p14:tracePt t="372525" x="2085975" y="2636838"/>
          <p14:tracePt t="372541" x="2079625" y="2643188"/>
          <p14:tracePt t="372586" x="2071688" y="2651125"/>
          <p14:tracePt t="372594" x="2065338" y="2657475"/>
          <p14:tracePt t="372610" x="2051050" y="2665413"/>
          <p14:tracePt t="372629" x="2043113" y="2665413"/>
          <p14:tracePt t="372643" x="2022475" y="2665413"/>
          <p14:tracePt t="372643" x="2014538" y="2671763"/>
          <p14:tracePt t="372714" x="2008188" y="2679700"/>
          <p14:tracePt t="372731" x="2000250" y="2686050"/>
          <p14:tracePt t="372731" x="1993900" y="2693988"/>
          <p14:tracePt t="372755" x="1985963" y="2700338"/>
          <p14:tracePt t="372762" x="1979613" y="2708275"/>
          <p14:tracePt t="372802" x="1979613" y="2714625"/>
          <p14:tracePt t="372810" x="1979613" y="2722563"/>
          <p14:tracePt t="372842" x="1979613" y="2728913"/>
          <p14:tracePt t="372842" x="1985963" y="2736850"/>
          <p14:tracePt t="372882" x="2008188" y="2736850"/>
          <p14:tracePt t="372888" x="2057400" y="2736850"/>
          <p14:tracePt t="372895" x="2100263" y="2757488"/>
          <p14:tracePt t="372907" x="2179638" y="2757488"/>
          <p14:tracePt t="372925" x="2271713" y="2757488"/>
          <p14:tracePt t="372941" x="2351088" y="2757488"/>
          <p14:tracePt t="372957" x="2393950" y="2757488"/>
          <p14:tracePt t="372975" x="2414588" y="2751138"/>
          <p14:tracePt t="372991" x="2436813" y="2751138"/>
          <p14:tracePt t="373008" x="2443163" y="2751138"/>
          <p14:tracePt t="373024" x="2451100" y="2751138"/>
          <p14:tracePt t="373041" x="2465388" y="2743200"/>
          <p14:tracePt t="373098" x="2471738" y="2743200"/>
          <p14:tracePt t="373226" x="2443163" y="2743200"/>
          <p14:tracePt t="373234" x="2436813" y="2743200"/>
          <p14:tracePt t="373242" x="2408238" y="2743200"/>
          <p14:tracePt t="373242" x="2393950" y="2743200"/>
          <p14:tracePt t="373258" x="2371725" y="2743200"/>
          <p14:tracePt t="373273" x="2336800" y="2743200"/>
          <p14:tracePt t="373291" x="2314575" y="2743200"/>
          <p14:tracePt t="373308" x="2257425" y="2765425"/>
          <p14:tracePt t="373323" x="2243138" y="2765425"/>
          <p14:tracePt t="373341" x="2228850" y="2765425"/>
          <p14:tracePt t="373357" x="2185988" y="2779713"/>
          <p14:tracePt t="373374" x="2157413" y="2779713"/>
          <p14:tracePt t="373391" x="2143125" y="2779713"/>
          <p14:tracePt t="373407" x="2136775" y="2786063"/>
          <p14:tracePt t="373586" x="2143125" y="2786063"/>
          <p14:tracePt t="373592" x="2193925" y="2786063"/>
          <p14:tracePt t="373606" x="2251075" y="2771775"/>
          <p14:tracePt t="373606" x="2351088" y="2751138"/>
          <p14:tracePt t="373623" x="2486025" y="2736850"/>
          <p14:tracePt t="373641" x="2686050" y="2700338"/>
          <p14:tracePt t="373657" x="2908300" y="2700338"/>
          <p14:tracePt t="373657" x="3028950" y="2700338"/>
          <p14:tracePt t="373675" x="3143250" y="2700338"/>
          <p14:tracePt t="373690" x="3571875" y="2700338"/>
          <p14:tracePt t="373707" x="3843338" y="2700338"/>
          <p14:tracePt t="373723" x="4022725" y="2708275"/>
          <p14:tracePt t="373741" x="4122738" y="2714625"/>
          <p14:tracePt t="373756" x="4151313" y="2714625"/>
          <p14:tracePt t="373802" x="4157663" y="2714625"/>
          <p14:tracePt t="373811" x="4179888" y="2722563"/>
          <p14:tracePt t="373816" x="4208463" y="2722563"/>
          <p14:tracePt t="373822" x="4257675" y="2722563"/>
          <p14:tracePt t="373840" x="4337050" y="2722563"/>
          <p14:tracePt t="373857" x="4414838" y="2722563"/>
          <p14:tracePt t="373873" x="4479925" y="2722563"/>
          <p14:tracePt t="373873" x="4486275" y="2722563"/>
          <p14:tracePt t="373891" x="4494213" y="2722563"/>
          <p14:tracePt t="373955" x="4500563" y="2722563"/>
          <p14:tracePt t="374019" x="4514850" y="2722563"/>
          <p14:tracePt t="374026" x="4522788" y="2743200"/>
          <p14:tracePt t="374039" x="4522788" y="2751138"/>
          <p14:tracePt t="374040" x="4522788" y="2757488"/>
          <p14:tracePt t="374055" x="4522788" y="2779713"/>
          <p14:tracePt t="374073" x="4494213" y="2800350"/>
          <p14:tracePt t="374089" x="4437063" y="2828925"/>
          <p14:tracePt t="374106" x="4329113" y="2851150"/>
          <p14:tracePt t="374123" x="4300538" y="2851150"/>
          <p14:tracePt t="374139" x="4294188" y="2851150"/>
          <p14:tracePt t="374156" x="4271963" y="2851150"/>
          <p14:tracePt t="374173" x="4243388" y="2851150"/>
          <p14:tracePt t="374189" x="4200525" y="2843213"/>
          <p14:tracePt t="374205" x="4179888" y="2828925"/>
          <p14:tracePt t="374251" x="4171950" y="2828925"/>
          <p14:tracePt t="374259" x="4165600" y="2822575"/>
          <p14:tracePt t="374261" x="4157663" y="2808288"/>
          <p14:tracePt t="374272" x="4157663" y="2786063"/>
          <p14:tracePt t="374289" x="4157663" y="2751138"/>
          <p14:tracePt t="374289" x="4157663" y="2743200"/>
          <p14:tracePt t="374307" x="4157663" y="2722563"/>
          <p14:tracePt t="374323" x="4157663" y="2714625"/>
          <p14:tracePt t="374339" x="4171950" y="2693988"/>
          <p14:tracePt t="374356" x="4200525" y="2671763"/>
          <p14:tracePt t="374372" x="4229100" y="2651125"/>
          <p14:tracePt t="374389" x="4243388" y="2636838"/>
          <p14:tracePt t="374405" x="4251325" y="2628900"/>
          <p14:tracePt t="374422" x="4271963" y="2622550"/>
          <p14:tracePt t="374466" x="4286250" y="2614613"/>
          <p14:tracePt t="374475" x="4294188" y="2614613"/>
          <p14:tracePt t="374531" x="4300538" y="2614613"/>
          <p14:tracePt t="374626" x="4308475" y="2614613"/>
          <p14:tracePt t="374685" x="4294188" y="2614613"/>
          <p14:tracePt t="374714" x="4265613" y="2614613"/>
          <p14:tracePt t="374722" x="4237038" y="2614613"/>
          <p14:tracePt t="374731" x="4200525" y="2614613"/>
          <p14:tracePt t="374739" x="4022725" y="2622550"/>
          <p14:tracePt t="374755" x="3908425" y="2651125"/>
          <p14:tracePt t="374771" x="3765550" y="2665413"/>
          <p14:tracePt t="374789" x="3700463" y="2665413"/>
          <p14:tracePt t="374804" x="3643313" y="2679700"/>
          <p14:tracePt t="374822" x="3579813" y="2693988"/>
          <p14:tracePt t="374838" x="3500438" y="2708275"/>
          <p14:tracePt t="374855" x="3351213" y="2757488"/>
          <p14:tracePt t="374871" x="3208338" y="2779713"/>
          <p14:tracePt t="374888" x="3036888" y="2794000"/>
          <p14:tracePt t="374888" x="2957513" y="2814638"/>
          <p14:tracePt t="374906" x="2886075" y="2828925"/>
          <p14:tracePt t="374921" x="2779713" y="2851150"/>
          <p14:tracePt t="374921" x="2722563" y="2851150"/>
          <p14:tracePt t="374939" x="2628900" y="2871788"/>
          <p14:tracePt t="374955" x="2551113" y="2879725"/>
          <p14:tracePt t="374972" x="2486025" y="2879725"/>
          <p14:tracePt t="374987" x="2428875" y="2879725"/>
          <p14:tracePt t="375005" x="2365375" y="2879725"/>
          <p14:tracePt t="375021" x="2314575" y="2871788"/>
          <p14:tracePt t="375038" x="2271713" y="2865438"/>
          <p14:tracePt t="375054" x="2208213" y="2851150"/>
          <p14:tracePt t="375072" x="2114550" y="2828925"/>
          <p14:tracePt t="375088" x="2028825" y="2808288"/>
          <p14:tracePt t="375104" x="1993900" y="2800350"/>
          <p14:tracePt t="375122" x="1965325" y="2800350"/>
          <p14:tracePt t="375137" x="1900238" y="2771775"/>
          <p14:tracePt t="375155" x="1814513" y="2757488"/>
          <p14:tracePt t="375172" x="1751013" y="2736850"/>
          <p14:tracePt t="375188" x="1665288" y="2714625"/>
          <p14:tracePt t="375205" x="1608138" y="2686050"/>
          <p14:tracePt t="375221" x="1579563" y="2686050"/>
          <p14:tracePt t="375238" x="1543050" y="2679700"/>
          <p14:tracePt t="375254" x="1500188" y="2671763"/>
          <p14:tracePt t="375271" x="1443038" y="2643188"/>
          <p14:tracePt t="375314" x="1436688" y="2643188"/>
          <p14:tracePt t="375354" x="1428750" y="2636838"/>
          <p14:tracePt t="375395" x="1428750" y="2628900"/>
          <p14:tracePt t="375402" x="1408113" y="2608263"/>
          <p14:tracePt t="375402" x="1408113" y="2600325"/>
          <p14:tracePt t="375411" x="1408113" y="2593975"/>
          <p14:tracePt t="375421" x="1408113" y="2571750"/>
          <p14:tracePt t="375437" x="1408113" y="2557463"/>
          <p14:tracePt t="375455" x="1414463" y="2536825"/>
          <p14:tracePt t="375471" x="1428750" y="2522538"/>
          <p14:tracePt t="375488" x="1450975" y="2514600"/>
          <p14:tracePt t="375504" x="1479550" y="2514600"/>
          <p14:tracePt t="375520" x="1500188" y="2500313"/>
          <p14:tracePt t="375537" x="1543050" y="2500313"/>
          <p14:tracePt t="375553" x="1608138" y="2500313"/>
          <p14:tracePt t="375571" x="1628775" y="2500313"/>
          <p14:tracePt t="375587" x="1643063" y="2500313"/>
          <p14:tracePt t="375604" x="1657350" y="2500313"/>
          <p14:tracePt t="375620" x="1679575" y="2500313"/>
          <p14:tracePt t="375637" x="1708150" y="2500313"/>
          <p14:tracePt t="375653" x="1743075" y="2500313"/>
          <p14:tracePt t="375671" x="1779588" y="2500313"/>
          <p14:tracePt t="375687" x="1800225" y="2500313"/>
          <p14:tracePt t="375703" x="1814513" y="2500313"/>
          <p14:tracePt t="375754" x="1822450" y="2500313"/>
          <p14:tracePt t="375762" x="1828800" y="2500313"/>
          <p14:tracePt t="375770" x="1836738" y="2522538"/>
          <p14:tracePt t="375802" x="1836738" y="2528888"/>
          <p14:tracePt t="375810" x="1836738" y="2536825"/>
          <p14:tracePt t="375818" x="1836738" y="2557463"/>
          <p14:tracePt t="375842" x="1836738" y="2565400"/>
          <p14:tracePt t="375850" x="1843088" y="2571750"/>
          <p14:tracePt t="375856" x="1851025" y="2579688"/>
          <p14:tracePt t="375869" x="1851025" y="2593975"/>
          <p14:tracePt t="375886" x="1851025" y="2600325"/>
          <p14:tracePt t="375903" x="1857375" y="2636838"/>
          <p14:tracePt t="375920" x="1871663" y="2643188"/>
          <p14:tracePt t="375995" x="1879600" y="2643188"/>
          <p14:tracePt t="376003" x="1885950" y="2643188"/>
          <p14:tracePt t="376010" x="1893888" y="2643188"/>
          <p14:tracePt t="376019" x="1928813" y="2643188"/>
          <p14:tracePt t="376028" x="1936750" y="2643188"/>
          <p14:tracePt t="376042" x="1979613" y="2643188"/>
          <p14:tracePt t="376053" x="2065338" y="2643188"/>
          <p14:tracePt t="376070" x="2157413" y="2643188"/>
          <p14:tracePt t="376087" x="2179638" y="2643188"/>
          <p14:tracePt t="376103" x="2200275" y="2643188"/>
          <p14:tracePt t="376346" x="2208213" y="2651125"/>
          <p14:tracePt t="376354" x="2279650" y="2636838"/>
          <p14:tracePt t="376362" x="2322513" y="2628900"/>
          <p14:tracePt t="376371" x="2451100" y="2608263"/>
          <p14:tracePt t="376385" x="2665413" y="2557463"/>
          <p14:tracePt t="376402" x="2828925" y="2522538"/>
          <p14:tracePt t="376420" x="3022600" y="2522538"/>
          <p14:tracePt t="376436" x="3328988" y="2522538"/>
          <p14:tracePt t="376453" x="3686175" y="2557463"/>
          <p14:tracePt t="376469" x="3965575" y="2600325"/>
          <p14:tracePt t="376485" x="4257675" y="2622550"/>
          <p14:tracePt t="376502" x="4565650" y="2679700"/>
          <p14:tracePt t="376520" x="4808538" y="2693988"/>
          <p14:tracePt t="376537" x="5000625" y="2693988"/>
          <p14:tracePt t="376552" x="5222875" y="2693988"/>
          <p14:tracePt t="376569" x="5443538" y="2693988"/>
          <p14:tracePt t="376585" x="5772150" y="2693988"/>
          <p14:tracePt t="376603" x="5943600" y="2693988"/>
          <p14:tracePt t="376619" x="6108700" y="2722563"/>
          <p14:tracePt t="376636" x="6315075" y="2736850"/>
          <p14:tracePt t="376652" x="6551613" y="2736850"/>
          <p14:tracePt t="376669" x="6757988" y="2736850"/>
          <p14:tracePt t="376685" x="6915150" y="2736850"/>
          <p14:tracePt t="376702" x="6972300" y="2736850"/>
          <p14:tracePt t="376719" x="7037388" y="2736850"/>
          <p14:tracePt t="376736" x="7080250" y="2743200"/>
          <p14:tracePt t="376752" x="7137400" y="2743200"/>
          <p14:tracePt t="376769" x="7180263" y="2743200"/>
          <p14:tracePt t="376786" x="7223125" y="2743200"/>
          <p14:tracePt t="376803" x="7229475" y="2743200"/>
          <p14:tracePt t="376914" x="7215188" y="2743200"/>
          <p14:tracePt t="376923" x="7208838" y="2743200"/>
          <p14:tracePt t="376924" x="7194550" y="2743200"/>
          <p14:tracePt t="376936" x="7137400" y="2743200"/>
          <p14:tracePt t="376952" x="7100888" y="2779713"/>
          <p14:tracePt t="376970" x="7058025" y="2800350"/>
          <p14:tracePt t="376985" x="7037388" y="2808288"/>
          <p14:tracePt t="377002" x="7015163" y="2822575"/>
          <p14:tracePt t="377019" x="7000875" y="2822575"/>
          <p14:tracePt t="377035" x="6965950" y="2828925"/>
          <p14:tracePt t="377052" x="6943725" y="2828925"/>
          <p14:tracePt t="377068" x="6894513" y="2828925"/>
          <p14:tracePt t="377085" x="6858000" y="2828925"/>
          <p14:tracePt t="377101" x="6851650" y="2828925"/>
          <p14:tracePt t="377138" x="6843713" y="2828925"/>
          <p14:tracePt t="377146" x="6837363" y="2828925"/>
          <p14:tracePt t="377168" x="6808788" y="2828925"/>
          <p14:tracePt t="377168" x="6800850" y="2822575"/>
          <p14:tracePt t="377218" x="6800850" y="2814638"/>
          <p14:tracePt t="377226" x="6800850" y="2800350"/>
          <p14:tracePt t="377229" x="6800850" y="2779713"/>
          <p14:tracePt t="377235" x="6800850" y="2751138"/>
          <p14:tracePt t="377252" x="6800850" y="2728913"/>
          <p14:tracePt t="377268" x="6808788" y="2700338"/>
          <p14:tracePt t="377315" x="6815138" y="2679700"/>
          <p14:tracePt t="377330" x="6815138" y="2665413"/>
          <p14:tracePt t="377340" x="6815138" y="2657475"/>
          <p14:tracePt t="377351" x="6823075" y="2651125"/>
          <p14:tracePt t="377386" x="6823075" y="2643188"/>
          <p14:tracePt t="377386" x="6829425" y="2636838"/>
          <p14:tracePt t="377401" x="6829425" y="2628900"/>
          <p14:tracePt t="377450" x="6829425" y="2622550"/>
          <p14:tracePt t="377482" x="6837363" y="2614613"/>
          <p14:tracePt t="377488" x="6843713" y="2614613"/>
          <p14:tracePt t="377494" x="6851650" y="2608263"/>
          <p14:tracePt t="377502" x="6872288" y="2608263"/>
          <p14:tracePt t="377518" x="6880225" y="2608263"/>
          <p14:tracePt t="377535" x="6894513" y="2608263"/>
          <p14:tracePt t="377551" x="6915150" y="2608263"/>
          <p14:tracePt t="377568" x="6929438" y="2608263"/>
          <p14:tracePt t="377584" x="6937375" y="2608263"/>
          <p14:tracePt t="377601" x="6951663" y="2608263"/>
          <p14:tracePt t="377650" x="6958013" y="2608263"/>
          <p14:tracePt t="377658" x="6965950" y="2608263"/>
          <p14:tracePt t="377666" x="6972300" y="2608263"/>
          <p14:tracePt t="377666" x="6980238" y="2614613"/>
          <p14:tracePt t="377707" x="6986588" y="2614613"/>
          <p14:tracePt t="377722" x="6994525" y="2614613"/>
          <p14:tracePt t="377754" x="7000875" y="2614613"/>
          <p14:tracePt t="377763" x="7008813" y="2622550"/>
          <p14:tracePt t="377778" x="7023100" y="2628900"/>
          <p14:tracePt t="377850" x="7029450" y="2636838"/>
          <p14:tracePt t="377860" x="7029450" y="2643188"/>
          <p14:tracePt t="377866" x="7029450" y="2651125"/>
          <p14:tracePt t="377883" x="7029450" y="2665413"/>
          <p14:tracePt t="377901" x="7029450" y="2679700"/>
          <p14:tracePt t="377946" x="7029450" y="2700338"/>
          <p14:tracePt t="377962" x="7029450" y="2708275"/>
          <p14:tracePt t="377978" x="7029450" y="2722563"/>
          <p14:tracePt t="377986" x="7023100" y="2728913"/>
          <p14:tracePt t="378018" x="7015163" y="2743200"/>
          <p14:tracePt t="378027" x="6994525" y="2751138"/>
          <p14:tracePt t="378043" x="6986588" y="2757488"/>
          <p14:tracePt t="378046" x="6980238" y="2765425"/>
          <p14:tracePt t="378106" x="6958013" y="2771775"/>
          <p14:tracePt t="378122" x="6951663" y="2779713"/>
          <p14:tracePt t="378154" x="6923088" y="2779713"/>
          <p14:tracePt t="378162" x="6894513" y="2794000"/>
          <p14:tracePt t="378178" x="6880225" y="2794000"/>
          <p14:tracePt t="378187" x="6865938" y="2800350"/>
          <p14:tracePt t="378187" x="6858000" y="2808288"/>
          <p14:tracePt t="378234" x="6837363" y="2808288"/>
          <p14:tracePt t="378330" x="6829425" y="2808288"/>
          <p14:tracePt t="378338" x="6815138" y="2794000"/>
          <p14:tracePt t="378354" x="6815138" y="2771775"/>
          <p14:tracePt t="378362" x="6815138" y="2765425"/>
          <p14:tracePt t="378370" x="6808788" y="2743200"/>
          <p14:tracePt t="378383" x="6794500" y="2728913"/>
          <p14:tracePt t="378399" x="6780213" y="2700338"/>
          <p14:tracePt t="378417" x="6780213" y="2693988"/>
          <p14:tracePt t="378433" x="6780213" y="2686050"/>
          <p14:tracePt t="378450" x="6780213" y="2657475"/>
          <p14:tracePt t="378469" x="6772275" y="2643188"/>
          <p14:tracePt t="378506" x="6772275" y="2636838"/>
          <p14:tracePt t="378514" x="6772275" y="2622550"/>
          <p14:tracePt t="378522" x="6772275" y="2614613"/>
          <p14:tracePt t="378554" x="6772275" y="2608263"/>
          <p14:tracePt t="378587" x="6772275" y="2600325"/>
          <p14:tracePt t="378591" x="6772275" y="2593975"/>
          <p14:tracePt t="378618" x="6780213" y="2593975"/>
          <p14:tracePt t="378627" x="6794500" y="2586038"/>
          <p14:tracePt t="378642" x="6800850" y="2579688"/>
          <p14:tracePt t="378650" x="6808788" y="2579688"/>
          <p14:tracePt t="378665" x="6829425" y="2579688"/>
          <p14:tracePt t="378674" x="6858000" y="2579688"/>
          <p14:tracePt t="378682" x="6900863" y="2579688"/>
          <p14:tracePt t="378699" x="6915150" y="2579688"/>
          <p14:tracePt t="378754" x="6937375" y="2579688"/>
          <p14:tracePt t="378762" x="6943725" y="2579688"/>
          <p14:tracePt t="378770" x="6951663" y="2579688"/>
          <p14:tracePt t="378778" x="6958013" y="2586038"/>
          <p14:tracePt t="378788" x="6972300" y="2586038"/>
          <p14:tracePt t="378799" x="6980238" y="2593975"/>
          <p14:tracePt t="378835" x="6986588" y="2600325"/>
          <p14:tracePt t="378835" x="6994525" y="2608263"/>
          <p14:tracePt t="378850" x="7000875" y="2614613"/>
          <p14:tracePt t="378883" x="7000875" y="2622550"/>
          <p14:tracePt t="378883" x="7015163" y="2636838"/>
          <p14:tracePt t="378900" x="7015163" y="2643188"/>
          <p14:tracePt t="378915" x="7015163" y="2651125"/>
          <p14:tracePt t="378932" x="7015163" y="2671763"/>
          <p14:tracePt t="378949" x="7015163" y="2679700"/>
          <p14:tracePt t="378994" x="7015163" y="2686050"/>
          <p14:tracePt t="379003" x="7015163" y="2693988"/>
          <p14:tracePt t="379075" x="7015163" y="2708275"/>
          <p14:tracePt t="379090" x="7015163" y="2722563"/>
          <p14:tracePt t="379107" x="7015163" y="2728913"/>
          <p14:tracePt t="379114" x="7015163" y="2736850"/>
          <p14:tracePt t="379330" x="7023100" y="2736850"/>
          <p14:tracePt t="379682" x="7029450" y="2743200"/>
          <p14:tracePt t="379698" x="7029450" y="2751138"/>
          <p14:tracePt t="379730" x="7029450" y="2757488"/>
          <p14:tracePt t="379762" x="7029450" y="2771775"/>
          <p14:tracePt t="379770" x="7023100" y="2771775"/>
          <p14:tracePt t="379778" x="7000875" y="2794000"/>
          <p14:tracePt t="379790" x="6980238" y="2800350"/>
          <p14:tracePt t="379834" x="6972300" y="2800350"/>
          <p14:tracePt t="379842" x="6965950" y="2808288"/>
          <p14:tracePt t="379850" x="6951663" y="2822575"/>
          <p14:tracePt t="379858" x="6943725" y="2822575"/>
          <p14:tracePt t="379867" x="6923088" y="2836863"/>
          <p14:tracePt t="379880" x="6900863" y="2843213"/>
          <p14:tracePt t="379922" x="6894513" y="2843213"/>
          <p14:tracePt t="379931" x="6865938" y="2851150"/>
          <p14:tracePt t="379938" x="6858000" y="2851150"/>
          <p14:tracePt t="379947" x="6851650" y="2851150"/>
          <p14:tracePt t="379964" x="6829425" y="2851150"/>
          <p14:tracePt t="380090" x="6823075" y="2851150"/>
          <p14:tracePt t="380106" x="6815138" y="2851150"/>
          <p14:tracePt t="380114" x="6808788" y="2851150"/>
          <p14:tracePt t="380122" x="6800850" y="2851150"/>
          <p14:tracePt t="380122" x="6786563" y="2828925"/>
          <p14:tracePt t="380130" x="6780213" y="2808288"/>
          <p14:tracePt t="380147" x="6780213" y="2794000"/>
          <p14:tracePt t="380164" x="6772275" y="2786063"/>
          <p14:tracePt t="380180" x="6765925" y="2771775"/>
          <p14:tracePt t="380197" x="6765925" y="2757488"/>
          <p14:tracePt t="380214" x="6765925" y="2751138"/>
          <p14:tracePt t="380230" x="6765925" y="2728913"/>
          <p14:tracePt t="380247" x="6765925" y="2722563"/>
          <p14:tracePt t="380264" x="6751638" y="2700338"/>
          <p14:tracePt t="380330" x="6751638" y="2693988"/>
          <p14:tracePt t="380363" x="6751638" y="2686050"/>
          <p14:tracePt t="380370" x="6751638" y="2679700"/>
          <p14:tracePt t="380386" x="6751638" y="2671763"/>
          <p14:tracePt t="380386" x="6751638" y="2657475"/>
          <p14:tracePt t="380397" x="6751638" y="2651125"/>
          <p14:tracePt t="380434" x="6751638" y="2643188"/>
          <p14:tracePt t="380450" x="6751638" y="2636838"/>
          <p14:tracePt t="380450" x="6751638" y="2628900"/>
          <p14:tracePt t="380467" x="6751638" y="2622550"/>
          <p14:tracePt t="380506" x="6757988" y="2614613"/>
          <p14:tracePt t="380538" x="6765925" y="2608263"/>
          <p14:tracePt t="380570" x="6772275" y="2600325"/>
          <p14:tracePt t="380610" x="6780213" y="2600325"/>
          <p14:tracePt t="380618" x="6786563" y="2593975"/>
          <p14:tracePt t="380634" x="6794500" y="2593975"/>
          <p14:tracePt t="380642" x="6808788" y="2593975"/>
          <p14:tracePt t="380646" x="6823075" y="2586038"/>
          <p14:tracePt t="380690" x="6829425" y="2579688"/>
          <p14:tracePt t="380722" x="6851650" y="2579688"/>
          <p14:tracePt t="380748" x="6858000" y="2579688"/>
          <p14:tracePt t="380770" x="6865938" y="2579688"/>
          <p14:tracePt t="380778" x="6872288" y="2579688"/>
          <p14:tracePt t="380792" x="6886575" y="2579688"/>
          <p14:tracePt t="380799" x="6894513" y="2579688"/>
          <p14:tracePt t="380813" x="6900863" y="2579688"/>
          <p14:tracePt t="380830" x="6908800" y="2579688"/>
          <p14:tracePt t="380864" x="6923088" y="2579688"/>
          <p14:tracePt t="380898" x="6929438" y="2579688"/>
          <p14:tracePt t="380907" x="6937375" y="2579688"/>
          <p14:tracePt t="380922" x="6943725" y="2586038"/>
          <p14:tracePt t="380938" x="6958013" y="2593975"/>
          <p14:tracePt t="380954" x="6965950" y="2593975"/>
          <p14:tracePt t="380962" x="6972300" y="2600325"/>
          <p14:tracePt t="381010" x="6972300" y="2608263"/>
          <p14:tracePt t="381019" x="6980238" y="2614613"/>
          <p14:tracePt t="381466" x="6986588" y="2622550"/>
          <p14:tracePt t="381474" x="6994525" y="2622550"/>
          <p14:tracePt t="381522" x="7000875" y="2622550"/>
          <p14:tracePt t="381530" x="7015163" y="2622550"/>
          <p14:tracePt t="381842" x="7023100" y="2622550"/>
          <p14:tracePt t="381962" x="7037388" y="2622550"/>
          <p14:tracePt t="381971" x="7043738" y="2622550"/>
          <p14:tracePt t="381979" x="7051675" y="2622550"/>
          <p14:tracePt t="381980" x="7065963" y="2614613"/>
          <p14:tracePt t="381994" x="0" y="0"/>
        </p14:tracePtLst>
        <p14:tracePtLst>
          <p14:tracePt t="390551" x="4572000" y="3429000"/>
          <p14:tracePt t="390594" x="4565650" y="3422650"/>
          <p14:tracePt t="390602" x="4543425" y="3422650"/>
          <p14:tracePt t="390609" x="4529138" y="3408363"/>
          <p14:tracePt t="390615" x="4471988" y="3400425"/>
          <p14:tracePt t="390632" x="4451350" y="3379788"/>
          <p14:tracePt t="390649" x="4365625" y="3328988"/>
          <p14:tracePt t="390665" x="4051300" y="3165475"/>
          <p14:tracePt t="390683" x="3786188" y="3051175"/>
          <p14:tracePt t="390698" x="3565525" y="2914650"/>
          <p14:tracePt t="390715" x="3451225" y="2808288"/>
          <p14:tracePt t="390732" x="3414713" y="2743200"/>
          <p14:tracePt t="390749" x="3414713" y="2708275"/>
          <p14:tracePt t="390766" x="3471863" y="2693988"/>
          <p14:tracePt t="390782" x="3557588" y="2657475"/>
          <p14:tracePt t="390799" x="3694113" y="2600325"/>
          <p14:tracePt t="390815" x="3822700" y="2551113"/>
          <p14:tracePt t="390832" x="3937000" y="2528888"/>
          <p14:tracePt t="390848" x="4029075" y="2528888"/>
          <p14:tracePt t="390866" x="4129088" y="2528888"/>
          <p14:tracePt t="390881" x="4408488" y="2528888"/>
          <p14:tracePt t="390899" x="4643438" y="2528888"/>
          <p14:tracePt t="390915" x="4937125" y="2528888"/>
          <p14:tracePt t="390931" x="5229225" y="2528888"/>
          <p14:tracePt t="390949" x="5537200" y="2528888"/>
          <p14:tracePt t="390965" x="5857875" y="2528888"/>
          <p14:tracePt t="390982" x="6180138" y="2528888"/>
          <p14:tracePt t="390998" x="6386513" y="2528888"/>
          <p14:tracePt t="391015" x="6494463" y="2528888"/>
          <p14:tracePt t="391032" x="6551613" y="2528888"/>
          <p14:tracePt t="391048" x="6651625" y="2528888"/>
          <p14:tracePt t="391064" x="6823075" y="2528888"/>
          <p14:tracePt t="391082" x="7029450" y="2528888"/>
          <p14:tracePt t="391082" x="7151688" y="2528888"/>
          <p14:tracePt t="391099" x="7308850" y="2528888"/>
          <p14:tracePt t="391115" x="7351713" y="2528888"/>
          <p14:tracePt t="391132" x="7366000" y="2522538"/>
          <p14:tracePt t="391210" x="7366000" y="2528888"/>
          <p14:tracePt t="391219" x="7366000" y="2536825"/>
          <p14:tracePt t="391226" x="7366000" y="2543175"/>
          <p14:tracePt t="391234" x="7366000" y="2551113"/>
          <p14:tracePt t="391267" x="7366000" y="2579688"/>
          <p14:tracePt t="391267" x="7308850" y="2622550"/>
          <p14:tracePt t="391282" x="7237413" y="2686050"/>
          <p14:tracePt t="391297" x="7129463" y="2757488"/>
          <p14:tracePt t="391315" x="7094538" y="2765425"/>
          <p14:tracePt t="391331" x="7072313" y="2786063"/>
          <p14:tracePt t="391348" x="7058025" y="2786063"/>
          <p14:tracePt t="391364" x="7043738" y="2800350"/>
          <p14:tracePt t="391380" x="7015163" y="2808288"/>
          <p14:tracePt t="391398" x="7000875" y="2822575"/>
          <p14:tracePt t="391415" x="6980238" y="2836863"/>
          <p14:tracePt t="391432" x="6951663" y="2843213"/>
          <p14:tracePt t="391448" x="6929438" y="2843213"/>
          <p14:tracePt t="391464" x="6908800" y="2857500"/>
          <p14:tracePt t="391481" x="6894513" y="2857500"/>
          <p14:tracePt t="391498" x="6880225" y="2857500"/>
          <p14:tracePt t="391562" x="6872288" y="2857500"/>
          <p14:tracePt t="391579" x="6865938" y="2857500"/>
          <p14:tracePt t="391586" x="6858000" y="2857500"/>
          <p14:tracePt t="391602" x="6829425" y="2857500"/>
          <p14:tracePt t="391634" x="6829425" y="2851150"/>
          <p14:tracePt t="391642" x="6829425" y="2836863"/>
          <p14:tracePt t="391650" x="6829425" y="2828925"/>
          <p14:tracePt t="391651" x="6829425" y="2822575"/>
          <p14:tracePt t="391664" x="6829425" y="2794000"/>
          <p14:tracePt t="391680" x="6829425" y="2771775"/>
          <p14:tracePt t="391698" x="6843713" y="2757488"/>
          <p14:tracePt t="391714" x="6851650" y="2743200"/>
          <p14:tracePt t="391731" x="6872288" y="2708275"/>
          <p14:tracePt t="391747" x="6872288" y="2700338"/>
          <p14:tracePt t="391795" x="6872288" y="2693988"/>
          <p14:tracePt t="391810" x="6886575" y="2679700"/>
          <p14:tracePt t="391826" x="6894513" y="2657475"/>
          <p14:tracePt t="391842" x="6900863" y="2651125"/>
          <p14:tracePt t="391850" x="6908800" y="2643188"/>
          <p14:tracePt t="391858" x="6915150" y="2628900"/>
          <p14:tracePt t="391890" x="6923088" y="2622550"/>
          <p14:tracePt t="391906" x="6937375" y="2622550"/>
          <p14:tracePt t="391916" x="6943725" y="2622550"/>
          <p14:tracePt t="391916" x="6951663" y="2622550"/>
          <p14:tracePt t="391995" x="6958013" y="2628900"/>
          <p14:tracePt t="392002" x="6951663" y="2651125"/>
          <p14:tracePt t="392010" x="6929438" y="2665413"/>
          <p14:tracePt t="392016" x="6894513" y="2671763"/>
          <p14:tracePt t="392030" x="6865938" y="2693988"/>
          <p14:tracePt t="392047" x="6823075" y="2708275"/>
          <p14:tracePt t="392064" x="6780213" y="2728913"/>
          <p14:tracePt t="392080" x="6737350" y="2757488"/>
          <p14:tracePt t="392098" x="6729413" y="2757488"/>
          <p14:tracePt t="392147" x="6723063" y="2757488"/>
          <p14:tracePt t="392155" x="6700838" y="2757488"/>
          <p14:tracePt t="392163" x="6686550" y="2757488"/>
          <p14:tracePt t="392170" x="6643688" y="2765425"/>
          <p14:tracePt t="392180" x="6586538" y="2765425"/>
          <p14:tracePt t="392196" x="6551613" y="2771775"/>
          <p14:tracePt t="392213" x="6529388" y="2771775"/>
          <p14:tracePt t="392229" x="6523038" y="2771775"/>
          <p14:tracePt t="392246" x="6480175" y="2771775"/>
          <p14:tracePt t="392263" x="6380163" y="2771775"/>
          <p14:tracePt t="392281" x="6237288" y="2771775"/>
          <p14:tracePt t="392297" x="6065838" y="2771775"/>
          <p14:tracePt t="392313" x="5957888" y="2771775"/>
          <p14:tracePt t="392313" x="5943600" y="2771775"/>
          <p14:tracePt t="392330" x="5915025" y="2771775"/>
          <p14:tracePt t="392347" x="5886450" y="2771775"/>
          <p14:tracePt t="392363" x="5822950" y="2771775"/>
          <p14:tracePt t="392380" x="5715000" y="2771775"/>
          <p14:tracePt t="392396" x="5622925" y="2771775"/>
          <p14:tracePt t="392412" x="5551488" y="2771775"/>
          <p14:tracePt t="392431" x="5480050" y="2771775"/>
          <p14:tracePt t="392446" x="5414963" y="2771775"/>
          <p14:tracePt t="392463" x="5337175" y="2771775"/>
          <p14:tracePt t="392480" x="5237163" y="2771775"/>
          <p14:tracePt t="392496" x="5114925" y="2771775"/>
          <p14:tracePt t="392513" x="5008563" y="2771775"/>
          <p14:tracePt t="392530" x="4851400" y="2771775"/>
          <p14:tracePt t="392546" x="4743450" y="2771775"/>
          <p14:tracePt t="392563" x="4586288" y="2771775"/>
          <p14:tracePt t="392580" x="4429125" y="2771775"/>
          <p14:tracePt t="392596" x="4271963" y="2743200"/>
          <p14:tracePt t="392613" x="4157663" y="2728913"/>
          <p14:tracePt t="392630" x="4071938" y="2722563"/>
          <p14:tracePt t="392647" x="3965575" y="2722563"/>
          <p14:tracePt t="392663" x="3857625" y="2722563"/>
          <p14:tracePt t="392680" x="3736975" y="2722563"/>
          <p14:tracePt t="392697" x="3629025" y="2722563"/>
          <p14:tracePt t="392713" x="3500438" y="2708275"/>
          <p14:tracePt t="392730" x="3394075" y="2686050"/>
          <p14:tracePt t="392746" x="3165475" y="2686050"/>
          <p14:tracePt t="392763" x="3022600" y="2679700"/>
          <p14:tracePt t="392779" x="2900363" y="2665413"/>
          <p14:tracePt t="392796" x="2822575" y="2643188"/>
          <p14:tracePt t="392813" x="2771775" y="2643188"/>
          <p14:tracePt t="392829" x="2708275" y="2643188"/>
          <p14:tracePt t="392845" x="2665413" y="2643188"/>
          <p14:tracePt t="392862" x="2600325" y="2643188"/>
          <p14:tracePt t="392880" x="2536825" y="2643188"/>
          <p14:tracePt t="392896" x="2479675" y="2643188"/>
          <p14:tracePt t="392913" x="2457450" y="2643188"/>
          <p14:tracePt t="392928" x="2428875" y="2643188"/>
          <p14:tracePt t="392946" x="2379663" y="2643188"/>
          <p14:tracePt t="392962" x="2322513" y="2643188"/>
          <p14:tracePt t="392979" x="2279650" y="2643188"/>
          <p14:tracePt t="392996" x="2257425" y="2643188"/>
          <p14:tracePt t="393012" x="2243138" y="2643188"/>
          <p14:tracePt t="393029" x="2214563" y="2643188"/>
          <p14:tracePt t="393045" x="2171700" y="2643188"/>
          <p14:tracePt t="393063" x="2122488" y="2643188"/>
          <p14:tracePt t="393079" x="2071688" y="2643188"/>
          <p14:tracePt t="393096" x="2043113" y="2643188"/>
          <p14:tracePt t="393112" x="2036763" y="2643188"/>
          <p14:tracePt t="393129" x="2014538" y="2643188"/>
          <p14:tracePt t="393145" x="1957388" y="2643188"/>
          <p14:tracePt t="393163" x="1943100" y="2651125"/>
          <p14:tracePt t="393163" x="1928813" y="2651125"/>
          <p14:tracePt t="393179" x="1914525" y="2651125"/>
          <p14:tracePt t="393195" x="1893888" y="2651125"/>
          <p14:tracePt t="393243" x="1885950" y="2651125"/>
          <p14:tracePt t="393258" x="1879600" y="2657475"/>
          <p14:tracePt t="393266" x="1851025" y="2657475"/>
          <p14:tracePt t="393282" x="1836738" y="2657475"/>
          <p14:tracePt t="393290" x="1822450" y="2657475"/>
          <p14:tracePt t="393298" x="1751013" y="2700338"/>
          <p14:tracePt t="393642" x="1757363" y="2700338"/>
          <p14:tracePt t="393650" x="1771650" y="2700338"/>
          <p14:tracePt t="393666" x="1779588" y="2700338"/>
          <p14:tracePt t="393698" x="1785938" y="2700338"/>
          <p14:tracePt t="393714" x="1793875" y="2700338"/>
          <p14:tracePt t="393716" x="1800225" y="2700338"/>
          <p14:tracePt t="393730" x="1808163" y="2693988"/>
          <p14:tracePt t="393762" x="1814513" y="2693988"/>
          <p14:tracePt t="393770" x="1822450" y="2686050"/>
          <p14:tracePt t="393786" x="1828800" y="2679700"/>
          <p14:tracePt t="393818" x="1857375" y="2665413"/>
          <p14:tracePt t="393826" x="1879600" y="2636838"/>
          <p14:tracePt t="393835" x="1885950" y="2628900"/>
          <p14:tracePt t="393843" x="1900238" y="2614613"/>
          <p14:tracePt t="393860" x="1914525" y="2600325"/>
          <p14:tracePt t="393878" x="1928813" y="2593975"/>
          <p14:tracePt t="393894" x="1936750" y="2593975"/>
          <p14:tracePt t="393910" x="1957388" y="2579688"/>
          <p14:tracePt t="393927" x="1971675" y="2579688"/>
          <p14:tracePt t="393944" x="2014538" y="2579688"/>
          <p14:tracePt t="393961" x="2043113" y="2557463"/>
          <p14:tracePt t="393978" x="2079625" y="2543175"/>
          <p14:tracePt t="393995" x="2085975" y="2536825"/>
          <p14:tracePt t="394010" x="2108200" y="2528888"/>
          <p14:tracePt t="394028" x="2136775" y="2528888"/>
          <p14:tracePt t="394044" x="2165350" y="2522538"/>
          <p14:tracePt t="394061" x="2179638" y="2514600"/>
          <p14:tracePt t="394078" x="2208213" y="2514600"/>
          <p14:tracePt t="394094" x="2222500" y="2508250"/>
          <p14:tracePt t="394111" x="2228850" y="2500313"/>
          <p14:tracePt t="394127" x="2243138" y="2493963"/>
          <p14:tracePt t="394162" x="2257425" y="2493963"/>
          <p14:tracePt t="394167" x="2286000" y="2493963"/>
          <p14:tracePt t="394177" x="2293938" y="2479675"/>
          <p14:tracePt t="394194" x="2308225" y="2471738"/>
          <p14:tracePt t="394210" x="2322513" y="2471738"/>
          <p14:tracePt t="394347" x="2300288" y="2471738"/>
          <p14:tracePt t="394354" x="2257425" y="2479675"/>
          <p14:tracePt t="394362" x="2243138" y="2479675"/>
          <p14:tracePt t="394370" x="2200275" y="2500313"/>
          <p14:tracePt t="394379" x="2171700" y="2500313"/>
          <p14:tracePt t="394393" x="2043113" y="2522538"/>
          <p14:tracePt t="394411" x="1857375" y="2522538"/>
          <p14:tracePt t="394428" x="1651000" y="2522538"/>
          <p14:tracePt t="394443" x="1428750" y="2522538"/>
          <p14:tracePt t="394460" x="1236663" y="2522538"/>
          <p14:tracePt t="394477" x="1114425" y="2522538"/>
          <p14:tracePt t="394493" x="1022350" y="2522538"/>
          <p14:tracePt t="394510" x="965200" y="2522538"/>
          <p14:tracePt t="394526" x="914400" y="2522538"/>
          <p14:tracePt t="394544" x="871538" y="2522538"/>
          <p14:tracePt t="394559" x="814388" y="2528888"/>
          <p14:tracePt t="394576" x="771525" y="2528888"/>
          <p14:tracePt t="394593" x="728663" y="2528888"/>
          <p14:tracePt t="394610" x="693738" y="2528888"/>
          <p14:tracePt t="394627" x="685800" y="2528888"/>
          <p14:tracePt t="394746" x="679450" y="2528888"/>
          <p14:tracePt t="394755" x="679450" y="2500313"/>
          <p14:tracePt t="394761" x="679450" y="2493963"/>
          <p14:tracePt t="394776" x="700088" y="2471738"/>
          <p14:tracePt t="394776" x="714375" y="2457450"/>
          <p14:tracePt t="394793" x="765175" y="2428875"/>
          <p14:tracePt t="394793" x="793750" y="2422525"/>
          <p14:tracePt t="394826" x="871538" y="2400300"/>
          <p14:tracePt t="394826" x="942975" y="2379663"/>
          <p14:tracePt t="394844" x="1050925" y="2365375"/>
          <p14:tracePt t="394859" x="1157288" y="2357438"/>
          <p14:tracePt t="394877" x="1285875" y="2328863"/>
          <p14:tracePt t="394892" x="1393825" y="2322513"/>
          <p14:tracePt t="394910" x="1500188" y="2322513"/>
          <p14:tracePt t="394926" x="1593850" y="2322513"/>
          <p14:tracePt t="394942" x="1657350" y="2322513"/>
          <p14:tracePt t="394959" x="1722438" y="2322513"/>
          <p14:tracePt t="394975" x="1779588" y="2322513"/>
          <p14:tracePt t="394993" x="1885950" y="2308225"/>
          <p14:tracePt t="395009" x="1993900" y="2300288"/>
          <p14:tracePt t="395026" x="2136775" y="2257425"/>
          <p14:tracePt t="395042" x="2200275" y="2243138"/>
          <p14:tracePt t="395059" x="2243138" y="2243138"/>
          <p14:tracePt t="395075" x="2279650" y="2236788"/>
          <p14:tracePt t="395092" x="2314575" y="2236788"/>
          <p14:tracePt t="395109" x="2336800" y="2236788"/>
          <p14:tracePt t="395126" x="2351088" y="2236788"/>
          <p14:tracePt t="395142" x="2357438" y="2236788"/>
          <p14:tracePt t="395159" x="2393950" y="2236788"/>
          <p14:tracePt t="395176" x="2414588" y="2236788"/>
          <p14:tracePt t="395192" x="2443163" y="2236788"/>
          <p14:tracePt t="395209" x="2479675" y="2236788"/>
          <p14:tracePt t="395225" x="2522538" y="2236788"/>
          <p14:tracePt t="395266" x="2543175" y="2251075"/>
          <p14:tracePt t="395274" x="2551113" y="2265363"/>
          <p14:tracePt t="395279" x="2571750" y="2322513"/>
          <p14:tracePt t="395292" x="2579688" y="2351088"/>
          <p14:tracePt t="395308" x="2579688" y="2386013"/>
          <p14:tracePt t="395326" x="2586038" y="2428875"/>
          <p14:tracePt t="395343" x="2586038" y="2443163"/>
          <p14:tracePt t="395360" x="2586038" y="2479675"/>
          <p14:tracePt t="395376" x="2586038" y="2493963"/>
          <p14:tracePt t="395392" x="2579688" y="2522538"/>
          <p14:tracePt t="395408" x="2543175" y="2557463"/>
          <p14:tracePt t="395426" x="2493963" y="2579688"/>
          <p14:tracePt t="395426" x="2465388" y="2586038"/>
          <p14:tracePt t="395443" x="2408238" y="2608263"/>
          <p14:tracePt t="395458" x="2379663" y="2614613"/>
          <p14:tracePt t="395476" x="2308225" y="2628900"/>
          <p14:tracePt t="395492" x="2271713" y="2628900"/>
          <p14:tracePt t="395510" x="2214563" y="2628900"/>
          <p14:tracePt t="395525" x="2171700" y="2628900"/>
          <p14:tracePt t="395541" x="2108200" y="2628900"/>
          <p14:tracePt t="395558" x="2028825" y="2628900"/>
          <p14:tracePt t="395575" x="1908175" y="2628900"/>
          <p14:tracePt t="395592" x="1751013" y="2628900"/>
          <p14:tracePt t="395608" x="1614488" y="2628900"/>
          <p14:tracePt t="395625" x="1493838" y="2628900"/>
          <p14:tracePt t="395643" x="1385888" y="2628900"/>
          <p14:tracePt t="395643" x="1343025" y="2628900"/>
          <p14:tracePt t="395658" x="1279525" y="2628900"/>
          <p14:tracePt t="395675" x="1250950" y="2628900"/>
          <p14:tracePt t="395692" x="1214438" y="2628900"/>
          <p14:tracePt t="395708" x="1179513" y="2628900"/>
          <p14:tracePt t="395725" x="1165225" y="2628900"/>
          <p14:tracePt t="395741" x="1143000" y="2628900"/>
          <p14:tracePt t="395758" x="1122363" y="2622550"/>
          <p14:tracePt t="395774" x="1093788" y="2614613"/>
          <p14:tracePt t="395791" x="1085850" y="2608263"/>
          <p14:tracePt t="395834" x="1079500" y="2600325"/>
          <p14:tracePt t="395850" x="1079500" y="2586038"/>
          <p14:tracePt t="395858" x="1079500" y="2579688"/>
          <p14:tracePt t="395866" x="1065213" y="2557463"/>
          <p14:tracePt t="395875" x="1065213" y="2522538"/>
          <p14:tracePt t="395892" x="1065213" y="2500313"/>
          <p14:tracePt t="395908" x="1065213" y="2465388"/>
          <p14:tracePt t="395925" x="1114425" y="2408238"/>
          <p14:tracePt t="395942" x="1165225" y="2379663"/>
          <p14:tracePt t="395959" x="1243013" y="2343150"/>
          <p14:tracePt t="395975" x="1300163" y="2314575"/>
          <p14:tracePt t="395992" x="1343025" y="2293938"/>
          <p14:tracePt t="396007" x="1379538" y="2286000"/>
          <p14:tracePt t="396024" x="1436688" y="2265363"/>
          <p14:tracePt t="396041" x="1479550" y="2265363"/>
          <p14:tracePt t="396057" x="1565275" y="2257425"/>
          <p14:tracePt t="396075" x="1608138" y="2257425"/>
          <p14:tracePt t="396092" x="1665288" y="2257425"/>
          <p14:tracePt t="396108" x="1722438" y="2251075"/>
          <p14:tracePt t="396124" x="1771650" y="2236788"/>
          <p14:tracePt t="396142" x="1851025" y="2236788"/>
          <p14:tracePt t="396158" x="1914525" y="2236788"/>
          <p14:tracePt t="396175" x="1993900" y="2236788"/>
          <p14:tracePt t="396190" x="2051050" y="2214563"/>
          <p14:tracePt t="396208" x="2085975" y="2214563"/>
          <p14:tracePt t="396224" x="2128838" y="2208213"/>
          <p14:tracePt t="396241" x="2171700" y="2208213"/>
          <p14:tracePt t="396241" x="2185988" y="2208213"/>
          <p14:tracePt t="396258" x="2214563" y="2208213"/>
          <p14:tracePt t="396274" x="2257425" y="2208213"/>
          <p14:tracePt t="396292" x="2286000" y="2208213"/>
          <p14:tracePt t="396307" x="2293938" y="2208213"/>
          <p14:tracePt t="396324" x="2300288" y="2208213"/>
          <p14:tracePt t="396341" x="2328863" y="2214563"/>
          <p14:tracePt t="396358" x="2351088" y="2214563"/>
          <p14:tracePt t="396374" x="2386013" y="2236788"/>
          <p14:tracePt t="396391" x="2400300" y="2251075"/>
          <p14:tracePt t="396407" x="2422525" y="2279650"/>
          <p14:tracePt t="396424" x="2422525" y="2286000"/>
          <p14:tracePt t="396441" x="2443163" y="2328863"/>
          <p14:tracePt t="396457" x="2471738" y="2351088"/>
          <p14:tracePt t="396457" x="2479675" y="2379663"/>
          <p14:tracePt t="396491" x="2479675" y="2386013"/>
          <p14:tracePt t="396491" x="2479675" y="2408238"/>
          <p14:tracePt t="396507" x="2479675" y="2422525"/>
          <p14:tracePt t="396524" x="2479675" y="2479675"/>
          <p14:tracePt t="396540" x="2479675" y="2514600"/>
          <p14:tracePt t="396557" x="2479675" y="2543175"/>
          <p14:tracePt t="396573" x="2465388" y="2565400"/>
          <p14:tracePt t="396590" x="2451100" y="2579688"/>
          <p14:tracePt t="396607" x="2422525" y="2600325"/>
          <p14:tracePt t="396624" x="2386013" y="2622550"/>
          <p14:tracePt t="396640" x="2328863" y="2643188"/>
          <p14:tracePt t="396657" x="2271713" y="2651125"/>
          <p14:tracePt t="396673" x="2193925" y="2651125"/>
          <p14:tracePt t="396691" x="2114550" y="2651125"/>
          <p14:tracePt t="396707" x="1979613" y="2651125"/>
          <p14:tracePt t="396723" x="1822450" y="2651125"/>
          <p14:tracePt t="396740" x="1700213" y="2651125"/>
          <p14:tracePt t="396757" x="1636713" y="2651125"/>
          <p14:tracePt t="396773" x="1571625" y="2651125"/>
          <p14:tracePt t="396789" x="1543050" y="2651125"/>
          <p14:tracePt t="396807" x="1500188" y="2651125"/>
          <p14:tracePt t="396823" x="1471613" y="2651125"/>
          <p14:tracePt t="396840" x="1422400" y="2651125"/>
          <p14:tracePt t="396856" x="1379538" y="2651125"/>
          <p14:tracePt t="396873" x="1350963" y="2651125"/>
          <p14:tracePt t="396891" x="1336675" y="2651125"/>
          <p14:tracePt t="396906" x="1293813" y="2651125"/>
          <p14:tracePt t="396923" x="1257300" y="2651125"/>
          <p14:tracePt t="396940" x="1236663" y="2651125"/>
          <p14:tracePt t="396956" x="1228725" y="2651125"/>
          <p14:tracePt t="396973" x="1214438" y="2651125"/>
          <p14:tracePt t="396990" x="1185863" y="2651125"/>
          <p14:tracePt t="397006" x="1143000" y="2622550"/>
          <p14:tracePt t="397023" x="1100138" y="2608263"/>
          <p14:tracePt t="397039" x="1079500" y="2593975"/>
          <p14:tracePt t="397056" x="1057275" y="2593975"/>
          <p14:tracePt t="397073" x="1042988" y="2579688"/>
          <p14:tracePt t="397089" x="1036638" y="2571750"/>
          <p14:tracePt t="397105" x="1022350" y="2557463"/>
          <p14:tracePt t="397122" x="1022350" y="2551113"/>
          <p14:tracePt t="397140" x="1022350" y="2543175"/>
          <p14:tracePt t="397156" x="1022350" y="2536825"/>
          <p14:tracePt t="397194" x="1022350" y="2522538"/>
          <p14:tracePt t="397203" x="1022350" y="2514600"/>
          <p14:tracePt t="397209" x="1022350" y="2486025"/>
          <p14:tracePt t="397223" x="1022350" y="2465388"/>
          <p14:tracePt t="397240" x="1028700" y="2451100"/>
          <p14:tracePt t="397290" x="1042988" y="2428875"/>
          <p14:tracePt t="397298" x="1050925" y="2428875"/>
          <p14:tracePt t="397306" x="1057275" y="2422525"/>
          <p14:tracePt t="397314" x="1071563" y="2414588"/>
          <p14:tracePt t="397322" x="1100138" y="2408238"/>
          <p14:tracePt t="397339" x="1122363" y="2393950"/>
          <p14:tracePt t="397356" x="1143000" y="2393950"/>
          <p14:tracePt t="397372" x="1185863" y="2386013"/>
          <p14:tracePt t="397389" x="1236663" y="2371725"/>
          <p14:tracePt t="397407" x="1279525" y="2365375"/>
          <p14:tracePt t="397422" x="1314450" y="2351088"/>
          <p14:tracePt t="397440" x="1328738" y="2336800"/>
          <p14:tracePt t="397456" x="1357313" y="2336800"/>
          <p14:tracePt t="397473" x="1400175" y="2336800"/>
          <p14:tracePt t="397489" x="1457325" y="2328863"/>
          <p14:tracePt t="397507" x="1508125" y="2322513"/>
          <p14:tracePt t="397523" x="1571625" y="2322513"/>
          <p14:tracePt t="397539" x="1614488" y="2300288"/>
          <p14:tracePt t="397556" x="1665288" y="2300288"/>
          <p14:tracePt t="397573" x="1708150" y="2300288"/>
          <p14:tracePt t="397590" x="1728788" y="2300288"/>
          <p14:tracePt t="397605" x="1751013" y="2300288"/>
          <p14:tracePt t="397623" x="1765300" y="2300288"/>
          <p14:tracePt t="397639" x="1800225" y="2300288"/>
          <p14:tracePt t="397656" x="1828800" y="2300288"/>
          <p14:tracePt t="397672" x="1865313" y="2300288"/>
          <p14:tracePt t="397688" x="1885950" y="2300288"/>
          <p14:tracePt t="397688" x="1900238" y="2300288"/>
          <p14:tracePt t="397707" x="1922463" y="2300288"/>
          <p14:tracePt t="397722" x="1951038" y="2300288"/>
          <p14:tracePt t="397739" x="1957388" y="2300288"/>
          <p14:tracePt t="397755" x="1979613" y="2300288"/>
          <p14:tracePt t="397773" x="1985963" y="2300288"/>
          <p14:tracePt t="397789" x="2000250" y="2300288"/>
          <p14:tracePt t="397806" x="2022475" y="2300288"/>
          <p14:tracePt t="397822" x="2057400" y="2300288"/>
          <p14:tracePt t="397839" x="2100263" y="2300288"/>
          <p14:tracePt t="397855" x="2122488" y="2300288"/>
          <p14:tracePt t="397872" x="2157413" y="2300288"/>
          <p14:tracePt t="397889" x="2185988" y="2300288"/>
          <p14:tracePt t="397905" x="2222500" y="2300288"/>
          <p14:tracePt t="397905" x="2228850" y="2300288"/>
          <p14:tracePt t="397923" x="2243138" y="2300288"/>
          <p14:tracePt t="397938" x="2257425" y="2300288"/>
          <p14:tracePt t="397955" x="2271713" y="2300288"/>
          <p14:tracePt t="397972" x="2293938" y="2300288"/>
          <p14:tracePt t="397988" x="2322513" y="2300288"/>
          <p14:tracePt t="398004" x="2336800" y="2300288"/>
          <p14:tracePt t="398042" x="2351088" y="2300288"/>
          <p14:tracePt t="398050" x="2357438" y="2300288"/>
          <p14:tracePt t="398059" x="2393950" y="2308225"/>
          <p14:tracePt t="398072" x="2414588" y="2308225"/>
          <p14:tracePt t="398088" x="2422525" y="2322513"/>
          <p14:tracePt t="398104" x="2436813" y="2328863"/>
          <p14:tracePt t="398121" x="2465388" y="2351088"/>
          <p14:tracePt t="398139" x="2471738" y="2357438"/>
          <p14:tracePt t="398155" x="2486025" y="2379663"/>
          <p14:tracePt t="398172" x="2493963" y="2386013"/>
          <p14:tracePt t="398188" x="2500313" y="2400300"/>
          <p14:tracePt t="398205" x="2508250" y="2408238"/>
          <p14:tracePt t="398250" x="2508250" y="2414588"/>
          <p14:tracePt t="398258" x="2508250" y="2422525"/>
          <p14:tracePt t="398266" x="2508250" y="2436813"/>
          <p14:tracePt t="398274" x="2508250" y="2457450"/>
          <p14:tracePt t="398288" x="2508250" y="2465388"/>
          <p14:tracePt t="398304" x="2508250" y="2479675"/>
          <p14:tracePt t="398321" x="2508250" y="2493963"/>
          <p14:tracePt t="398362" x="2508250" y="2500313"/>
          <p14:tracePt t="398371" x="2508250" y="2514600"/>
          <p14:tracePt t="398388" x="2508250" y="2528888"/>
          <p14:tracePt t="398395" x="2479675" y="2543175"/>
          <p14:tracePt t="398405" x="2465388" y="2543175"/>
          <p14:tracePt t="398421" x="2428875" y="2551113"/>
          <p14:tracePt t="398438" x="2414588" y="2551113"/>
          <p14:tracePt t="398455" x="2365375" y="2551113"/>
          <p14:tracePt t="398472" x="2300288" y="2551113"/>
          <p14:tracePt t="398488" x="2243138" y="2551113"/>
          <p14:tracePt t="398504" x="2185988" y="2551113"/>
          <p14:tracePt t="398521" x="2122488" y="2551113"/>
          <p14:tracePt t="398538" x="2051050" y="2551113"/>
          <p14:tracePt t="398554" x="2008188" y="2551113"/>
          <p14:tracePt t="398571" x="1951038" y="2551113"/>
          <p14:tracePt t="398588" x="1908175" y="2551113"/>
          <p14:tracePt t="398604" x="1865313" y="2551113"/>
          <p14:tracePt t="398621" x="1828800" y="2551113"/>
          <p14:tracePt t="398637" x="1800225" y="2551113"/>
          <p14:tracePt t="398654" x="1757363" y="2551113"/>
          <p14:tracePt t="398671" x="1708150" y="2551113"/>
          <p14:tracePt t="398688" x="1665288" y="2551113"/>
          <p14:tracePt t="398704" x="1651000" y="2551113"/>
          <p14:tracePt t="398721" x="1636713" y="2551113"/>
          <p14:tracePt t="398738" x="1622425" y="2551113"/>
          <p14:tracePt t="398754" x="1600200" y="2551113"/>
          <p14:tracePt t="398771" x="1585913" y="2551113"/>
          <p14:tracePt t="398787" x="1543050" y="2551113"/>
          <p14:tracePt t="398804" x="1514475" y="2551113"/>
          <p14:tracePt t="398821" x="1485900" y="2551113"/>
          <p14:tracePt t="398837" x="1471613" y="2551113"/>
          <p14:tracePt t="398854" x="1465263" y="2551113"/>
          <p14:tracePt t="398870" x="1457325" y="2551113"/>
          <p14:tracePt t="398887" x="1428750" y="2551113"/>
          <p14:tracePt t="398903" x="1393825" y="2551113"/>
          <p14:tracePt t="398920" x="1365250" y="2551113"/>
          <p14:tracePt t="398937" x="1357313" y="2551113"/>
          <p14:tracePt t="398937" x="1343025" y="2551113"/>
          <p14:tracePt t="398955" x="1336675" y="2551113"/>
          <p14:tracePt t="398955" x="1322388" y="2551113"/>
          <p14:tracePt t="398970" x="1314450" y="2551113"/>
          <p14:tracePt t="398986" x="1308100" y="2551113"/>
          <p14:tracePt t="399003" x="1300163" y="2551113"/>
          <p14:tracePt t="399020" x="1271588" y="2551113"/>
          <p14:tracePt t="399037" x="1250950" y="2551113"/>
          <p14:tracePt t="399053" x="1222375" y="2551113"/>
          <p14:tracePt t="399070" x="1193800" y="2551113"/>
          <p14:tracePt t="399086" x="1185863" y="2551113"/>
          <p14:tracePt t="399103" x="1171575" y="2551113"/>
          <p14:tracePt t="399120" x="1165225" y="2551113"/>
          <p14:tracePt t="399227" x="1150938" y="2551113"/>
          <p14:tracePt t="399234" x="1150938" y="2536825"/>
          <p14:tracePt t="399242" x="1150938" y="2522538"/>
          <p14:tracePt t="399253" x="1150938" y="2493963"/>
          <p14:tracePt t="399269" x="1150938" y="2479675"/>
          <p14:tracePt t="399287" x="1150938" y="2451100"/>
          <p14:tracePt t="399303" x="1165225" y="2414588"/>
          <p14:tracePt t="399320" x="1171575" y="2408238"/>
          <p14:tracePt t="399336" x="1185863" y="2400300"/>
          <p14:tracePt t="399352" x="1200150" y="2393950"/>
          <p14:tracePt t="399370" x="1236663" y="2386013"/>
          <p14:tracePt t="399387" x="1265238" y="2379663"/>
          <p14:tracePt t="399403" x="1336675" y="2371725"/>
          <p14:tracePt t="399420" x="1443038" y="2357438"/>
          <p14:tracePt t="399437" x="1550988" y="2343150"/>
          <p14:tracePt t="399452" x="1628775" y="2343150"/>
          <p14:tracePt t="399470" x="1722438" y="2322513"/>
          <p14:tracePt t="399487" x="1779588" y="2322513"/>
          <p14:tracePt t="399503" x="1843088" y="2322513"/>
          <p14:tracePt t="399520" x="1928813" y="2322513"/>
          <p14:tracePt t="399535" x="2036763" y="2322513"/>
          <p14:tracePt t="399552" x="2143125" y="2322513"/>
          <p14:tracePt t="399569" x="2228850" y="2322513"/>
          <p14:tracePt t="399569" x="2257425" y="2322513"/>
          <p14:tracePt t="399587" x="2322513" y="2322513"/>
          <p14:tracePt t="399603" x="2379663" y="2322513"/>
          <p14:tracePt t="399620" x="2422525" y="2322513"/>
          <p14:tracePt t="399636" x="2465388" y="2322513"/>
          <p14:tracePt t="399652" x="2671763" y="2322513"/>
          <p14:tracePt t="399669" x="2900363" y="2322513"/>
          <p14:tracePt t="399686" x="3057525" y="2322513"/>
          <p14:tracePt t="399703" x="3143250" y="2322513"/>
          <p14:tracePt t="399719" x="3194050" y="2322513"/>
          <p14:tracePt t="399736" x="3222625" y="2322513"/>
          <p14:tracePt t="399752" x="3236913" y="2322513"/>
          <p14:tracePt t="399752" x="3257550" y="2322513"/>
          <p14:tracePt t="399771" x="3271838" y="2322513"/>
          <p14:tracePt t="399786" x="3365500" y="2322513"/>
          <p14:tracePt t="399803" x="3471863" y="2322513"/>
          <p14:tracePt t="399818" x="3551238" y="2336800"/>
          <p14:tracePt t="399835" x="3600450" y="2336800"/>
          <p14:tracePt t="399852" x="3614738" y="2336800"/>
          <p14:tracePt t="399869" x="3643313" y="2336800"/>
          <p14:tracePt t="399886" x="3671888" y="2336800"/>
          <p14:tracePt t="399901" x="3694113" y="2336800"/>
          <p14:tracePt t="399919" x="3751263" y="2336800"/>
          <p14:tracePt t="399935" x="3800475" y="2336800"/>
          <p14:tracePt t="399952" x="3851275" y="2336800"/>
          <p14:tracePt t="399969" x="3879850" y="2336800"/>
          <p14:tracePt t="399986" x="3914775" y="2336800"/>
          <p14:tracePt t="400003" x="3929063" y="2336800"/>
          <p14:tracePt t="400019" x="3937000" y="2336800"/>
          <p14:tracePt t="400036" x="3943350" y="2336800"/>
          <p14:tracePt t="400082" x="3951288" y="2336800"/>
          <p14:tracePt t="400090" x="3965575" y="2336800"/>
          <p14:tracePt t="400102" x="3971925" y="2336800"/>
          <p14:tracePt t="400103" x="4000500" y="2336800"/>
          <p14:tracePt t="400118" x="4029075" y="2336800"/>
          <p14:tracePt t="400135" x="4057650" y="2351088"/>
          <p14:tracePt t="400187" x="4065588" y="2351088"/>
          <p14:tracePt t="400194" x="4086225" y="2365375"/>
          <p14:tracePt t="400202" x="4100513" y="2365375"/>
          <p14:tracePt t="400210" x="4143375" y="2365375"/>
          <p14:tracePt t="400219" x="4186238" y="2371725"/>
          <p14:tracePt t="400235" x="4237038" y="2379663"/>
          <p14:tracePt t="400252" x="4294188" y="2393950"/>
          <p14:tracePt t="400268" x="4337050" y="2408238"/>
          <p14:tracePt t="400284" x="4371975" y="2408238"/>
          <p14:tracePt t="400301" x="4414838" y="2414588"/>
          <p14:tracePt t="400318" x="4443413" y="2414588"/>
          <p14:tracePt t="400335" x="4457700" y="2414588"/>
          <p14:tracePt t="400351" x="4486275" y="2414588"/>
          <p14:tracePt t="400395" x="4500563" y="2414588"/>
          <p14:tracePt t="400398" x="4537075" y="2414588"/>
          <p14:tracePt t="400418" x="4579938" y="2414588"/>
          <p14:tracePt t="400418" x="4614863" y="2414588"/>
          <p14:tracePt t="400435" x="4622800" y="2414588"/>
          <p14:tracePt t="400451" x="4629150" y="2414588"/>
          <p14:tracePt t="400468" x="4651375" y="2414588"/>
          <p14:tracePt t="400484" x="4657725" y="2414588"/>
          <p14:tracePt t="400501" x="4665663" y="2422525"/>
          <p14:tracePt t="400587" x="4665663" y="2443163"/>
          <p14:tracePt t="400595" x="4665663" y="2451100"/>
          <p14:tracePt t="400603" x="4665663" y="2457450"/>
          <p14:tracePt t="400611" x="4657725" y="2471738"/>
          <p14:tracePt t="400619" x="4614863" y="2500313"/>
          <p14:tracePt t="400634" x="4594225" y="2508250"/>
          <p14:tracePt t="400650" x="4551363" y="2536825"/>
          <p14:tracePt t="400667" x="4537075" y="2543175"/>
          <p14:tracePt t="400684" x="4522788" y="2543175"/>
          <p14:tracePt t="400701" x="4514850" y="2543175"/>
          <p14:tracePt t="400717" x="4508500" y="2543175"/>
          <p14:tracePt t="400734" x="4486275" y="2543175"/>
          <p14:tracePt t="400751" x="4465638" y="2543175"/>
          <p14:tracePt t="400767" x="4437063" y="2543175"/>
          <p14:tracePt t="400784" x="4408488" y="2543175"/>
          <p14:tracePt t="400801" x="4379913" y="2543175"/>
          <p14:tracePt t="400801" x="4371975" y="2543175"/>
          <p14:tracePt t="400819" x="4357688" y="2543175"/>
          <p14:tracePt t="400834" x="4329113" y="2543175"/>
          <p14:tracePt t="400850" x="4300538" y="2543175"/>
          <p14:tracePt t="400867" x="4286250" y="2543175"/>
          <p14:tracePt t="400884" x="4279900" y="2543175"/>
          <p14:tracePt t="400900" x="4251325" y="2543175"/>
          <p14:tracePt t="400917" x="4243388" y="2543175"/>
          <p14:tracePt t="400933" x="4237038" y="2543175"/>
          <p14:tracePt t="400950" x="4214813" y="2536825"/>
          <p14:tracePt t="400968" x="4200525" y="2514600"/>
          <p14:tracePt t="400984" x="4186238" y="2500313"/>
          <p14:tracePt t="401027" x="4179888" y="2493963"/>
          <p14:tracePt t="401058" x="4179888" y="2471738"/>
          <p14:tracePt t="401058" x="4179888" y="2457450"/>
          <p14:tracePt t="401074" x="4179888" y="2451100"/>
          <p14:tracePt t="401084" x="4179888" y="2428875"/>
          <p14:tracePt t="401090" x="4194175" y="2408238"/>
          <p14:tracePt t="401103" x="4208463" y="2400300"/>
          <p14:tracePt t="401117" x="4251325" y="2379663"/>
          <p14:tracePt t="401133" x="4265613" y="2365375"/>
          <p14:tracePt t="401151" x="4300538" y="2351088"/>
          <p14:tracePt t="401194" x="4308475" y="2343150"/>
          <p14:tracePt t="401226" x="4322763" y="2343150"/>
          <p14:tracePt t="401235" x="4337050" y="2328863"/>
          <p14:tracePt t="401243" x="4365625" y="2328863"/>
          <p14:tracePt t="401250" x="4371975" y="2322513"/>
          <p14:tracePt t="401267" x="4394200" y="2314575"/>
          <p14:tracePt t="401284" x="4400550" y="2308225"/>
          <p14:tracePt t="401330" x="4408488" y="2308225"/>
          <p14:tracePt t="401338" x="4414838" y="2308225"/>
          <p14:tracePt t="401354" x="4422775" y="2308225"/>
          <p14:tracePt t="401370" x="4429125" y="2308225"/>
          <p14:tracePt t="401383" x="4437063" y="2308225"/>
          <p14:tracePt t="401410" x="4443413" y="2314575"/>
          <p14:tracePt t="401418" x="4443413" y="2328863"/>
          <p14:tracePt t="401426" x="4451350" y="2351088"/>
          <p14:tracePt t="401433" x="4451350" y="2386013"/>
          <p14:tracePt t="401433" x="4451350" y="2400300"/>
          <p14:tracePt t="401451" x="4465638" y="2422525"/>
          <p14:tracePt t="401467" x="4465638" y="2457450"/>
          <p14:tracePt t="401484" x="4465638" y="2471738"/>
          <p14:tracePt t="401499" x="4465638" y="2486025"/>
          <p14:tracePt t="401517" x="4465638" y="2500313"/>
          <p14:tracePt t="401532" x="4465638" y="2508250"/>
          <p14:tracePt t="401550" x="4465638" y="2528888"/>
          <p14:tracePt t="401565" x="4465638" y="2536825"/>
          <p14:tracePt t="401583" x="4465638" y="2543175"/>
          <p14:tracePt t="401600" x="4465638" y="2557463"/>
          <p14:tracePt t="401634" x="4457700" y="2565400"/>
          <p14:tracePt t="401635" x="4422775" y="2579688"/>
          <p14:tracePt t="401650" x="4414838" y="2579688"/>
          <p14:tracePt t="401650" x="4400550" y="2579688"/>
          <p14:tracePt t="401667" x="4371975" y="2579688"/>
          <p14:tracePt t="401683" x="4329113" y="2579688"/>
          <p14:tracePt t="401700" x="4300538" y="2579688"/>
          <p14:tracePt t="401717" x="4286250" y="2579688"/>
          <p14:tracePt t="401733" x="4251325" y="2579688"/>
          <p14:tracePt t="401750" x="4237038" y="2571750"/>
          <p14:tracePt t="401766" x="4208463" y="2557463"/>
          <p14:tracePt t="401783" x="4186238" y="2543175"/>
          <p14:tracePt t="401800" x="4157663" y="2522538"/>
          <p14:tracePt t="401817" x="4143375" y="2514600"/>
          <p14:tracePt t="401833" x="4129088" y="2493963"/>
          <p14:tracePt t="401876" x="4129088" y="2486025"/>
          <p14:tracePt t="401890" x="4129088" y="2471738"/>
          <p14:tracePt t="401898" x="4129088" y="2465388"/>
          <p14:tracePt t="401916" x="4129088" y="2451100"/>
          <p14:tracePt t="401919" x="4129088" y="2428875"/>
          <p14:tracePt t="401933" x="4129088" y="2414588"/>
          <p14:tracePt t="401949" x="4137025" y="2400300"/>
          <p14:tracePt t="401993" x="4143375" y="2393950"/>
          <p14:tracePt t="402026" x="4157663" y="2371725"/>
          <p14:tracePt t="402034" x="4165600" y="2365375"/>
          <p14:tracePt t="402042" x="4171950" y="2365375"/>
          <p14:tracePt t="402050" x="4200525" y="2357438"/>
          <p14:tracePt t="402066" x="4208463" y="2351088"/>
          <p14:tracePt t="402122" x="4214813" y="2351088"/>
          <p14:tracePt t="402130" x="4243388" y="2351088"/>
          <p14:tracePt t="402141" x="4251325" y="2351088"/>
          <p14:tracePt t="402148" x="4271963" y="2351088"/>
          <p14:tracePt t="402166" x="4286250" y="2351088"/>
          <p14:tracePt t="402182" x="4314825" y="2351088"/>
          <p14:tracePt t="402199" x="4329113" y="2351088"/>
          <p14:tracePt t="402216" x="4365625" y="2351088"/>
          <p14:tracePt t="402232" x="4371975" y="2351088"/>
          <p14:tracePt t="402322" x="4322763" y="2365375"/>
          <p14:tracePt t="402330" x="4251325" y="2371725"/>
          <p14:tracePt t="402338" x="4179888" y="2400300"/>
          <p14:tracePt t="402353" x="4108450" y="2414588"/>
          <p14:tracePt t="402354" x="3879850" y="2436813"/>
          <p14:tracePt t="402365" x="3686175" y="2479675"/>
          <p14:tracePt t="402381" x="3494088" y="2493963"/>
          <p14:tracePt t="402399" x="3314700" y="2528888"/>
          <p14:tracePt t="402415" x="3086100" y="2557463"/>
          <p14:tracePt t="402431" x="2871788" y="2593975"/>
          <p14:tracePt t="402449" x="2665413" y="2622550"/>
          <p14:tracePt t="402465" x="2386013" y="2657475"/>
          <p14:tracePt t="402483" x="2308225" y="2657475"/>
          <p14:tracePt t="402498" x="2228850" y="2657475"/>
          <p14:tracePt t="402515" x="2157413" y="2657475"/>
          <p14:tracePt t="402532" x="2093913" y="2657475"/>
          <p14:tracePt t="402548" x="2028825" y="2657475"/>
          <p14:tracePt t="402564" x="1922463" y="2657475"/>
          <p14:tracePt t="402582" x="1814513" y="2657475"/>
          <p14:tracePt t="402599" x="1736725" y="2657475"/>
          <p14:tracePt t="402615" x="1679575" y="2657475"/>
          <p14:tracePt t="402632" x="1636713" y="2657475"/>
          <p14:tracePt t="402648" x="1593850" y="2657475"/>
          <p14:tracePt t="402665" x="1579563" y="2651125"/>
          <p14:tracePt t="402682" x="1550988" y="2643188"/>
          <p14:tracePt t="402700" x="1543050" y="2628900"/>
          <p14:tracePt t="402715" x="1543050" y="2622550"/>
          <p14:tracePt t="402731" x="1543050" y="2593975"/>
          <p14:tracePt t="402748" x="1543050" y="2586038"/>
          <p14:tracePt t="402765" x="1543050" y="2579688"/>
          <p14:tracePt t="402781" x="1543050" y="2551113"/>
          <p14:tracePt t="402797" x="1543050" y="2528888"/>
          <p14:tracePt t="402815" x="1571625" y="2500313"/>
          <p14:tracePt t="402831" x="1628775" y="2465388"/>
          <p14:tracePt t="402849" x="1671638" y="2436813"/>
          <p14:tracePt t="402865" x="1693863" y="2422525"/>
          <p14:tracePt t="402881" x="1708150" y="2414588"/>
          <p14:tracePt t="402898" x="1722438" y="2408238"/>
          <p14:tracePt t="402938" x="1728788" y="2408238"/>
          <p14:tracePt t="402946" x="1736725" y="2400300"/>
          <p14:tracePt t="402986" x="1743075" y="2393950"/>
          <p14:tracePt t="402994" x="1751013" y="2386013"/>
          <p14:tracePt t="402996" x="1765300" y="2371725"/>
          <p14:tracePt t="403014" x="1779588" y="2371725"/>
          <p14:tracePt t="403032" x="1800225" y="2365375"/>
          <p14:tracePt t="403047" x="1808163" y="2365375"/>
          <p14:tracePt t="403091" x="1814513" y="2365375"/>
          <p14:tracePt t="403115" x="1828800" y="2365375"/>
          <p14:tracePt t="403123" x="1836738" y="2365375"/>
          <p14:tracePt t="403138" x="1843088" y="2365375"/>
          <p14:tracePt t="403153" x="1865313" y="2365375"/>
          <p14:tracePt t="403194" x="1871663" y="2365375"/>
          <p14:tracePt t="403202" x="1871663" y="2386013"/>
          <p14:tracePt t="403210" x="1871663" y="2408238"/>
          <p14:tracePt t="403219" x="1871663" y="2422525"/>
          <p14:tracePt t="403231" x="1871663" y="2457450"/>
          <p14:tracePt t="403247" x="1871663" y="2465388"/>
          <p14:tracePt t="403282" x="1871663" y="2479675"/>
          <p14:tracePt t="403290" x="1871663" y="2500313"/>
          <p14:tracePt t="403299" x="1857375" y="2508250"/>
          <p14:tracePt t="403314" x="1836738" y="2522538"/>
          <p14:tracePt t="403331" x="1822450" y="2536825"/>
          <p14:tracePt t="403347" x="1793875" y="2536825"/>
          <p14:tracePt t="403363" x="1765300" y="2551113"/>
          <p14:tracePt t="403381" x="1751013" y="2551113"/>
          <p14:tracePt t="403396" x="1722438" y="2551113"/>
          <p14:tracePt t="403414" x="1714500" y="2551113"/>
          <p14:tracePt t="403430" x="1708150" y="2551113"/>
          <p14:tracePt t="403467" x="1685925" y="2551113"/>
          <p14:tracePt t="403481" x="1679575" y="2551113"/>
          <p14:tracePt t="403481" x="1665288" y="2551113"/>
          <p14:tracePt t="403497" x="1636713" y="2522538"/>
          <p14:tracePt t="403531" x="1628775" y="2508250"/>
          <p14:tracePt t="403531" x="1628775" y="2493963"/>
          <p14:tracePt t="403547" x="1628775" y="2486025"/>
          <p14:tracePt t="403563" x="1628775" y="2457450"/>
          <p14:tracePt t="403580" x="1628775" y="2443163"/>
          <p14:tracePt t="403597" x="1628775" y="2422525"/>
          <p14:tracePt t="403613" x="1651000" y="2408238"/>
          <p14:tracePt t="403631" x="1679575" y="2408238"/>
          <p14:tracePt t="403646" x="1693863" y="2408238"/>
          <p14:tracePt t="403663" x="1708150" y="2408238"/>
          <p14:tracePt t="403706" x="1714500" y="2408238"/>
          <p14:tracePt t="403714" x="1728788" y="2408238"/>
          <p14:tracePt t="403730" x="1736725" y="2408238"/>
          <p14:tracePt t="403736" x="1757363" y="2443163"/>
          <p14:tracePt t="403747" x="1757363" y="2465388"/>
          <p14:tracePt t="403764" x="1757363" y="2500313"/>
          <p14:tracePt t="403780" x="1757363" y="2528888"/>
          <p14:tracePt t="403797" x="1757363" y="2543175"/>
          <p14:tracePt t="403814" x="1757363" y="2579688"/>
          <p14:tracePt t="403858" x="1757363" y="2586038"/>
          <p14:tracePt t="403866" x="1765300" y="2622550"/>
          <p14:tracePt t="403874" x="1779588" y="2622550"/>
          <p14:tracePt t="403882" x="1865313" y="2636838"/>
          <p14:tracePt t="403896" x="1979613" y="2665413"/>
          <p14:tracePt t="403913" x="2122488" y="2693988"/>
          <p14:tracePt t="403913" x="2193925" y="2700338"/>
          <p14:tracePt t="403930" x="2408238" y="2757488"/>
          <p14:tracePt t="403946" x="2551113" y="2771775"/>
          <p14:tracePt t="403963" x="2708275" y="2794000"/>
          <p14:tracePt t="403980" x="2836863" y="2808288"/>
          <p14:tracePt t="403997" x="2986088" y="2808288"/>
          <p14:tracePt t="404012" x="3114675" y="2808288"/>
          <p14:tracePt t="404030" x="3214688" y="2808288"/>
          <p14:tracePt t="404046" x="3286125" y="2808288"/>
          <p14:tracePt t="404063" x="3322638" y="2808288"/>
          <p14:tracePt t="404080" x="3351213" y="2808288"/>
          <p14:tracePt t="404096" x="3386138" y="2808288"/>
          <p14:tracePt t="404113" x="3436938" y="2808288"/>
          <p14:tracePt t="404129" x="3565525" y="2808288"/>
          <p14:tracePt t="404147" x="3686175" y="2808288"/>
          <p14:tracePt t="404163" x="3794125" y="2808288"/>
          <p14:tracePt t="404179" x="3836988" y="2808288"/>
          <p14:tracePt t="404195" x="3851275" y="2814638"/>
          <p14:tracePt t="404212" x="3879850" y="2814638"/>
          <p14:tracePt t="404229" x="3900488" y="2814638"/>
          <p14:tracePt t="404245" x="3979863" y="2814638"/>
          <p14:tracePt t="404263" x="4108450" y="2814638"/>
          <p14:tracePt t="404280" x="4265613" y="2814638"/>
          <p14:tracePt t="404296" x="4471988" y="2814638"/>
          <p14:tracePt t="404313" x="4679950" y="2814638"/>
          <p14:tracePt t="404313" x="4786313" y="2814638"/>
          <p14:tracePt t="404330" x="4872038" y="2814638"/>
          <p14:tracePt t="404345" x="5114925" y="2828925"/>
          <p14:tracePt t="404362" x="5294313" y="2851150"/>
          <p14:tracePt t="404378" x="5443538" y="2851150"/>
          <p14:tracePt t="404396" x="5637213" y="2851150"/>
          <p14:tracePt t="404412" x="5865813" y="2865438"/>
          <p14:tracePt t="404428" x="6100763" y="2865438"/>
          <p14:tracePt t="404445" x="6243638" y="2865438"/>
          <p14:tracePt t="404462" x="6351588" y="2865438"/>
          <p14:tracePt t="404479" x="6429375" y="2865438"/>
          <p14:tracePt t="404495" x="6494463" y="2865438"/>
          <p14:tracePt t="404512" x="6580188" y="2865438"/>
          <p14:tracePt t="404529" x="6672263" y="2865438"/>
          <p14:tracePt t="404546" x="6772275" y="2857500"/>
          <p14:tracePt t="404563" x="6794500" y="2857500"/>
          <p14:tracePt t="404579" x="6843713" y="2851150"/>
          <p14:tracePt t="404595" x="6880225" y="2851150"/>
          <p14:tracePt t="404612" x="6915150" y="2843213"/>
          <p14:tracePt t="404629" x="6958013" y="2836863"/>
          <p14:tracePt t="404644" x="7015163" y="2814638"/>
          <p14:tracePt t="404662" x="7037388" y="2808288"/>
          <p14:tracePt t="404679" x="7072313" y="2786063"/>
          <p14:tracePt t="404695" x="7086600" y="2779713"/>
          <p14:tracePt t="404711" x="7100888" y="2765425"/>
          <p14:tracePt t="404728" x="7129463" y="2751138"/>
          <p14:tracePt t="404746" x="7143750" y="2728913"/>
          <p14:tracePt t="404761" x="7151688" y="2722563"/>
          <p14:tracePt t="404802" x="7165975" y="2700338"/>
          <p14:tracePt t="404810" x="7165975" y="2693988"/>
          <p14:tracePt t="404842" x="7165975" y="2686050"/>
          <p14:tracePt t="404874" x="7165975" y="2679700"/>
          <p14:tracePt t="404882" x="7158038" y="2657475"/>
          <p14:tracePt t="404898" x="7151688" y="2657475"/>
          <p14:tracePt t="404906" x="7137400" y="2651125"/>
          <p14:tracePt t="404914" x="7123113" y="2651125"/>
          <p14:tracePt t="404929" x="7086600" y="2651125"/>
          <p14:tracePt t="404945" x="7065963" y="2643188"/>
          <p14:tracePt t="404945" x="7051675" y="2643188"/>
          <p14:tracePt t="404963" x="7015163" y="2643188"/>
          <p14:tracePt t="404979" x="7000875" y="2643188"/>
          <p14:tracePt t="404995" x="6994525" y="2643188"/>
          <p14:tracePt t="405011" x="6980238" y="2643188"/>
          <p14:tracePt t="405028" x="6965950" y="2643188"/>
          <p14:tracePt t="405045" x="6929438" y="2643188"/>
          <p14:tracePt t="405062" x="6915150" y="2643188"/>
          <p14:tracePt t="405079" x="6900863" y="2643188"/>
          <p14:tracePt t="405123" x="6894513" y="2636838"/>
          <p14:tracePt t="405130" x="6886575" y="2636838"/>
          <p14:tracePt t="405138" x="6880225" y="2636838"/>
          <p14:tracePt t="405145" x="6851650" y="2636838"/>
          <p14:tracePt t="405161" x="6823075" y="2636838"/>
          <p14:tracePt t="405178" x="6800850" y="2614613"/>
          <p14:tracePt t="405226" x="6772275" y="2614613"/>
          <p14:tracePt t="405234" x="6757988" y="2614613"/>
          <p14:tracePt t="405242" x="6737350" y="2614613"/>
          <p14:tracePt t="405250" x="6723063" y="2614613"/>
          <p14:tracePt t="405261" x="6700838" y="2614613"/>
          <p14:tracePt t="405277" x="6686550" y="2614613"/>
          <p14:tracePt t="405294" x="6680200" y="2614613"/>
          <p14:tracePt t="405311" x="6665913" y="2614613"/>
          <p14:tracePt t="405327" x="6657975" y="2614613"/>
          <p14:tracePt t="405371" x="6651625" y="2614613"/>
          <p14:tracePt t="405378" x="6643688" y="2614613"/>
          <p14:tracePt t="405435" x="6643688" y="2622550"/>
          <p14:tracePt t="405450" x="6643688" y="2643188"/>
          <p14:tracePt t="405467" x="6643688" y="2651125"/>
          <p14:tracePt t="405498" x="6643688" y="2657475"/>
          <p14:tracePt t="405506" x="6651625" y="2665413"/>
          <p14:tracePt t="405514" x="6665913" y="2671763"/>
          <p14:tracePt t="405528" x="6700838" y="2671763"/>
          <p14:tracePt t="405543" x="6723063" y="2686050"/>
          <p14:tracePt t="405561" x="6743700" y="2693988"/>
          <p14:tracePt t="405602" x="6772275" y="2693988"/>
          <p14:tracePt t="405610" x="6780213" y="2700338"/>
          <p14:tracePt t="405631" x="6786563" y="2708275"/>
          <p14:tracePt t="405632" x="6800850" y="2708275"/>
          <p14:tracePt t="405674" x="6808788" y="2708275"/>
          <p14:tracePt t="405682" x="6829425" y="2708275"/>
          <p14:tracePt t="405694" x="6837363" y="2714625"/>
          <p14:tracePt t="405698" x="6851650" y="2722563"/>
          <p14:tracePt t="405710" x="6858000" y="2722563"/>
          <p14:tracePt t="405727" x="6880225" y="2722563"/>
          <p14:tracePt t="405744" x="6894513" y="2722563"/>
          <p14:tracePt t="405760" x="6915150" y="2722563"/>
          <p14:tracePt t="405777" x="6923088" y="2722563"/>
          <p14:tracePt t="405810" x="6929438" y="2722563"/>
          <p14:tracePt t="406018" x="6958013" y="2722563"/>
          <p14:tracePt t="406026" x="6972300" y="2722563"/>
          <p14:tracePt t="406034" x="7008813" y="2728913"/>
          <p14:tracePt t="406044" x="7051675" y="2743200"/>
          <p14:tracePt t="406060" x="7058025" y="2743200"/>
          <p14:tracePt t="406123" x="7065963" y="2743200"/>
          <p14:tracePt t="406130" x="7072313" y="2751138"/>
          <p14:tracePt t="406138" x="7080250" y="2751138"/>
          <p14:tracePt t="406170" x="7086600" y="2757488"/>
          <p14:tracePt t="406387" x="7086600" y="2765425"/>
          <p14:tracePt t="406434" x="7080250" y="2765425"/>
          <p14:tracePt t="406746" x="7065963" y="2771775"/>
          <p14:tracePt t="408507" x="7043738" y="2771775"/>
          <p14:tracePt t="408515" x="6980238" y="2779713"/>
          <p14:tracePt t="408520" x="6965950" y="2779713"/>
          <p14:tracePt t="408523" x="6958013" y="2786063"/>
          <p14:tracePt t="408540" x="6951663" y="2786063"/>
          <p14:tracePt t="408556" x="6943725" y="2786063"/>
          <p14:tracePt t="408573" x="6915150" y="2808288"/>
          <p14:tracePt t="408590" x="6886575" y="2808288"/>
          <p14:tracePt t="408606" x="6843713" y="2808288"/>
          <p14:tracePt t="408623" x="6829425" y="2814638"/>
          <p14:tracePt t="408640" x="6800850" y="2822575"/>
          <p14:tracePt t="408656" x="6772275" y="2822575"/>
          <p14:tracePt t="408674" x="6708775" y="2828925"/>
          <p14:tracePt t="408690" x="6600825" y="2828925"/>
          <p14:tracePt t="408707" x="6480175" y="2828925"/>
          <p14:tracePt t="408722" x="6343650" y="2828925"/>
          <p14:tracePt t="408740" x="6186488" y="2822575"/>
          <p14:tracePt t="408756" x="5957888" y="2800350"/>
          <p14:tracePt t="408773" x="5715000" y="2757488"/>
          <p14:tracePt t="408790" x="5451475" y="2714625"/>
          <p14:tracePt t="408805" x="5243513" y="2693988"/>
          <p14:tracePt t="408823" x="5051425" y="2693988"/>
          <p14:tracePt t="408839" x="4879975" y="2693988"/>
          <p14:tracePt t="408856" x="4737100" y="2693988"/>
          <p14:tracePt t="408873" x="4600575" y="2693988"/>
          <p14:tracePt t="408889" x="4486275" y="2665413"/>
          <p14:tracePt t="408889" x="4414838" y="2657475"/>
          <p14:tracePt t="408907" x="4365625" y="2657475"/>
          <p14:tracePt t="408922" x="4286250" y="2657475"/>
          <p14:tracePt t="408939" x="4243388" y="2657475"/>
          <p14:tracePt t="408955" x="4171950" y="2657475"/>
          <p14:tracePt t="408973" x="4071938" y="2628900"/>
          <p14:tracePt t="408989" x="3914775" y="2608263"/>
          <p14:tracePt t="409006" x="3851275" y="2608263"/>
          <p14:tracePt t="409022" x="3786188" y="2608263"/>
          <p14:tracePt t="409039" x="3714750" y="2608263"/>
          <p14:tracePt t="409055" x="3629025" y="2608263"/>
          <p14:tracePt t="409072" x="3536950" y="2608263"/>
          <p14:tracePt t="409089" x="3471863" y="2608263"/>
          <p14:tracePt t="409105" x="3422650" y="2608263"/>
          <p14:tracePt t="409123" x="3400425" y="2608263"/>
          <p14:tracePt t="409139" x="3394075" y="2608263"/>
          <p14:tracePt t="409156" x="3386138" y="2608263"/>
          <p14:tracePt t="409234" x="3379788" y="2600325"/>
          <p14:tracePt t="409242" x="3379788" y="2593975"/>
          <p14:tracePt t="409250" x="3379788" y="2565400"/>
          <p14:tracePt t="409258" x="3379788" y="2514600"/>
          <p14:tracePt t="409271" x="3422650" y="2451100"/>
          <p14:tracePt t="409288" x="3465513" y="2365375"/>
          <p14:tracePt t="409305" x="3508375" y="2293938"/>
          <p14:tracePt t="409322" x="3514725" y="2265363"/>
          <p14:tracePt t="409339" x="3529013" y="2222500"/>
          <p14:tracePt t="409355" x="3557588" y="2185988"/>
          <p14:tracePt t="409372" x="3565525" y="2171700"/>
          <p14:tracePt t="409389" x="3565525" y="2157413"/>
          <p14:tracePt t="409474" x="3565525" y="2151063"/>
          <p14:tracePt t="409555" x="3565525" y="2136775"/>
          <p14:tracePt t="409722" x="3565525" y="2122488"/>
          <p14:tracePt t="409794" x="3565525" y="2108200"/>
          <p14:tracePt t="409842" x="3565525" y="2100263"/>
          <p14:tracePt t="409850" x="3565525" y="2079625"/>
          <p14:tracePt t="409857" x="3565525" y="2071688"/>
          <p14:tracePt t="409871" x="3565525" y="2065338"/>
          <p14:tracePt t="409887" x="3565525" y="2043113"/>
          <p14:tracePt t="409905" x="3565525" y="2036763"/>
          <p14:tracePt t="409921" x="3565525" y="2022475"/>
          <p14:tracePt t="409921" x="3565525" y="2008188"/>
          <p14:tracePt t="409939" x="3565525" y="1985963"/>
          <p14:tracePt t="409955" x="3565525" y="1979613"/>
          <p14:tracePt t="409971" x="3557588" y="1965325"/>
          <p14:tracePt t="410026" x="3551238" y="1957388"/>
          <p14:tracePt t="410034" x="3543300" y="1957388"/>
          <p14:tracePt t="410043" x="3522663" y="1957388"/>
          <p14:tracePt t="410043" x="3500438" y="1957388"/>
          <p14:tracePt t="410054" x="3451225" y="1957388"/>
          <p14:tracePt t="410070" x="3408363" y="1971675"/>
          <p14:tracePt t="410087" x="3365500" y="1979613"/>
          <p14:tracePt t="410103" x="3286125" y="2000250"/>
          <p14:tracePt t="410122" x="3157538" y="2022475"/>
          <p14:tracePt t="410137" x="2986088" y="2079625"/>
          <p14:tracePt t="410156" x="2900363" y="2114550"/>
          <p14:tracePt t="410171" x="2843213" y="2114550"/>
          <p14:tracePt t="410187" x="2800350" y="2122488"/>
          <p14:tracePt t="410204" x="2786063" y="2122488"/>
          <p14:tracePt t="410220" x="2751138" y="2122488"/>
          <p14:tracePt t="410237" x="2679700" y="2122488"/>
          <p14:tracePt t="410254" x="2614613" y="2122488"/>
          <p14:tracePt t="410271" x="2557463" y="2108200"/>
          <p14:tracePt t="410287" x="2479675" y="2085975"/>
          <p14:tracePt t="410304" x="2422525" y="2057400"/>
          <p14:tracePt t="410320" x="2351088" y="2022475"/>
          <p14:tracePt t="410337" x="2308225" y="2008188"/>
          <p14:tracePt t="410353" x="2271713" y="1993900"/>
          <p14:tracePt t="410394" x="2251075" y="1993900"/>
          <p14:tracePt t="410402" x="2222500" y="1965325"/>
          <p14:tracePt t="410411" x="2165350" y="1943100"/>
          <p14:tracePt t="410421" x="2122488" y="1922463"/>
          <p14:tracePt t="410437" x="2108200" y="1914525"/>
          <p14:tracePt t="410454" x="2093913" y="1908175"/>
          <p14:tracePt t="410518" x="2085975" y="1900238"/>
          <p14:tracePt t="410594" x="2079625" y="1900238"/>
          <p14:tracePt t="410610" x="2071688" y="1900238"/>
          <p14:tracePt t="410618" x="2065338" y="1900238"/>
          <p14:tracePt t="410626" x="2057400" y="1936750"/>
          <p14:tracePt t="410637" x="2022475" y="2014538"/>
          <p14:tracePt t="410653" x="2014538" y="2085975"/>
          <p14:tracePt t="410669" x="2000250" y="2165350"/>
          <p14:tracePt t="410687" x="1971675" y="2243138"/>
          <p14:tracePt t="410703" x="1965325" y="2279650"/>
          <p14:tracePt t="410721" x="1951038" y="2322513"/>
          <p14:tracePt t="410794" x="1957388" y="2322513"/>
          <p14:tracePt t="410803" x="1985963" y="2322513"/>
          <p14:tracePt t="410810" x="2014538" y="2265363"/>
          <p14:tracePt t="410820" x="2022475" y="2222500"/>
          <p14:tracePt t="410837" x="2028825" y="2179638"/>
          <p14:tracePt t="410852" x="2051050" y="2157413"/>
          <p14:tracePt t="410869" x="2051050" y="2128838"/>
          <p14:tracePt t="410886" x="2051050" y="2108200"/>
          <p14:tracePt t="410903" x="2051050" y="2100263"/>
          <p14:tracePt t="410919" x="2051050" y="2093913"/>
          <p14:tracePt t="411027" x="2051050" y="2100263"/>
          <p14:tracePt t="411035" x="2057400" y="2143125"/>
          <p14:tracePt t="411041" x="2057400" y="2171700"/>
          <p14:tracePt t="411042" x="2065338" y="2200275"/>
          <p14:tracePt t="411053" x="2079625" y="2243138"/>
          <p14:tracePt t="411069" x="2093913" y="2286000"/>
          <p14:tracePt t="411086" x="2114550" y="2343150"/>
          <p14:tracePt t="411103" x="2114550" y="2365375"/>
          <p14:tracePt t="411119" x="2114550" y="2379663"/>
          <p14:tracePt t="411162" x="2114550" y="2386013"/>
          <p14:tracePt t="411178" x="2114550" y="2400300"/>
          <p14:tracePt t="411186" x="2114550" y="2414588"/>
          <p14:tracePt t="411203" x="2108200" y="2422525"/>
          <p14:tracePt t="411203" x="2108200" y="2436813"/>
          <p14:tracePt t="411219" x="2100263" y="2443163"/>
          <p14:tracePt t="411258" x="2100263" y="2451100"/>
          <p14:tracePt t="411290" x="2093913" y="2457450"/>
          <p14:tracePt t="411298" x="2085975" y="2471738"/>
          <p14:tracePt t="411314" x="2065338" y="2486025"/>
          <p14:tracePt t="411474" x="2071688" y="2493963"/>
          <p14:tracePt t="411482" x="2085975" y="2514600"/>
          <p14:tracePt t="411487" x="2085975" y="2522538"/>
          <p14:tracePt t="411496" x="2085975" y="2543175"/>
          <p14:tracePt t="411501" x="2085975" y="2586038"/>
          <p14:tracePt t="411519" x="2085975" y="2628900"/>
          <p14:tracePt t="411536" x="2085975" y="2651125"/>
          <p14:tracePt t="411551" x="2085975" y="2665413"/>
          <p14:tracePt t="411569" x="2085975" y="2693988"/>
          <p14:tracePt t="411585" x="2085975" y="2700338"/>
          <p14:tracePt t="411659" x="2085975" y="2708275"/>
          <p14:tracePt t="411675" x="2085975" y="2722563"/>
          <p14:tracePt t="411685" x="2085975" y="2728913"/>
          <p14:tracePt t="411685" x="2085975" y="2736850"/>
          <p14:tracePt t="411803" x="2085975" y="2714625"/>
          <p14:tracePt t="411810" x="2085975" y="2679700"/>
          <p14:tracePt t="411818" x="2085975" y="2643188"/>
          <p14:tracePt t="411820" x="2100263" y="2593975"/>
          <p14:tracePt t="411834" x="2100263" y="2565400"/>
          <p14:tracePt t="411852" x="2108200" y="2536825"/>
          <p14:tracePt t="411868" x="2128838" y="2508250"/>
          <p14:tracePt t="411884" x="2128838" y="2500313"/>
          <p14:tracePt t="412018" x="2128838" y="2514600"/>
          <p14:tracePt t="412026" x="2122488" y="2543175"/>
          <p14:tracePt t="412034" x="2122488" y="2551113"/>
          <p14:tracePt t="412042" x="2122488" y="2579688"/>
          <p14:tracePt t="412051" x="2122488" y="2586038"/>
          <p14:tracePt t="412068" x="2122488" y="2593975"/>
          <p14:tracePt t="412178" x="2122488" y="2586038"/>
          <p14:tracePt t="412188" x="2128838" y="2557463"/>
          <p14:tracePt t="412191" x="2128838" y="2543175"/>
          <p14:tracePt t="412201" x="2143125" y="2514600"/>
          <p14:tracePt t="412217" x="2151063" y="2493963"/>
          <p14:tracePt t="412235" x="2151063" y="2479675"/>
          <p14:tracePt t="412251" x="2157413" y="2457450"/>
          <p14:tracePt t="412386" x="2157413" y="2493963"/>
          <p14:tracePt t="412394" x="2157413" y="2522538"/>
          <p14:tracePt t="412402" x="2157413" y="2557463"/>
          <p14:tracePt t="412402" x="2157413" y="2565400"/>
          <p14:tracePt t="412419" x="2157413" y="2600325"/>
          <p14:tracePt t="412434" x="2157413" y="2628900"/>
          <p14:tracePt t="412451" x="2157413" y="2643188"/>
          <p14:tracePt t="412586" x="2157413" y="2622550"/>
          <p14:tracePt t="412600" x="2157413" y="2600325"/>
          <p14:tracePt t="412601" x="2171700" y="2543175"/>
          <p14:tracePt t="412617" x="2185988" y="2493963"/>
          <p14:tracePt t="412634" x="2200275" y="2465388"/>
          <p14:tracePt t="412754" x="2200275" y="2508250"/>
          <p14:tracePt t="412762" x="2200275" y="2536825"/>
          <p14:tracePt t="412770" x="2200275" y="2551113"/>
          <p14:tracePt t="412778" x="2200275" y="2579688"/>
          <p14:tracePt t="412785" x="2193925" y="2622550"/>
          <p14:tracePt t="412800" x="2193925" y="2665413"/>
          <p14:tracePt t="412817" x="2185988" y="2679700"/>
          <p14:tracePt t="412834" x="2185988" y="2686050"/>
          <p14:tracePt t="413162" x="2185988" y="2700338"/>
          <p14:tracePt t="413179" x="2185988" y="2708275"/>
          <p14:tracePt t="413194" x="2185988" y="2722563"/>
          <p14:tracePt t="413258" x="2200275" y="2728913"/>
          <p14:tracePt t="413274" x="2208213" y="2728913"/>
          <p14:tracePt t="413282" x="2222500" y="2728913"/>
          <p14:tracePt t="413372" x="2236788" y="2728913"/>
          <p14:tracePt t="413386" x="2314575" y="2728913"/>
          <p14:tracePt t="413402" x="2508250" y="2728913"/>
          <p14:tracePt t="413402" x="2622550" y="2728913"/>
          <p14:tracePt t="413416" x="2979738" y="2728913"/>
          <p14:tracePt t="413432" x="3429000" y="2728913"/>
          <p14:tracePt t="413449" x="3994150" y="2728913"/>
          <p14:tracePt t="413466" x="4286250" y="2728913"/>
          <p14:tracePt t="413483" x="4579938" y="2728913"/>
          <p14:tracePt t="413500" x="4900613" y="2728913"/>
          <p14:tracePt t="413516" x="5265738" y="2700338"/>
          <p14:tracePt t="413533" x="5572125" y="2686050"/>
          <p14:tracePt t="413549" x="5894388" y="2671763"/>
          <p14:tracePt t="413566" x="6100763" y="2671763"/>
          <p14:tracePt t="413582" x="6223000" y="2671763"/>
          <p14:tracePt t="413599" x="6300788" y="2671763"/>
          <p14:tracePt t="413615" x="6394450" y="2671763"/>
          <p14:tracePt t="413632" x="6457950" y="2671763"/>
          <p14:tracePt t="413649" x="6537325" y="2671763"/>
          <p14:tracePt t="413665" x="6637338" y="2671763"/>
          <p14:tracePt t="413683" x="6715125" y="2671763"/>
          <p14:tracePt t="413699" x="6780213" y="2671763"/>
          <p14:tracePt t="413716" x="6837363" y="2671763"/>
          <p14:tracePt t="413732" x="6872288" y="2671763"/>
          <p14:tracePt t="413749" x="6900863" y="2671763"/>
          <p14:tracePt t="413765" x="6915150" y="2671763"/>
          <p14:tracePt t="413782" x="6923088" y="2671763"/>
          <p14:tracePt t="413799" x="6929438" y="2671763"/>
          <p14:tracePt t="413815" x="6943725" y="2671763"/>
          <p14:tracePt t="413832" x="6965950" y="2671763"/>
          <p14:tracePt t="413849" x="7000875" y="2686050"/>
          <p14:tracePt t="413866" x="7058025" y="2693988"/>
          <p14:tracePt t="413881" x="7129463" y="2700338"/>
          <p14:tracePt t="413899" x="7143750" y="2700338"/>
          <p14:tracePt t="413916" x="7165975" y="2714625"/>
          <p14:tracePt t="413932" x="7180263" y="2714625"/>
          <p14:tracePt t="413949" x="7194550" y="2722563"/>
          <p14:tracePt t="413986" x="7200900" y="2728913"/>
          <p14:tracePt t="413994" x="7208838" y="2736850"/>
          <p14:tracePt t="414002" x="7215188" y="2751138"/>
          <p14:tracePt t="414014" x="7223125" y="2765425"/>
          <p14:tracePt t="414058" x="7208838" y="2786063"/>
          <p14:tracePt t="414066" x="7158038" y="2822575"/>
          <p14:tracePt t="414074" x="7100888" y="2836863"/>
          <p14:tracePt t="414082" x="6915150" y="2886075"/>
          <p14:tracePt t="414099" x="6823075" y="2894013"/>
          <p14:tracePt t="414115" x="6751638" y="2894013"/>
          <p14:tracePt t="414131" x="6686550" y="2894013"/>
          <p14:tracePt t="414148" x="6623050" y="2879725"/>
          <p14:tracePt t="414165" x="6523038" y="2851150"/>
          <p14:tracePt t="414181" x="6386513" y="2786063"/>
          <p14:tracePt t="414198" x="6223000" y="2736850"/>
          <p14:tracePt t="414214" x="6094413" y="2700338"/>
          <p14:tracePt t="414233" x="5980113" y="2679700"/>
          <p14:tracePt t="414248" x="5915025" y="2651125"/>
          <p14:tracePt t="414265" x="5822950" y="2628900"/>
          <p14:tracePt t="414265" x="5780088" y="2622550"/>
          <p14:tracePt t="414283" x="5700713" y="2579688"/>
          <p14:tracePt t="414299" x="5608638" y="2543175"/>
          <p14:tracePt t="414315" x="5572125" y="2536825"/>
          <p14:tracePt t="414331" x="5514975" y="2522538"/>
          <p14:tracePt t="414349" x="5451475" y="2514600"/>
          <p14:tracePt t="414364" x="5380038" y="2493963"/>
          <p14:tracePt t="414381" x="5337175" y="2486025"/>
          <p14:tracePt t="414397" x="5308600" y="2479675"/>
          <p14:tracePt t="414414" x="5294313" y="2471738"/>
          <p14:tracePt t="414466" x="5286375" y="2465388"/>
          <p14:tracePt t="414474" x="5286375" y="2457450"/>
          <p14:tracePt t="414482" x="5286375" y="2422525"/>
          <p14:tracePt t="414498" x="5286375" y="2365375"/>
          <p14:tracePt t="414515" x="5294313" y="2308225"/>
          <p14:tracePt t="414532" x="5314950" y="2236788"/>
          <p14:tracePt t="414547" x="5337175" y="2179638"/>
          <p14:tracePt t="414565" x="5372100" y="2114550"/>
          <p14:tracePt t="414580" x="5400675" y="2051050"/>
          <p14:tracePt t="414598" x="5422900" y="2000250"/>
          <p14:tracePt t="414614" x="5457825" y="1957388"/>
          <p14:tracePt t="414631" x="5472113" y="1936750"/>
          <p14:tracePt t="414648" x="5486400" y="1922463"/>
          <p14:tracePt t="414664" x="5500688" y="1900238"/>
          <p14:tracePt t="414681" x="5514975" y="1885950"/>
          <p14:tracePt t="414697" x="5551488" y="1857375"/>
          <p14:tracePt t="414715" x="5594350" y="1851025"/>
          <p14:tracePt t="414731" x="5637213" y="1828800"/>
          <p14:tracePt t="414747" x="5700713" y="1814513"/>
          <p14:tracePt t="414764" x="5757863" y="1814513"/>
          <p14:tracePt t="414781" x="5851525" y="1808163"/>
          <p14:tracePt t="414798" x="5951538" y="1808163"/>
          <p14:tracePt t="414814" x="6094413" y="1814513"/>
          <p14:tracePt t="414831" x="6265863" y="1885950"/>
          <p14:tracePt t="414847" x="6415088" y="1951038"/>
          <p14:tracePt t="414864" x="6508750" y="1971675"/>
          <p14:tracePt t="414881" x="6586538" y="1971675"/>
          <p14:tracePt t="414897" x="6680200" y="1971675"/>
          <p14:tracePt t="414914" x="6751638" y="1971675"/>
          <p14:tracePt t="414930" x="6800850" y="1979613"/>
          <p14:tracePt t="414947" x="6837363" y="1979613"/>
          <p14:tracePt t="414963" x="6858000" y="1979613"/>
          <p14:tracePt t="414981" x="6880225" y="2000250"/>
          <p14:tracePt t="415018" x="6908800" y="2014538"/>
          <p14:tracePt t="415026" x="6937375" y="2057400"/>
          <p14:tracePt t="415035" x="6994525" y="2151063"/>
          <p14:tracePt t="415048" x="7029450" y="2222500"/>
          <p14:tracePt t="415069" x="7029450" y="2251075"/>
          <p14:tracePt t="415080" x="7029450" y="2293938"/>
          <p14:tracePt t="415097" x="7029450" y="2365375"/>
          <p14:tracePt t="415114" x="6951663" y="2443163"/>
          <p14:tracePt t="415131" x="6915150" y="2465388"/>
          <p14:tracePt t="415146" x="6865938" y="2508250"/>
          <p14:tracePt t="415164" x="6823075" y="2536825"/>
          <p14:tracePt t="415180" x="6772275" y="2543175"/>
          <p14:tracePt t="415197" x="6743700" y="2543175"/>
          <p14:tracePt t="415212" x="6686550" y="2543175"/>
          <p14:tracePt t="415230" x="6594475" y="2551113"/>
          <p14:tracePt t="415246" x="6486525" y="2551113"/>
          <p14:tracePt t="415263" x="6365875" y="2551113"/>
          <p14:tracePt t="415281" x="6208713" y="2551113"/>
          <p14:tracePt t="415297" x="6057900" y="2551113"/>
          <p14:tracePt t="415297" x="5937250" y="2551113"/>
          <p14:tracePt t="415315" x="5780088" y="2551113"/>
          <p14:tracePt t="415330" x="5637213" y="2551113"/>
          <p14:tracePt t="415347" x="5486400" y="2551113"/>
          <p14:tracePt t="415363" x="5400675" y="2551113"/>
          <p14:tracePt t="415380" x="5314950" y="2551113"/>
          <p14:tracePt t="415396" x="5222875" y="2551113"/>
          <p14:tracePt t="415413" x="5122863" y="2551113"/>
          <p14:tracePt t="415430" x="5014913" y="2551113"/>
          <p14:tracePt t="415446" x="4886325" y="2551113"/>
          <p14:tracePt t="415463" x="4765675" y="2551113"/>
          <p14:tracePt t="415480" x="4629150" y="2551113"/>
          <p14:tracePt t="415497" x="4543425" y="2551113"/>
          <p14:tracePt t="415512" x="4400550" y="2565400"/>
          <p14:tracePt t="415531" x="4294188" y="2593975"/>
          <p14:tracePt t="415547" x="4194175" y="2608263"/>
          <p14:tracePt t="415563" x="4143375" y="2614613"/>
          <p14:tracePt t="415580" x="4086225" y="2636838"/>
          <p14:tracePt t="415596" x="4037013" y="2636838"/>
          <p14:tracePt t="415613" x="3986213" y="2636838"/>
          <p14:tracePt t="415629" x="3914775" y="2651125"/>
          <p14:tracePt t="415646" x="3871913" y="2651125"/>
          <p14:tracePt t="415662" x="3822700" y="2651125"/>
          <p14:tracePt t="415680" x="3714750" y="2651125"/>
          <p14:tracePt t="415695" x="3608388" y="2657475"/>
          <p14:tracePt t="415712" x="3494088" y="2665413"/>
          <p14:tracePt t="415712" x="3436938" y="2693988"/>
          <p14:tracePt t="415730" x="3400425" y="2700338"/>
          <p14:tracePt t="415745" x="3286125" y="2714625"/>
          <p14:tracePt t="415763" x="3200400" y="2722563"/>
          <p14:tracePt t="415780" x="3094038" y="2757488"/>
          <p14:tracePt t="415797" x="3022600" y="2765425"/>
          <p14:tracePt t="415812" x="2951163" y="2771775"/>
          <p14:tracePt t="415830" x="2908300" y="2771775"/>
          <p14:tracePt t="415845" x="2886075" y="2794000"/>
          <p14:tracePt t="415862" x="2865438" y="2794000"/>
          <p14:tracePt t="415879" x="2843213" y="2794000"/>
          <p14:tracePt t="415895" x="2808288" y="2808288"/>
          <p14:tracePt t="415912" x="2757488" y="2814638"/>
          <p14:tracePt t="415928" x="2714625" y="2836863"/>
          <p14:tracePt t="415928" x="2686050" y="2836863"/>
          <p14:tracePt t="415947" x="2628900" y="2857500"/>
          <p14:tracePt t="415963" x="2579688" y="2865438"/>
          <p14:tracePt t="415979" x="2536825" y="2886075"/>
          <p14:tracePt t="415996" x="2500313" y="2894013"/>
          <p14:tracePt t="416013" x="2457450" y="2900363"/>
          <p14:tracePt t="416029" x="2422525" y="2900363"/>
          <p14:tracePt t="416046" x="2400300" y="2900363"/>
          <p14:tracePt t="416062" x="2357438" y="2900363"/>
          <p14:tracePt t="416079" x="2314575" y="2900363"/>
          <p14:tracePt t="416096" x="2271713" y="2900363"/>
          <p14:tracePt t="416111" x="2208213" y="2900363"/>
          <p14:tracePt t="416129" x="2136775" y="2908300"/>
          <p14:tracePt t="416145" x="1985963" y="2943225"/>
          <p14:tracePt t="416162" x="1893888" y="2951163"/>
          <p14:tracePt t="416178" x="1800225" y="2965450"/>
          <p14:tracePt t="416195" x="1722438" y="2986088"/>
          <p14:tracePt t="416212" x="1651000" y="2994025"/>
          <p14:tracePt t="416228" x="1593850" y="3000375"/>
          <p14:tracePt t="416246" x="1543050" y="3014663"/>
          <p14:tracePt t="416262" x="1485900" y="3036888"/>
          <p14:tracePt t="416280" x="1450975" y="3036888"/>
          <p14:tracePt t="416295" x="1414463" y="3043238"/>
          <p14:tracePt t="416312" x="1385888" y="3043238"/>
          <p14:tracePt t="416329" x="1350963" y="3051175"/>
          <p14:tracePt t="416345" x="1308100" y="3051175"/>
          <p14:tracePt t="416362" x="1285875" y="3057525"/>
          <p14:tracePt t="416458" x="1322388" y="3079750"/>
          <p14:tracePt t="416466" x="1336675" y="3079750"/>
          <p14:tracePt t="416478" x="1393825" y="3086100"/>
          <p14:tracePt t="416479" x="1479550" y="3086100"/>
          <p14:tracePt t="416495" x="1600200" y="3086100"/>
          <p14:tracePt t="416511" x="1685925" y="3094038"/>
          <p14:tracePt t="416528" x="1736725" y="3094038"/>
          <p14:tracePt t="416546" x="1771650" y="3094038"/>
          <p14:tracePt t="416562" x="1851025" y="3094038"/>
          <p14:tracePt t="416579" x="1908175" y="3094038"/>
          <p14:tracePt t="416594" x="1971675" y="3094038"/>
          <p14:tracePt t="416612" x="2051050" y="3094038"/>
          <p14:tracePt t="416628" x="2108200" y="3094038"/>
          <p14:tracePt t="416646" x="2165350" y="3094038"/>
          <p14:tracePt t="416661" x="2228850" y="3094038"/>
          <p14:tracePt t="416678" x="2293938" y="3079750"/>
          <p14:tracePt t="416694" x="2351088" y="3071813"/>
          <p14:tracePt t="416711" x="2422525" y="3065463"/>
          <p14:tracePt t="416728" x="2471738" y="3065463"/>
          <p14:tracePt t="416744" x="2528888" y="3057525"/>
          <p14:tracePt t="416761" x="2608263" y="3028950"/>
          <p14:tracePt t="416777" x="2714625" y="3022600"/>
          <p14:tracePt t="416796" x="2751138" y="3022600"/>
          <p14:tracePt t="416811" x="2779713" y="3014663"/>
          <p14:tracePt t="416828" x="2808288" y="3014663"/>
          <p14:tracePt t="416844" x="2851150" y="3008313"/>
          <p14:tracePt t="416861" x="2879725" y="3008313"/>
          <p14:tracePt t="416877" x="2900363" y="3008313"/>
          <p14:tracePt t="416894" x="2928938" y="2986088"/>
          <p14:tracePt t="416911" x="2951163" y="2986088"/>
          <p14:tracePt t="416928" x="2965450" y="2986088"/>
          <p14:tracePt t="416945" x="3000375" y="2986088"/>
          <p14:tracePt t="416960" x="3028950" y="2986088"/>
          <p14:tracePt t="416960" x="3051175" y="2986088"/>
          <p14:tracePt t="416979" x="3079750" y="2986088"/>
          <p14:tracePt t="416994" x="3114675" y="2986088"/>
          <p14:tracePt t="417011" x="3128963" y="2986088"/>
          <p14:tracePt t="417027" x="3151188" y="2986088"/>
          <p14:tracePt t="417044" x="3179763" y="2986088"/>
          <p14:tracePt t="417061" x="3208338" y="2986088"/>
          <p14:tracePt t="417077" x="3257550" y="2986088"/>
          <p14:tracePt t="417095" x="3300413" y="2979738"/>
          <p14:tracePt t="417110" x="3328988" y="2979738"/>
          <p14:tracePt t="417128" x="3343275" y="2979738"/>
          <p14:tracePt t="417145" x="3371850" y="2971800"/>
          <p14:tracePt t="417162" x="3379788" y="2971800"/>
          <p14:tracePt t="417177" x="3408363" y="2971800"/>
          <p14:tracePt t="417193" x="3443288" y="2971800"/>
          <p14:tracePt t="417211" x="3451225" y="2971800"/>
          <p14:tracePt t="417227" x="3457575" y="2971800"/>
          <p14:tracePt t="417346" x="3465513" y="2971800"/>
          <p14:tracePt t="417354" x="3465513" y="2979738"/>
          <p14:tracePt t="417362" x="3457575" y="2994025"/>
          <p14:tracePt t="417395" x="3443288" y="3000375"/>
          <p14:tracePt t="417410" x="3436938" y="3000375"/>
          <p14:tracePt t="417426" x="3408363" y="3014663"/>
          <p14:tracePt t="417427" x="3400425" y="3022600"/>
          <p14:tracePt t="417466" x="3394075" y="3028950"/>
          <p14:tracePt t="417478" x="3379788" y="3028950"/>
          <p14:tracePt t="417482" x="3365500" y="3028950"/>
          <p14:tracePt t="417493" x="3328988" y="3036888"/>
          <p14:tracePt t="417510" x="3322638" y="3036888"/>
          <p14:tracePt t="417527" x="3314700" y="3036888"/>
          <p14:tracePt t="417543" x="3294063" y="3036888"/>
          <p14:tracePt t="417559" x="3265488" y="3043238"/>
          <p14:tracePt t="417577" x="3236913" y="3043238"/>
          <p14:tracePt t="417594" x="3214688" y="3043238"/>
          <p14:tracePt t="417611" x="3208338" y="3043238"/>
          <p14:tracePt t="417627" x="3200400" y="3043238"/>
          <p14:tracePt t="417644" x="3165475" y="3043238"/>
          <p14:tracePt t="417660" x="3143250" y="3043238"/>
          <p14:tracePt t="417677" x="3122613" y="3043238"/>
          <p14:tracePt t="417693" x="3100388" y="3043238"/>
          <p14:tracePt t="417709" x="3065463" y="3043238"/>
          <p14:tracePt t="417727" x="3014663" y="3043238"/>
          <p14:tracePt t="417743" x="2957513" y="3043238"/>
          <p14:tracePt t="417760" x="2900363" y="3043238"/>
          <p14:tracePt t="417776" x="2836863" y="3043238"/>
          <p14:tracePt t="417793" x="2771775" y="3043238"/>
          <p14:tracePt t="417809" x="2686050" y="3043238"/>
          <p14:tracePt t="417827" x="2643188" y="3043238"/>
          <p14:tracePt t="417843" x="2608263" y="3043238"/>
          <p14:tracePt t="417860" x="2557463" y="3043238"/>
          <p14:tracePt t="417876" x="2500313" y="3043238"/>
          <p14:tracePt t="417893" x="2443163" y="3043238"/>
          <p14:tracePt t="417910" x="2408238" y="3057525"/>
          <p14:tracePt t="417926" x="2379663" y="3057525"/>
          <p14:tracePt t="417943" x="2343150" y="3057525"/>
          <p14:tracePt t="417959" x="2293938" y="3071813"/>
          <p14:tracePt t="417976" x="2200275" y="3079750"/>
          <p14:tracePt t="417993" x="2122488" y="3094038"/>
          <p14:tracePt t="418009" x="2028825" y="3122613"/>
          <p14:tracePt t="418026" x="1979613" y="3128963"/>
          <p14:tracePt t="418042" x="1928813" y="3136900"/>
          <p14:tracePt t="418059" x="1857375" y="3157538"/>
          <p14:tracePt t="418075" x="1814513" y="3171825"/>
          <p14:tracePt t="418093" x="1757363" y="3186113"/>
          <p14:tracePt t="418109" x="1700213" y="3208338"/>
          <p14:tracePt t="418126" x="1685925" y="3208338"/>
          <p14:tracePt t="418143" x="1665288" y="3208338"/>
          <p14:tracePt t="418159" x="1643063" y="3214688"/>
          <p14:tracePt t="418175" x="1628775" y="3214688"/>
          <p14:tracePt t="418192" x="1593850" y="3214688"/>
          <p14:tracePt t="418209" x="1579563" y="3214688"/>
          <p14:tracePt t="418225" x="1557338" y="3214688"/>
          <p14:tracePt t="418243" x="1550988" y="3214688"/>
          <p14:tracePt t="418259" x="1508125" y="3214688"/>
          <p14:tracePt t="418276" x="1479550" y="3214688"/>
          <p14:tracePt t="418292" x="1443038" y="3214688"/>
          <p14:tracePt t="418309" x="1422400" y="3208338"/>
          <p14:tracePt t="418325" x="1400175" y="3200400"/>
          <p14:tracePt t="418343" x="1393825" y="3186113"/>
          <p14:tracePt t="418378" x="1385888" y="3186113"/>
          <p14:tracePt t="418385" x="1350963" y="3171825"/>
          <p14:tracePt t="418393" x="1343025" y="3171825"/>
          <p14:tracePt t="418408" x="1322388" y="3171825"/>
          <p14:tracePt t="418426" x="1314450" y="3165475"/>
          <p14:tracePt t="418441" x="1300163" y="3157538"/>
          <p14:tracePt t="418459" x="1257300" y="3151188"/>
          <p14:tracePt t="418475" x="1214438" y="3122613"/>
          <p14:tracePt t="418492" x="1165225" y="3100388"/>
          <p14:tracePt t="418562" x="1157288" y="3094038"/>
          <p14:tracePt t="418562" x="1143000" y="3079750"/>
          <p14:tracePt t="418578" x="1136650" y="3071813"/>
          <p14:tracePt t="418599" x="1128713" y="3065463"/>
          <p14:tracePt t="418602" x="1114425" y="3051175"/>
          <p14:tracePt t="418609" x="1108075" y="3043238"/>
          <p14:tracePt t="418625" x="1093788" y="3014663"/>
          <p14:tracePt t="418642" x="1093788" y="2994025"/>
          <p14:tracePt t="418659" x="1093788" y="2965450"/>
          <p14:tracePt t="418675" x="1093788" y="2936875"/>
          <p14:tracePt t="418692" x="1093788" y="2928938"/>
          <p14:tracePt t="418708" x="1093788" y="2922588"/>
          <p14:tracePt t="418725" x="1093788" y="2908300"/>
          <p14:tracePt t="418742" x="1108075" y="2908300"/>
          <p14:tracePt t="418759" x="1157288" y="2908300"/>
          <p14:tracePt t="418774" x="1236663" y="2908300"/>
          <p14:tracePt t="418792" x="1336675" y="2908300"/>
          <p14:tracePt t="418808" x="1436688" y="2886075"/>
          <p14:tracePt t="418824" x="1536700" y="2865438"/>
          <p14:tracePt t="418842" x="1593850" y="2865438"/>
          <p14:tracePt t="418858" x="1671638" y="2865438"/>
          <p14:tracePt t="418875" x="1728788" y="2865438"/>
          <p14:tracePt t="418891" x="1779588" y="2865438"/>
          <p14:tracePt t="418909" x="1822450" y="2865438"/>
          <p14:tracePt t="418925" x="1857375" y="2865438"/>
          <p14:tracePt t="418942" x="1871663" y="2865438"/>
          <p14:tracePt t="418957" x="1900238" y="2865438"/>
          <p14:tracePt t="418975" x="1979613" y="2865438"/>
          <p14:tracePt t="418991" x="2022475" y="2865438"/>
          <p14:tracePt t="419008" x="2071688" y="2865438"/>
          <p14:tracePt t="419025" x="2093913" y="2865438"/>
          <p14:tracePt t="419041" x="2171700" y="2865438"/>
          <p14:tracePt t="419058" x="2214563" y="2865438"/>
          <p14:tracePt t="419074" x="2271713" y="2865438"/>
          <p14:tracePt t="419092" x="2314575" y="2865438"/>
          <p14:tracePt t="419108" x="2357438" y="2865438"/>
          <p14:tracePt t="419124" x="2428875" y="2865438"/>
          <p14:tracePt t="419141" x="2471738" y="2857500"/>
          <p14:tracePt t="419157" x="2486025" y="2857500"/>
          <p14:tracePt t="419175" x="2514600" y="2851150"/>
          <p14:tracePt t="419190" x="2522538" y="2843213"/>
          <p14:tracePt t="419207" x="2565400" y="2843213"/>
          <p14:tracePt t="419224" x="2608263" y="2843213"/>
          <p14:tracePt t="419241" x="2636838" y="2843213"/>
          <p14:tracePt t="419257" x="2679700" y="2843213"/>
          <p14:tracePt t="419274" x="2708275" y="2843213"/>
          <p14:tracePt t="419291" x="2736850" y="2843213"/>
          <p14:tracePt t="419307" x="2779713" y="2843213"/>
          <p14:tracePt t="419324" x="2808288" y="2843213"/>
          <p14:tracePt t="419340" x="2814638" y="2843213"/>
          <p14:tracePt t="419357" x="2828925" y="2843213"/>
          <p14:tracePt t="419374" x="2843213" y="2843213"/>
          <p14:tracePt t="419391" x="2879725" y="2851150"/>
          <p14:tracePt t="419407" x="2900363" y="2865438"/>
          <p14:tracePt t="419424" x="2936875" y="2879725"/>
          <p14:tracePt t="419441" x="2943225" y="2879725"/>
          <p14:tracePt t="419457" x="2965450" y="2886075"/>
          <p14:tracePt t="419475" x="2994025" y="2894013"/>
          <p14:tracePt t="419490" x="3043238" y="2900363"/>
          <p14:tracePt t="419508" x="3100388" y="2928938"/>
          <p14:tracePt t="419524" x="3151188" y="2943225"/>
          <p14:tracePt t="419541" x="3186113" y="2951163"/>
          <p14:tracePt t="419556" x="3257550" y="2979738"/>
          <p14:tracePt t="419574" x="3322638" y="2986088"/>
          <p14:tracePt t="419589" x="3386138" y="3000375"/>
          <p14:tracePt t="419607" x="3443288" y="3000375"/>
          <p14:tracePt t="419624" x="3479800" y="3000375"/>
          <p14:tracePt t="419641" x="3508375" y="3000375"/>
          <p14:tracePt t="419657" x="3543300" y="3000375"/>
          <p14:tracePt t="419673" x="3579813" y="3000375"/>
          <p14:tracePt t="419691" x="3594100" y="3000375"/>
          <p14:tracePt t="419707" x="3622675" y="3000375"/>
          <p14:tracePt t="419723" x="3629025" y="3000375"/>
          <p14:tracePt t="419786" x="3636963" y="3000375"/>
          <p14:tracePt t="419802" x="3643313" y="3008313"/>
          <p14:tracePt t="419810" x="3643313" y="3014663"/>
          <p14:tracePt t="419818" x="3643313" y="3022600"/>
          <p14:tracePt t="419831" x="3643313" y="3028950"/>
          <p14:tracePt t="419839" x="3643313" y="3051175"/>
          <p14:tracePt t="419856" x="3643313" y="3065463"/>
          <p14:tracePt t="419873" x="3643313" y="3086100"/>
          <p14:tracePt t="419890" x="3643313" y="3100388"/>
          <p14:tracePt t="419907" x="3622675" y="3114675"/>
          <p14:tracePt t="419924" x="3594100" y="3114675"/>
          <p14:tracePt t="419940" x="3571875" y="3128963"/>
          <p14:tracePt t="419957" x="3551238" y="3128963"/>
          <p14:tracePt t="419973" x="3514725" y="3128963"/>
          <p14:tracePt t="419990" x="3457575" y="3136900"/>
          <p14:tracePt t="420006" x="3451225" y="3136900"/>
          <p14:tracePt t="420023" x="3436938" y="3136900"/>
          <p14:tracePt t="420039" x="3429000" y="3136900"/>
          <p14:tracePt t="420057" x="3414713" y="3136900"/>
          <p14:tracePt t="420072" x="3379788" y="3136900"/>
          <p14:tracePt t="420090" x="3371850" y="3128963"/>
          <p14:tracePt t="420106" x="3351213" y="3128963"/>
          <p14:tracePt t="420123" x="3336925" y="3114675"/>
          <p14:tracePt t="420140" x="3300413" y="3094038"/>
          <p14:tracePt t="420156" x="3294063" y="3065463"/>
          <p14:tracePt t="420173" x="3257550" y="3028950"/>
          <p14:tracePt t="420189" x="3228975" y="3008313"/>
          <p14:tracePt t="420207" x="3194050" y="2979738"/>
          <p14:tracePt t="420222" x="3171825" y="2965450"/>
          <p14:tracePt t="420240" x="3151188" y="2951163"/>
          <p14:tracePt t="420256" x="3143250" y="2943225"/>
          <p14:tracePt t="420290" x="3128963" y="2936875"/>
          <p14:tracePt t="420290" x="3128963" y="2922588"/>
          <p14:tracePt t="420306" x="3128963" y="2914650"/>
          <p14:tracePt t="420322" x="3128963" y="2900363"/>
          <p14:tracePt t="420339" x="3128963" y="2894013"/>
          <p14:tracePt t="420410" x="3143250" y="2871788"/>
          <p14:tracePt t="420427" x="3171825" y="2871788"/>
          <p14:tracePt t="420427" x="3186113" y="2871788"/>
          <p14:tracePt t="420438" x="3228975" y="2871788"/>
          <p14:tracePt t="420455" x="3265488" y="2871788"/>
          <p14:tracePt t="420474" x="3294063" y="2871788"/>
          <p14:tracePt t="420488" x="3343275" y="2871788"/>
          <p14:tracePt t="420506" x="3371850" y="2871788"/>
          <p14:tracePt t="420522" x="3400425" y="2871788"/>
          <p14:tracePt t="420539" x="3422650" y="2871788"/>
          <p14:tracePt t="420555" x="3429000" y="2871788"/>
          <p14:tracePt t="420594" x="3436938" y="2871788"/>
          <p14:tracePt t="420594" x="3451225" y="2871788"/>
          <p14:tracePt t="420706" x="3457575" y="2871788"/>
          <p14:tracePt t="420721" x="3465513" y="2886075"/>
          <p14:tracePt t="420738" x="3465513" y="2894013"/>
          <p14:tracePt t="420746" x="3465513" y="2914650"/>
          <p14:tracePt t="420762" x="3465513" y="2928938"/>
          <p14:tracePt t="420772" x="3465513" y="2951163"/>
          <p14:tracePt t="420778" x="3457575" y="2965450"/>
          <p14:tracePt t="420794" x="3451225" y="2979738"/>
          <p14:tracePt t="420805" x="3443288" y="3000375"/>
          <p14:tracePt t="420821" x="3429000" y="3014663"/>
          <p14:tracePt t="420839" x="3414713" y="3022600"/>
          <p14:tracePt t="420855" x="3408363" y="3028950"/>
          <p14:tracePt t="420872" x="3379788" y="3028950"/>
          <p14:tracePt t="420914" x="3371850" y="3028950"/>
          <p14:tracePt t="420933" x="3328988" y="3051175"/>
          <p14:tracePt t="420946" x="3322638" y="3051175"/>
          <p14:tracePt t="420962" x="3300413" y="3051175"/>
          <p14:tracePt t="420978" x="3294063" y="3051175"/>
          <p14:tracePt t="420981" x="3286125" y="3051175"/>
          <p14:tracePt t="420988" x="3265488" y="3051175"/>
          <p14:tracePt t="421005" x="3257550" y="3051175"/>
          <p14:tracePt t="421022" x="3251200" y="3051175"/>
          <p14:tracePt t="421038" x="3236913" y="3051175"/>
          <p14:tracePt t="421055" x="3228975" y="3051175"/>
          <p14:tracePt t="421071" x="3214688" y="3051175"/>
          <p14:tracePt t="421088" x="3208338" y="3051175"/>
          <p14:tracePt t="421138" x="3194050" y="3051175"/>
          <p14:tracePt t="421219" x="3186113" y="3043238"/>
          <p14:tracePt t="421331" x="0" y="0"/>
        </p14:tracePtLst>
        <p14:tracePtLst>
          <p14:tracePt t="430748" x="2879725" y="2794000"/>
          <p14:tracePt t="430786" x="2871788" y="2794000"/>
          <p14:tracePt t="430794" x="2843213" y="2800350"/>
          <p14:tracePt t="430802" x="2836863" y="2800350"/>
          <p14:tracePt t="430824" x="2828925" y="2800350"/>
          <p14:tracePt t="430971" x="2822575" y="2800350"/>
          <p14:tracePt t="430978" x="2800350" y="2808288"/>
          <p14:tracePt t="430986" x="2794000" y="2808288"/>
          <p14:tracePt t="430994" x="2751138" y="2843213"/>
          <p14:tracePt t="431011" x="2722563" y="2851150"/>
          <p14:tracePt t="431023" x="2693988" y="2865438"/>
          <p14:tracePt t="431040" x="2657475" y="2886075"/>
          <p14:tracePt t="431040" x="2643188" y="2900363"/>
          <p14:tracePt t="431059" x="2608263" y="2922588"/>
          <p14:tracePt t="431074" x="2586038" y="2943225"/>
          <p14:tracePt t="431091" x="2536825" y="2965450"/>
          <p14:tracePt t="431107" x="2471738" y="2979738"/>
          <p14:tracePt t="431124" x="2393950" y="2986088"/>
          <p14:tracePt t="431141" x="2336800" y="2986088"/>
          <p14:tracePt t="431157" x="2314575" y="2986088"/>
          <p14:tracePt t="431174" x="2286000" y="3000375"/>
          <p14:tracePt t="431191" x="2265363" y="3000375"/>
          <p14:tracePt t="431207" x="2222500" y="3000375"/>
          <p14:tracePt t="431223" x="2128838" y="3000375"/>
          <p14:tracePt t="431241" x="2051050" y="3000375"/>
          <p14:tracePt t="431256" x="1951038" y="3000375"/>
          <p14:tracePt t="431256" x="1908175" y="3000375"/>
          <p14:tracePt t="431274" x="1857375" y="3000375"/>
          <p14:tracePt t="431290" x="1785938" y="3000375"/>
          <p14:tracePt t="431307" x="1765300" y="3000375"/>
          <p14:tracePt t="431323" x="1728788" y="3000375"/>
          <p14:tracePt t="431340" x="1700213" y="3000375"/>
          <p14:tracePt t="431357" x="1657350" y="3000375"/>
          <p14:tracePt t="431373" x="1614488" y="3000375"/>
          <p14:tracePt t="431390" x="1557338" y="3000375"/>
          <p14:tracePt t="431406" x="1528763" y="2994025"/>
          <p14:tracePt t="431424" x="1514475" y="2986088"/>
          <p14:tracePt t="431440" x="1485900" y="2986088"/>
          <p14:tracePt t="431457" x="1465263" y="2971800"/>
          <p14:tracePt t="431457" x="1457325" y="2971800"/>
          <p14:tracePt t="431474" x="1443038" y="2971800"/>
          <p14:tracePt t="431490" x="1436688" y="2965450"/>
          <p14:tracePt t="431530" x="1422400" y="2957513"/>
          <p14:tracePt t="431546" x="1414463" y="2951163"/>
          <p14:tracePt t="431554" x="1408113" y="2951163"/>
          <p14:tracePt t="431567" x="1400175" y="2951163"/>
          <p14:tracePt t="431573" x="1371600" y="2951163"/>
          <p14:tracePt t="431770" x="1365250" y="2957513"/>
          <p14:tracePt t="431778" x="1365250" y="2971800"/>
          <p14:tracePt t="431786" x="1365250" y="3000375"/>
          <p14:tracePt t="431790" x="1365250" y="3022600"/>
          <p14:tracePt t="431806" x="1350963" y="3086100"/>
          <p14:tracePt t="431823" x="1328738" y="3143250"/>
          <p14:tracePt t="431840" x="1328738" y="3157538"/>
          <p14:tracePt t="431856" x="1322388" y="3179763"/>
          <p14:tracePt t="431890" x="1322388" y="3186113"/>
          <p14:tracePt t="431891" x="1322388" y="3194050"/>
          <p14:tracePt t="431906" x="1322388" y="3200400"/>
          <p14:tracePt t="432090" x="1322388" y="3208338"/>
          <p14:tracePt t="432106" x="1328738" y="3200400"/>
          <p14:tracePt t="432113" x="1336675" y="3194050"/>
          <p14:tracePt t="432122" x="1365250" y="3165475"/>
          <p14:tracePt t="432128" x="1408113" y="3108325"/>
          <p14:tracePt t="432139" x="1436688" y="3057525"/>
          <p14:tracePt t="432155" x="1465263" y="3036888"/>
          <p14:tracePt t="432172" x="1471613" y="3022600"/>
          <p14:tracePt t="432258" x="1479550" y="3014663"/>
          <p14:tracePt t="432267" x="1485900" y="3014663"/>
          <p14:tracePt t="432271" x="1493838" y="3014663"/>
          <p14:tracePt t="432274" x="1500188" y="3014663"/>
          <p14:tracePt t="432289" x="1514475" y="3036888"/>
          <p14:tracePt t="432306" x="1514475" y="3108325"/>
          <p14:tracePt t="432323" x="1514475" y="3151188"/>
          <p14:tracePt t="432338" x="1514475" y="3186113"/>
          <p14:tracePt t="432355" x="1514475" y="3208338"/>
          <p14:tracePt t="432372" x="1536700" y="3214688"/>
          <p14:tracePt t="432389" x="1550988" y="3214688"/>
          <p14:tracePt t="432406" x="1585913" y="3214688"/>
          <p14:tracePt t="432422" x="1628775" y="3214688"/>
          <p14:tracePt t="432438" x="1685925" y="3194050"/>
          <p14:tracePt t="432455" x="1751013" y="3165475"/>
          <p14:tracePt t="432472" x="1814513" y="3128963"/>
          <p14:tracePt t="432602" x="1814513" y="3136900"/>
          <p14:tracePt t="432610" x="1814513" y="3157538"/>
          <p14:tracePt t="432618" x="1822450" y="3179763"/>
          <p14:tracePt t="432638" x="1828800" y="3186113"/>
          <p14:tracePt t="432638" x="1836738" y="3194050"/>
          <p14:tracePt t="432643" x="1843088" y="3200400"/>
          <p14:tracePt t="432655" x="1865313" y="3200400"/>
          <p14:tracePt t="432671" x="1900238" y="3200400"/>
          <p14:tracePt t="432689" x="1957388" y="3179763"/>
          <p14:tracePt t="432704" x="1993900" y="3136900"/>
          <p14:tracePt t="432704" x="2000250" y="3114675"/>
          <p14:tracePt t="432722" x="2014538" y="3100388"/>
          <p14:tracePt t="432818" x="2022475" y="3100388"/>
          <p14:tracePt t="432825" x="2022475" y="3122613"/>
          <p14:tracePt t="432827" x="2014538" y="3143250"/>
          <p14:tracePt t="432837" x="1971675" y="3200400"/>
          <p14:tracePt t="432854" x="1951038" y="3257550"/>
          <p14:tracePt t="432970" x="1936750" y="3271838"/>
          <p14:tracePt t="432976" x="1879600" y="3271838"/>
          <p14:tracePt t="432981" x="1851025" y="3271838"/>
          <p14:tracePt t="432987" x="1736725" y="3271838"/>
          <p14:tracePt t="433004" x="1614488" y="3271838"/>
          <p14:tracePt t="433021" x="1543050" y="3271838"/>
          <p14:tracePt t="433037" x="1479550" y="3265488"/>
          <p14:tracePt t="433055" x="1457325" y="3265488"/>
          <p14:tracePt t="433070" x="1428750" y="3265488"/>
          <p14:tracePt t="433088" x="1414463" y="3265488"/>
          <p14:tracePt t="433122" x="1400175" y="3265488"/>
          <p14:tracePt t="433123" x="1393825" y="3257550"/>
          <p14:tracePt t="433178" x="1393825" y="3251200"/>
          <p14:tracePt t="433187" x="1393825" y="3236913"/>
          <p14:tracePt t="433194" x="1393825" y="3222625"/>
          <p14:tracePt t="433205" x="1393825" y="3186113"/>
          <p14:tracePt t="433220" x="1393825" y="3171825"/>
          <p14:tracePt t="433237" x="1414463" y="3165475"/>
          <p14:tracePt t="433254" x="1436688" y="3165475"/>
          <p14:tracePt t="433270" x="1471613" y="3165475"/>
          <p14:tracePt t="433287" x="1485900" y="3165475"/>
          <p14:tracePt t="433304" x="1508125" y="3165475"/>
          <p14:tracePt t="433321" x="1543050" y="3165475"/>
          <p14:tracePt t="433337" x="1593850" y="3165475"/>
          <p14:tracePt t="433354" x="1608138" y="3165475"/>
          <p14:tracePt t="433370" x="1628775" y="3165475"/>
          <p14:tracePt t="433388" x="1636713" y="3165475"/>
          <p14:tracePt t="433403" x="1643063" y="3165475"/>
          <p14:tracePt t="433442" x="1665288" y="3151188"/>
          <p14:tracePt t="433450" x="1685925" y="3128963"/>
          <p14:tracePt t="433458" x="1693863" y="3114675"/>
          <p14:tracePt t="433471" x="1714500" y="3094038"/>
          <p14:tracePt t="433522" x="1722438" y="3086100"/>
          <p14:tracePt t="434802" x="1728788" y="3086100"/>
          <p14:tracePt t="434842" x="1743075" y="3086100"/>
          <p14:tracePt t="434874" x="1751013" y="3086100"/>
          <p14:tracePt t="434906" x="1757363" y="3086100"/>
          <p14:tracePt t="434938" x="1765300" y="3086100"/>
          <p14:tracePt t="435657" x="1771650" y="3086100"/>
          <p14:tracePt t="435666" x="1785938" y="3086100"/>
          <p14:tracePt t="435714" x="1793875" y="3086100"/>
          <p14:tracePt t="435745" x="1800225" y="3086100"/>
          <p14:tracePt t="435778" x="1814513" y="3086100"/>
          <p14:tracePt t="435778" x="1828800" y="3086100"/>
          <p14:tracePt t="435890" x="1836738" y="3086100"/>
          <p14:tracePt t="435930" x="1843088" y="3086100"/>
          <p14:tracePt t="436010" x="1857375" y="3086100"/>
          <p14:tracePt t="436025" x="1865313" y="3086100"/>
          <p14:tracePt t="436082" x="1871663" y="3086100"/>
          <p14:tracePt t="436114" x="1879600" y="3086100"/>
          <p14:tracePt t="436122" x="1893888" y="3086100"/>
          <p14:tracePt t="436138" x="1900238" y="3086100"/>
          <p14:tracePt t="436177" x="1908175" y="3086100"/>
          <p14:tracePt t="436217" x="1914525" y="3086100"/>
          <p14:tracePt t="436298" x="1928813" y="3086100"/>
          <p14:tracePt t="436473" x="1936750" y="3086100"/>
          <p14:tracePt t="436482" x="1943100" y="3086100"/>
          <p14:tracePt t="436514" x="1951038" y="3086100"/>
          <p14:tracePt t="436730" x="1979613" y="3086100"/>
          <p14:tracePt t="436746" x="1993900" y="3086100"/>
          <p14:tracePt t="436762" x="2008188" y="3086100"/>
          <p14:tracePt t="436770" x="2014538" y="3086100"/>
          <p14:tracePt t="436778" x="2022475" y="3086100"/>
          <p14:tracePt t="436794" x="2028825" y="3086100"/>
          <p14:tracePt t="436834" x="2051050" y="3086100"/>
          <p14:tracePt t="436842" x="2057400" y="3086100"/>
          <p14:tracePt t="436857" x="2065338" y="3086100"/>
          <p14:tracePt t="436874" x="2071688" y="3086100"/>
          <p14:tracePt t="436890" x="2085975" y="3086100"/>
          <p14:tracePt t="436898" x="2093913" y="3086100"/>
          <p14:tracePt t="436906" x="2100263" y="3086100"/>
          <p14:tracePt t="436915" x="2122488" y="3086100"/>
          <p14:tracePt t="436962" x="2128838" y="3086100"/>
          <p14:tracePt t="437017" x="2136775" y="3086100"/>
          <p14:tracePt t="437034" x="2143125" y="3086100"/>
          <p14:tracePt t="437042" x="2157413" y="3086100"/>
          <p14:tracePt t="437055" x="2179638" y="3086100"/>
          <p14:tracePt t="437066" x="2200275" y="3086100"/>
          <p14:tracePt t="437083" x="2214563" y="3086100"/>
          <p14:tracePt t="437099" x="2222500" y="3086100"/>
          <p14:tracePt t="437138" x="2236788" y="3086100"/>
          <p14:tracePt t="437146" x="2243138" y="3086100"/>
          <p14:tracePt t="437164" x="2251075" y="3086100"/>
          <p14:tracePt t="437165" x="2257425" y="3086100"/>
          <p14:tracePt t="437181" x="2271713" y="3086100"/>
          <p14:tracePt t="437199" x="2279650" y="3086100"/>
          <p14:tracePt t="437234" x="2286000" y="3086100"/>
          <p14:tracePt t="437240" x="2293938" y="3086100"/>
          <p14:tracePt t="437248" x="2314575" y="3086100"/>
          <p14:tracePt t="437310" x="2322513" y="3086100"/>
          <p14:tracePt t="437482" x="2308225" y="3086100"/>
          <p14:tracePt t="437490" x="2257425" y="3086100"/>
          <p14:tracePt t="437498" x="2222500" y="3086100"/>
          <p14:tracePt t="437500" x="2179638" y="3086100"/>
          <p14:tracePt t="437514" x="2143125" y="3086100"/>
          <p14:tracePt t="437532" x="2136775" y="3086100"/>
          <p14:tracePt t="437547" x="2093913" y="3086100"/>
          <p14:tracePt t="437564" x="2043113" y="3079750"/>
          <p14:tracePt t="437582" x="1965325" y="3079750"/>
          <p14:tracePt t="437598" x="1908175" y="3079750"/>
          <p14:tracePt t="437615" x="1808163" y="3079750"/>
          <p14:tracePt t="437631" x="1757363" y="3057525"/>
          <p14:tracePt t="437649" x="1714500" y="3057525"/>
          <p14:tracePt t="437664" x="1671638" y="3051175"/>
          <p14:tracePt t="437681" x="1628775" y="3043238"/>
          <p14:tracePt t="437698" x="1593850" y="3043238"/>
          <p14:tracePt t="437714" x="1557338" y="3036888"/>
          <p14:tracePt t="437731" x="1550988" y="3036888"/>
          <p14:tracePt t="437747" x="1536700" y="3036888"/>
          <p14:tracePt t="437765" x="1508125" y="3036888"/>
          <p14:tracePt t="437781" x="1485900" y="3036888"/>
          <p14:tracePt t="437798" x="1457325" y="3036888"/>
          <p14:tracePt t="437815" x="1428750" y="3036888"/>
          <p14:tracePt t="437830" x="1393825" y="3036888"/>
          <p14:tracePt t="437848" x="1365250" y="3036888"/>
          <p14:tracePt t="437864" x="1350963" y="3036888"/>
          <p14:tracePt t="437881" x="1322388" y="3036888"/>
          <p14:tracePt t="437898" x="1279525" y="3036888"/>
          <p14:tracePt t="437915" x="1271588" y="3036888"/>
          <p14:tracePt t="437930" x="1265238" y="3036888"/>
          <p14:tracePt t="437948" x="1243013" y="3036888"/>
          <p14:tracePt t="437964" x="1222375" y="3036888"/>
          <p14:tracePt t="437981" x="1200150" y="3036888"/>
          <p14:tracePt t="437997" x="1193800" y="3036888"/>
          <p14:tracePt t="438013" x="1185863" y="3036888"/>
          <p14:tracePt t="438050" x="1165225" y="3036888"/>
          <p14:tracePt t="438066" x="1157288" y="3036888"/>
          <p14:tracePt t="438306" x="1193800" y="3043238"/>
          <p14:tracePt t="438314" x="1200150" y="3051175"/>
          <p14:tracePt t="438316" x="1228725" y="3051175"/>
          <p14:tracePt t="438330" x="1265238" y="3057525"/>
          <p14:tracePt t="438347" x="1285875" y="3065463"/>
          <p14:tracePt t="438364" x="1336675" y="3071813"/>
          <p14:tracePt t="438379" x="1371600" y="3071813"/>
          <p14:tracePt t="438397" x="1400175" y="3071813"/>
          <p14:tracePt t="438413" x="1443038" y="3071813"/>
          <p14:tracePt t="438430" x="1485900" y="3071813"/>
          <p14:tracePt t="438446" x="1550988" y="3071813"/>
          <p14:tracePt t="438464" x="1622425" y="3071813"/>
          <p14:tracePt t="438481" x="1685925" y="3071813"/>
          <p14:tracePt t="438497" x="1722438" y="3071813"/>
          <p14:tracePt t="438497" x="1728788" y="3071813"/>
          <p14:tracePt t="438514" x="1751013" y="3071813"/>
          <p14:tracePt t="438530" x="1765300" y="3071813"/>
          <p14:tracePt t="438547" x="1771650" y="3071813"/>
          <p14:tracePt t="438594" x="1785938" y="3071813"/>
          <p14:tracePt t="438610" x="1793875" y="3071813"/>
          <p14:tracePt t="438612" x="1808163" y="3079750"/>
          <p14:tracePt t="438630" x="1828800" y="3094038"/>
          <p14:tracePt t="438646" x="1865313" y="3094038"/>
          <p14:tracePt t="438662" x="1908175" y="3108325"/>
          <p14:tracePt t="438679" x="1928813" y="3114675"/>
          <p14:tracePt t="438697" x="1965325" y="3128963"/>
          <p14:tracePt t="438712" x="2000250" y="3128963"/>
          <p14:tracePt t="438730" x="2036763" y="3143250"/>
          <p14:tracePt t="438747" x="2051050" y="3143250"/>
          <p14:tracePt t="438763" x="2079625" y="3143250"/>
          <p14:tracePt t="438780" x="2093913" y="3151188"/>
          <p14:tracePt t="438818" x="2122488" y="3151188"/>
          <p14:tracePt t="438826" x="2128838" y="3157538"/>
          <p14:tracePt t="438834" x="2151063" y="3157538"/>
          <p14:tracePt t="438846" x="2165350" y="3157538"/>
          <p14:tracePt t="438863" x="2179638" y="3171825"/>
          <p14:tracePt t="438879" x="2185988" y="3171825"/>
          <p14:tracePt t="438895" x="2193925" y="3171825"/>
          <p14:tracePt t="439026" x="2185988" y="3171825"/>
          <p14:tracePt t="439035" x="2143125" y="3171825"/>
          <p14:tracePt t="439042" x="2108200" y="3171825"/>
          <p14:tracePt t="439050" x="2043113" y="3165475"/>
          <p14:tracePt t="439063" x="1965325" y="3157538"/>
          <p14:tracePt t="439079" x="1908175" y="3151188"/>
          <p14:tracePt t="439096" x="1857375" y="3128963"/>
          <p14:tracePt t="439112" x="1814513" y="3122613"/>
          <p14:tracePt t="439129" x="1771650" y="3114675"/>
          <p14:tracePt t="439129" x="1736725" y="3114675"/>
          <p14:tracePt t="439147" x="1700213" y="3100388"/>
          <p14:tracePt t="439163" x="1671638" y="3086100"/>
          <p14:tracePt t="439178" x="1651000" y="3086100"/>
          <p14:tracePt t="439196" x="1636713" y="3079750"/>
          <p14:tracePt t="439212" x="1614488" y="3079750"/>
          <p14:tracePt t="439228" x="1600200" y="3079750"/>
          <p14:tracePt t="439246" x="1579563" y="3079750"/>
          <p14:tracePt t="439262" x="1565275" y="3079750"/>
          <p14:tracePt t="439279" x="1522413" y="3079750"/>
          <p14:tracePt t="439296" x="1471613" y="3065463"/>
          <p14:tracePt t="439312" x="1443038" y="3065463"/>
          <p14:tracePt t="439329" x="1400175" y="3043238"/>
          <p14:tracePt t="439345" x="1328738" y="3043238"/>
          <p14:tracePt t="439362" x="1308100" y="3043238"/>
          <p14:tracePt t="439379" x="1271588" y="3043238"/>
          <p14:tracePt t="439396" x="1265238" y="3043238"/>
          <p14:tracePt t="439411" x="1236663" y="3043238"/>
          <p14:tracePt t="439458" x="1228725" y="3036888"/>
          <p14:tracePt t="439539" x="1236663" y="3036888"/>
          <p14:tracePt t="439546" x="1271588" y="3036888"/>
          <p14:tracePt t="439554" x="1314450" y="3036888"/>
          <p14:tracePt t="439562" x="1336675" y="3036888"/>
          <p14:tracePt t="439570" x="1443038" y="3028950"/>
          <p14:tracePt t="439578" x="1522413" y="3014663"/>
          <p14:tracePt t="439595" x="1622425" y="2994025"/>
          <p14:tracePt t="439611" x="1700213" y="2994025"/>
          <p14:tracePt t="439629" x="1765300" y="2994025"/>
          <p14:tracePt t="439645" x="1822450" y="2994025"/>
          <p14:tracePt t="439662" x="1865313" y="2994025"/>
          <p14:tracePt t="439678" x="1922463" y="2994025"/>
          <p14:tracePt t="439695" x="1951038" y="2994025"/>
          <p14:tracePt t="439711" x="1993900" y="2994025"/>
          <p14:tracePt t="439728" x="2065338" y="2994025"/>
          <p14:tracePt t="439745" x="2151063" y="2994025"/>
          <p14:tracePt t="439761" x="2243138" y="2994025"/>
          <p14:tracePt t="439779" x="2265363" y="2994025"/>
          <p14:tracePt t="439794" x="2279650" y="2994025"/>
          <p14:tracePt t="439812" x="2286000" y="2994025"/>
          <p14:tracePt t="439828" x="2314575" y="2994025"/>
          <p14:tracePt t="439846" x="2343150" y="2994025"/>
          <p14:tracePt t="439862" x="2400300" y="2994025"/>
          <p14:tracePt t="439878" x="2443163" y="2994025"/>
          <p14:tracePt t="439895" x="2471738" y="2994025"/>
          <p14:tracePt t="439912" x="2493963" y="2994025"/>
          <p14:tracePt t="439928" x="2514600" y="2994025"/>
          <p14:tracePt t="439944" x="2528888" y="2994025"/>
          <p14:tracePt t="439961" x="2551113" y="2994025"/>
          <p14:tracePt t="439978" x="2571750" y="3000375"/>
          <p14:tracePt t="439995" x="2593975" y="3000375"/>
          <p14:tracePt t="440010" x="2608263" y="3000375"/>
          <p14:tracePt t="440028" x="2628900" y="3000375"/>
          <p14:tracePt t="440044" x="2636838" y="3000375"/>
          <p14:tracePt t="440061" x="2651125" y="3000375"/>
          <p14:tracePt t="440078" x="2665413" y="3000375"/>
          <p14:tracePt t="440093" x="2679700" y="3000375"/>
          <p14:tracePt t="440138" x="2686050" y="3000375"/>
          <p14:tracePt t="440146" x="2693988" y="3000375"/>
          <p14:tracePt t="440161" x="2714625" y="3000375"/>
          <p14:tracePt t="440171" x="2722563" y="2994025"/>
          <p14:tracePt t="440195" x="2728913" y="2994025"/>
          <p14:tracePt t="440195" x="2751138" y="2986088"/>
          <p14:tracePt t="440242" x="2757488" y="2986088"/>
          <p14:tracePt t="440258" x="2765425" y="2986088"/>
          <p14:tracePt t="440274" x="2786063" y="2986088"/>
          <p14:tracePt t="440290" x="2794000" y="2986088"/>
          <p14:tracePt t="440298" x="2800350" y="2986088"/>
          <p14:tracePt t="440313" x="2808288" y="2986088"/>
          <p14:tracePt t="440394" x="2822575" y="2986088"/>
          <p14:tracePt t="440818" x="2836863" y="2986088"/>
          <p14:tracePt t="440866" x="2843213" y="2986088"/>
          <p14:tracePt t="440881" x="2851150" y="2994025"/>
          <p14:tracePt t="440899" x="2857500" y="2994025"/>
          <p14:tracePt t="440930" x="2865438" y="2994025"/>
          <p14:tracePt t="440969" x="2871788" y="2994025"/>
          <p14:tracePt t="442274" x="2894013" y="2994025"/>
          <p14:tracePt t="442402" x="2900363" y="2994025"/>
          <p14:tracePt t="442410" x="2908300" y="2994025"/>
          <p14:tracePt t="442418" x="2922588" y="2994025"/>
          <p14:tracePt t="442450" x="2951163" y="3008313"/>
          <p14:tracePt t="442458" x="2957513" y="3008313"/>
          <p14:tracePt t="442466" x="2965450" y="3008313"/>
          <p14:tracePt t="442466" x="2979738" y="3008313"/>
          <p14:tracePt t="442474" x="2994025" y="3014663"/>
          <p14:tracePt t="442491" x="3000375" y="3014663"/>
          <p14:tracePt t="442508" x="3028950" y="3028950"/>
          <p14:tracePt t="442524" x="3071813" y="3036888"/>
          <p14:tracePt t="442541" x="3086100" y="3043238"/>
          <p14:tracePt t="442557" x="3114675" y="3043238"/>
          <p14:tracePt t="442574" x="3143250" y="3051175"/>
          <p14:tracePt t="442592" x="3157538" y="3051175"/>
          <p14:tracePt t="442607" x="3171825" y="3071813"/>
          <p14:tracePt t="442624" x="3179763" y="3071813"/>
          <p14:tracePt t="442641" x="3186113" y="3079750"/>
          <p14:tracePt t="442658" x="3200400" y="3079750"/>
          <p14:tracePt t="442674" x="3243263" y="3079750"/>
          <p14:tracePt t="442691" x="3265488" y="3086100"/>
          <p14:tracePt t="442707" x="3279775" y="3086100"/>
          <p14:tracePt t="442724" x="3308350" y="3086100"/>
          <p14:tracePt t="442740" x="3322638" y="3086100"/>
          <p14:tracePt t="442757" x="3343275" y="3086100"/>
          <p14:tracePt t="442774" x="3351213" y="3086100"/>
          <p14:tracePt t="442790" x="3371850" y="3086100"/>
          <p14:tracePt t="442807" x="3386138" y="3086100"/>
          <p14:tracePt t="442823" x="3408363" y="3086100"/>
          <p14:tracePt t="442841" x="3422650" y="3086100"/>
          <p14:tracePt t="442856" x="3457575" y="3086100"/>
          <p14:tracePt t="442873" x="3486150" y="3071813"/>
          <p14:tracePt t="442890" x="3494088" y="3065463"/>
          <p14:tracePt t="442906" x="3522663" y="3036888"/>
          <p14:tracePt t="442924" x="3536950" y="3022600"/>
          <p14:tracePt t="442941" x="3543300" y="3008313"/>
          <p14:tracePt t="442957" x="3551238" y="2994025"/>
          <p14:tracePt t="442973" x="3551238" y="2965450"/>
          <p14:tracePt t="442990" x="3557588" y="2943225"/>
          <p14:tracePt t="443006" x="3557588" y="2928938"/>
          <p14:tracePt t="443023" x="3557588" y="2908300"/>
          <p14:tracePt t="443040" x="3557588" y="2879725"/>
          <p14:tracePt t="443057" x="3557588" y="2865438"/>
          <p14:tracePt t="443057" x="3557588" y="2851150"/>
          <p14:tracePt t="443074" x="3543300" y="2828925"/>
          <p14:tracePt t="443090" x="3536950" y="2814638"/>
          <p14:tracePt t="443107" x="3522663" y="2800350"/>
          <p14:tracePt t="443123" x="3508375" y="2794000"/>
          <p14:tracePt t="443140" x="3465513" y="2779713"/>
          <p14:tracePt t="443156" x="3429000" y="2765425"/>
          <p14:tracePt t="443173" x="3408363" y="2757488"/>
          <p14:tracePt t="443189" x="3371850" y="2757488"/>
          <p14:tracePt t="443206" x="3343275" y="2751138"/>
          <p14:tracePt t="443223" x="3328988" y="2751138"/>
          <p14:tracePt t="443239" x="3294063" y="2751138"/>
          <p14:tracePt t="443256" x="3251200" y="2751138"/>
          <p14:tracePt t="443273" x="3200400" y="2751138"/>
          <p14:tracePt t="443290" x="3157538" y="2757488"/>
          <p14:tracePt t="443306" x="3143250" y="2757488"/>
          <p14:tracePt t="443323" x="3122613" y="2771775"/>
          <p14:tracePt t="443363" x="3114675" y="2771775"/>
          <p14:tracePt t="443377" x="3100388" y="2771775"/>
          <p14:tracePt t="443386" x="3086100" y="2779713"/>
          <p14:tracePt t="443418" x="3079750" y="2779713"/>
          <p14:tracePt t="443432" x="3065463" y="2779713"/>
          <p14:tracePt t="443441" x="3043238" y="2786063"/>
          <p14:tracePt t="443458" x="3043238" y="2794000"/>
          <p14:tracePt t="443465" x="3036888" y="2800350"/>
          <p14:tracePt t="443472" x="3036888" y="2814638"/>
          <p14:tracePt t="443489" x="3036888" y="2851150"/>
          <p14:tracePt t="443506" x="3036888" y="2871788"/>
          <p14:tracePt t="443522" x="3036888" y="2886075"/>
          <p14:tracePt t="443539" x="3036888" y="2908300"/>
          <p14:tracePt t="443556" x="3036888" y="2928938"/>
          <p14:tracePt t="443572" x="3036888" y="2957513"/>
          <p14:tracePt t="443589" x="3036888" y="3000375"/>
          <p14:tracePt t="443605" x="3036888" y="3008313"/>
          <p14:tracePt t="443623" x="3036888" y="3028950"/>
          <p14:tracePt t="443639" x="3036888" y="3043238"/>
          <p14:tracePt t="443656" x="3051175" y="3057525"/>
          <p14:tracePt t="443673" x="3057525" y="3071813"/>
          <p14:tracePt t="443688" x="3094038" y="3086100"/>
          <p14:tracePt t="443706" x="3108325" y="3100388"/>
          <p14:tracePt t="443722" x="3143250" y="3108325"/>
          <p14:tracePt t="443739" x="3157538" y="3114675"/>
          <p14:tracePt t="443756" x="3165475" y="3122613"/>
          <p14:tracePt t="443772" x="3179763" y="3122613"/>
          <p14:tracePt t="443789" x="3208338" y="3122613"/>
          <p14:tracePt t="443806" x="3243263" y="3128963"/>
          <p14:tracePt t="443822" x="3265488" y="3136900"/>
          <p14:tracePt t="443839" x="3286125" y="3136900"/>
          <p14:tracePt t="443855" x="3314700" y="3136900"/>
          <p14:tracePt t="443871" x="3328988" y="3136900"/>
          <p14:tracePt t="443871" x="3336925" y="3136900"/>
          <p14:tracePt t="443890" x="3351213" y="3136900"/>
          <p14:tracePt t="443905" x="3371850" y="3136900"/>
          <p14:tracePt t="443923" x="3394075" y="3136900"/>
          <p14:tracePt t="443939" x="3400425" y="3136900"/>
          <p14:tracePt t="443956" x="3422650" y="3136900"/>
          <p14:tracePt t="443972" x="3429000" y="3136900"/>
          <p14:tracePt t="443989" x="3443288" y="3136900"/>
          <p14:tracePt t="444005" x="3471863" y="3136900"/>
          <p14:tracePt t="444022" x="3479800" y="3136900"/>
          <p14:tracePt t="444058" x="3486150" y="3136900"/>
          <p14:tracePt t="444074" x="3500438" y="3136900"/>
          <p14:tracePt t="444075" x="3508375" y="3136900"/>
          <p14:tracePt t="444089" x="3514725" y="3122613"/>
          <p14:tracePt t="444122" x="3522663" y="3114675"/>
          <p14:tracePt t="444123" x="3529013" y="3079750"/>
          <p14:tracePt t="444139" x="3551238" y="3065463"/>
          <p14:tracePt t="444178" x="3551238" y="3051175"/>
          <p14:tracePt t="444178" x="3551238" y="3043238"/>
          <p14:tracePt t="444189" x="3551238" y="3028950"/>
          <p14:tracePt t="444204" x="3551238" y="3000375"/>
          <p14:tracePt t="444222" x="3551238" y="2994025"/>
          <p14:tracePt t="444238" x="3551238" y="2971800"/>
          <p14:tracePt t="444255" x="3551238" y="2957513"/>
          <p14:tracePt t="444271" x="3551238" y="2936875"/>
          <p14:tracePt t="444288" x="3551238" y="2928938"/>
          <p14:tracePt t="444305" x="3551238" y="2908300"/>
          <p14:tracePt t="444322" x="3551238" y="2900363"/>
          <p14:tracePt t="444338" x="3543300" y="2886075"/>
          <p14:tracePt t="444386" x="3529013" y="2879725"/>
          <p14:tracePt t="444394" x="3514725" y="2857500"/>
          <p14:tracePt t="444398" x="3508375" y="2851150"/>
          <p14:tracePt t="444405" x="3500438" y="2843213"/>
          <p14:tracePt t="444421" x="3486150" y="2828925"/>
          <p14:tracePt t="444438" x="3471863" y="2828925"/>
          <p14:tracePt t="444454" x="3443288" y="2814638"/>
          <p14:tracePt t="444471" x="3429000" y="2814638"/>
          <p14:tracePt t="444488" x="3400425" y="2800350"/>
          <p14:tracePt t="444504" x="3386138" y="2800350"/>
          <p14:tracePt t="444504" x="3371850" y="2800350"/>
          <p14:tracePt t="444523" x="3365500" y="2800350"/>
          <p14:tracePt t="444538" x="3343275" y="2800350"/>
          <p14:tracePt t="444555" x="3336925" y="2800350"/>
          <p14:tracePt t="444571" x="3322638" y="2800350"/>
          <p14:tracePt t="444588" x="3314700" y="2800350"/>
          <p14:tracePt t="444634" x="3308350" y="2800350"/>
          <p14:tracePt t="444641" x="3294063" y="2800350"/>
          <p14:tracePt t="444655" x="3286125" y="2800350"/>
          <p14:tracePt t="444673" x="3279775" y="2800350"/>
          <p14:tracePt t="444682" x="3271838" y="2800350"/>
          <p14:tracePt t="444714" x="3251200" y="2808288"/>
          <p14:tracePt t="444764" x="3243263" y="2814638"/>
          <p14:tracePt t="444786" x="3243263" y="2822575"/>
          <p14:tracePt t="444794" x="3228975" y="2843213"/>
          <p14:tracePt t="444810" x="3228975" y="2851150"/>
          <p14:tracePt t="444818" x="3228975" y="2857500"/>
          <p14:tracePt t="444826" x="3228975" y="2871788"/>
          <p14:tracePt t="444842" x="3228975" y="2879725"/>
          <p14:tracePt t="444853" x="3228975" y="2894013"/>
          <p14:tracePt t="444870" x="3228975" y="2914650"/>
          <p14:tracePt t="444887" x="3228975" y="2928938"/>
          <p14:tracePt t="444904" x="3228975" y="2936875"/>
          <p14:tracePt t="444920" x="3228975" y="2951163"/>
          <p14:tracePt t="444937" x="3228975" y="2957513"/>
          <p14:tracePt t="444954" x="3228975" y="2965450"/>
          <p14:tracePt t="444971" x="3228975" y="2986088"/>
          <p14:tracePt t="444987" x="3228975" y="3000375"/>
          <p14:tracePt t="445003" x="3228975" y="3008313"/>
          <p14:tracePt t="445020" x="3228975" y="3022600"/>
          <p14:tracePt t="445037" x="3228975" y="3028950"/>
          <p14:tracePt t="445053" x="3228975" y="3036888"/>
          <p14:tracePt t="445070" x="3228975" y="3043238"/>
          <p14:tracePt t="445106" x="3228975" y="3065463"/>
          <p14:tracePt t="445106" x="3236913" y="3079750"/>
          <p14:tracePt t="445120" x="3243263" y="3086100"/>
          <p14:tracePt t="445138" x="3257550" y="3108325"/>
          <p14:tracePt t="445138" x="3265488" y="3114675"/>
          <p14:tracePt t="445155" x="3279775" y="3122613"/>
          <p14:tracePt t="445170" x="3294063" y="3128963"/>
          <p14:tracePt t="445187" x="3308350" y="3128963"/>
          <p14:tracePt t="445204" x="3328988" y="3151188"/>
          <p14:tracePt t="445250" x="3351213" y="3151188"/>
          <p14:tracePt t="445257" x="3357563" y="3151188"/>
          <p14:tracePt t="445258" x="3365500" y="3157538"/>
          <p14:tracePt t="445269" x="3386138" y="3157538"/>
          <p14:tracePt t="445287" x="3408363" y="3157538"/>
          <p14:tracePt t="445304" x="3414713" y="3157538"/>
          <p14:tracePt t="445320" x="3429000" y="3165475"/>
          <p14:tracePt t="445337" x="3436938" y="3165475"/>
          <p14:tracePt t="445353" x="3443288" y="3165475"/>
          <p14:tracePt t="445370" x="3451225" y="3165475"/>
          <p14:tracePt t="445418" x="3465513" y="3165475"/>
          <p14:tracePt t="445431" x="3471863" y="3165475"/>
          <p14:tracePt t="445431" x="3486150" y="3151188"/>
          <p14:tracePt t="445437" x="3500438" y="3128963"/>
          <p14:tracePt t="445453" x="3500438" y="3114675"/>
          <p14:tracePt t="445470" x="3500438" y="3100388"/>
          <p14:tracePt t="445488" x="3500438" y="3065463"/>
          <p14:tracePt t="445503" x="3500438" y="3036888"/>
          <p14:tracePt t="445520" x="3500438" y="3008313"/>
          <p14:tracePt t="445535" x="3500438" y="3000375"/>
          <p14:tracePt t="445553" x="3500438" y="2979738"/>
          <p14:tracePt t="445569" x="3500438" y="2957513"/>
          <p14:tracePt t="445586" x="3500438" y="2943225"/>
          <p14:tracePt t="445603" x="3494088" y="2914650"/>
          <p14:tracePt t="445650" x="3494088" y="2908300"/>
          <p14:tracePt t="445658" x="3479800" y="2886075"/>
          <p14:tracePt t="445660" x="3471863" y="2871788"/>
          <p14:tracePt t="445669" x="3465513" y="2865438"/>
          <p14:tracePt t="445686" x="3457575" y="2857500"/>
          <p14:tracePt t="445703" x="3451225" y="2843213"/>
          <p14:tracePt t="445719" x="3436938" y="2843213"/>
          <p14:tracePt t="445736" x="3414713" y="2836863"/>
          <p14:tracePt t="445753" x="3400425" y="2836863"/>
          <p14:tracePt t="445770" x="3394075" y="2836863"/>
          <p14:tracePt t="445770" x="3386138" y="2836863"/>
          <p14:tracePt t="445786" x="3365500" y="2836863"/>
          <p14:tracePt t="445803" x="3351213" y="2836863"/>
          <p14:tracePt t="445820" x="3328988" y="2836863"/>
          <p14:tracePt t="445835" x="3322638" y="2828925"/>
          <p14:tracePt t="445852" x="3314700" y="2828925"/>
          <p14:tracePt t="445869" x="3300413" y="2828925"/>
          <p14:tracePt t="445886" x="3294063" y="2828925"/>
          <p14:tracePt t="445902" x="3286125" y="2828925"/>
          <p14:tracePt t="445920" x="3279775" y="2828925"/>
          <p14:tracePt t="445936" x="3257550" y="2828925"/>
          <p14:tracePt t="445952" x="3243263" y="2828925"/>
          <p14:tracePt t="445970" x="3236913" y="2828925"/>
          <p14:tracePt t="446010" x="3222625" y="2828925"/>
          <p14:tracePt t="446017" x="3214688" y="2828925"/>
          <p14:tracePt t="446026" x="3208338" y="2836863"/>
          <p14:tracePt t="446035" x="3200400" y="2843213"/>
          <p14:tracePt t="446098" x="3194050" y="2865438"/>
          <p14:tracePt t="446113" x="3194050" y="2871788"/>
          <p14:tracePt t="446122" x="3194050" y="2879725"/>
          <p14:tracePt t="446130" x="3179763" y="2900363"/>
          <p14:tracePt t="446137" x="3171825" y="2914650"/>
          <p14:tracePt t="446152" x="3157538" y="2936875"/>
          <p14:tracePt t="446185" x="3151188" y="2943225"/>
          <p14:tracePt t="446186" x="3151188" y="2951163"/>
          <p14:tracePt t="446226" x="3151188" y="2957513"/>
          <p14:tracePt t="446234" x="3136900" y="2971800"/>
          <p14:tracePt t="446250" x="3136900" y="2986088"/>
          <p14:tracePt t="446257" x="3136900" y="2994025"/>
          <p14:tracePt t="446268" x="3136900" y="3000375"/>
          <p14:tracePt t="446285" x="3136900" y="3008313"/>
          <p14:tracePt t="446322" x="3136900" y="3022600"/>
          <p14:tracePt t="446327" x="3136900" y="3028950"/>
          <p14:tracePt t="446378" x="3136900" y="3051175"/>
          <p14:tracePt t="446385" x="3143250" y="3057525"/>
          <p14:tracePt t="446417" x="3151188" y="3065463"/>
          <p14:tracePt t="446432" x="3157538" y="3071813"/>
          <p14:tracePt t="446436" x="3165475" y="3071813"/>
          <p14:tracePt t="446439" x="3171825" y="3079750"/>
          <p14:tracePt t="446452" x="3194050" y="3079750"/>
          <p14:tracePt t="446469" x="3214688" y="3086100"/>
          <p14:tracePt t="446514" x="3222625" y="3086100"/>
          <p14:tracePt t="446531" x="3236913" y="3086100"/>
          <p14:tracePt t="446546" x="3243263" y="3086100"/>
          <p14:tracePt t="446551" x="3257550" y="3086100"/>
          <p14:tracePt t="446569" x="3271838" y="3086100"/>
          <p14:tracePt t="446584" x="3279775" y="3086100"/>
          <p14:tracePt t="446584" x="3286125" y="3086100"/>
          <p14:tracePt t="446602" x="3300413" y="3086100"/>
          <p14:tracePt t="446617" x="3308350" y="3086100"/>
          <p14:tracePt t="446635" x="3322638" y="3086100"/>
          <p14:tracePt t="446651" x="3328988" y="3086100"/>
          <p14:tracePt t="446668" x="3351213" y="3086100"/>
          <p14:tracePt t="446684" x="3379788" y="3065463"/>
          <p14:tracePt t="446702" x="3400425" y="3057525"/>
          <p14:tracePt t="446718" x="3422650" y="3036888"/>
          <p14:tracePt t="446735" x="3451225" y="3008313"/>
          <p14:tracePt t="446752" x="3465513" y="2986088"/>
          <p14:tracePt t="446768" x="3486150" y="2965450"/>
          <p14:tracePt t="446785" x="3494088" y="2943225"/>
          <p14:tracePt t="446801" x="3494088" y="2936875"/>
          <p14:tracePt t="446817" x="3508375" y="2914650"/>
          <p14:tracePt t="446834" x="3508375" y="2900363"/>
          <p14:tracePt t="446882" x="3508375" y="2871788"/>
          <p14:tracePt t="446890" x="3508375" y="2865438"/>
          <p14:tracePt t="446922" x="3508375" y="2851150"/>
          <p14:tracePt t="446930" x="3500438" y="2828925"/>
          <p14:tracePt t="446938" x="3494088" y="2822575"/>
          <p14:tracePt t="446946" x="3486150" y="2814638"/>
          <p14:tracePt t="446954" x="3471863" y="2794000"/>
          <p14:tracePt t="446969" x="3465513" y="2786063"/>
          <p14:tracePt t="446984" x="3457575" y="2771775"/>
          <p14:tracePt t="447001" x="3436938" y="2751138"/>
          <p14:tracePt t="447042" x="3429000" y="2751138"/>
          <p14:tracePt t="447050" x="3400425" y="2751138"/>
          <p14:tracePt t="447058" x="3394075" y="2751138"/>
          <p14:tracePt t="447068" x="3357563" y="2743200"/>
          <p14:tracePt t="447083" x="3343275" y="2743200"/>
          <p14:tracePt t="447101" x="3328988" y="2743200"/>
          <p14:tracePt t="447117" x="3314700" y="2743200"/>
          <p14:tracePt t="447134" x="3294063" y="2743200"/>
          <p14:tracePt t="447151" x="3279775" y="2743200"/>
          <p14:tracePt t="447168" x="3271838" y="2743200"/>
          <p14:tracePt t="447184" x="3251200" y="2743200"/>
          <p14:tracePt t="447201" x="3236913" y="2743200"/>
          <p14:tracePt t="447235" x="3222625" y="2743200"/>
          <p14:tracePt t="447235" x="3214688" y="2743200"/>
          <p14:tracePt t="447251" x="3208338" y="2743200"/>
          <p14:tracePt t="447267" x="3200400" y="2743200"/>
          <p14:tracePt t="447283" x="3171825" y="2751138"/>
          <p14:tracePt t="447301" x="3165475" y="2757488"/>
          <p14:tracePt t="447317" x="3157538" y="2765425"/>
          <p14:tracePt t="447334" x="3143250" y="2786063"/>
          <p14:tracePt t="447350" x="3122613" y="2794000"/>
          <p14:tracePt t="447367" x="3114675" y="2800350"/>
          <p14:tracePt t="447383" x="3108325" y="2822575"/>
          <p14:tracePt t="447418" x="3108325" y="2828925"/>
          <p14:tracePt t="447418" x="3094038" y="2857500"/>
          <p14:tracePt t="447434" x="3094038" y="2865438"/>
          <p14:tracePt t="447450" x="3086100" y="2879725"/>
          <p14:tracePt t="447467" x="3086100" y="2908300"/>
          <p14:tracePt t="447485" x="3086100" y="2943225"/>
          <p14:tracePt t="447500" x="3086100" y="2957513"/>
          <p14:tracePt t="447517" x="3100388" y="2971800"/>
          <p14:tracePt t="447533" x="3114675" y="2986088"/>
          <p14:tracePt t="447551" x="3128963" y="3000375"/>
          <p14:tracePt t="447566" x="3179763" y="3022600"/>
          <p14:tracePt t="447583" x="3194050" y="3036888"/>
          <p14:tracePt t="447601" x="3208338" y="3057525"/>
          <p14:tracePt t="447616" x="3222625" y="3071813"/>
          <p14:tracePt t="447634" x="3236913" y="3079750"/>
          <p14:tracePt t="447650" x="3251200" y="3079750"/>
          <p14:tracePt t="447667" x="3271838" y="3086100"/>
          <p14:tracePt t="447682" x="3286125" y="3086100"/>
          <p14:tracePt t="447700" x="3314700" y="3100388"/>
          <p14:tracePt t="447717" x="3328988" y="3100388"/>
          <p14:tracePt t="447733" x="3336925" y="3100388"/>
          <p14:tracePt t="447750" x="3351213" y="3100388"/>
          <p14:tracePt t="447766" x="3357563" y="3100388"/>
          <p14:tracePt t="447783" x="3371850" y="3100388"/>
          <p14:tracePt t="447800" x="3394075" y="3100388"/>
          <p14:tracePt t="447817" x="3400425" y="3100388"/>
          <p14:tracePt t="447833" x="3422650" y="3071813"/>
          <p14:tracePt t="447850" x="3436938" y="3051175"/>
          <p14:tracePt t="447866" x="3443288" y="3028950"/>
          <p14:tracePt t="447882" x="3451225" y="3014663"/>
          <p14:tracePt t="447899" x="3451225" y="3000375"/>
          <p14:tracePt t="447916" x="3451225" y="2979738"/>
          <p14:tracePt t="447933" x="3451225" y="2965450"/>
          <p14:tracePt t="447949" x="3451225" y="2951163"/>
          <p14:tracePt t="447967" x="3443288" y="2928938"/>
          <p14:tracePt t="447983" x="3436938" y="2908300"/>
          <p14:tracePt t="448000" x="3429000" y="2900363"/>
          <p14:tracePt t="448041" x="3422650" y="2894013"/>
          <p14:tracePt t="448050" x="3414713" y="2886075"/>
          <p14:tracePt t="448058" x="3400425" y="2886075"/>
          <p14:tracePt t="448066" x="3379788" y="2865438"/>
          <p14:tracePt t="448082" x="3365500" y="2865438"/>
          <p14:tracePt t="448099" x="3357563" y="2865438"/>
          <p14:tracePt t="448115" x="3328988" y="2865438"/>
          <p14:tracePt t="448132" x="3314700" y="2857500"/>
          <p14:tracePt t="448150" x="3294063" y="2857500"/>
          <p14:tracePt t="448166" x="3279775" y="2857500"/>
          <p14:tracePt t="448183" x="3265488" y="2857500"/>
          <p14:tracePt t="448199" x="3257550" y="2857500"/>
          <p14:tracePt t="448216" x="3243263" y="2857500"/>
          <p14:tracePt t="448274" x="3228975" y="2865438"/>
          <p14:tracePt t="448283" x="3214688" y="2871788"/>
          <p14:tracePt t="448292" x="3208338" y="2879725"/>
          <p14:tracePt t="448299" x="3200400" y="2886075"/>
          <p14:tracePt t="448338" x="3200400" y="2894013"/>
          <p14:tracePt t="448378" x="3194050" y="2922588"/>
          <p14:tracePt t="448386" x="3194050" y="2928938"/>
          <p14:tracePt t="448417" x="3194050" y="2936875"/>
          <p14:tracePt t="448429" x="3194050" y="2943225"/>
          <p14:tracePt t="448433" x="3194050" y="2951163"/>
          <p14:tracePt t="448450" x="3194050" y="2965450"/>
          <p14:tracePt t="448482" x="3194050" y="2971800"/>
          <p14:tracePt t="448490" x="3194050" y="2979738"/>
          <p14:tracePt t="448530" x="3194050" y="2986088"/>
          <p14:tracePt t="448538" x="3194050" y="3000375"/>
          <p14:tracePt t="448546" x="3194050" y="3008313"/>
          <p14:tracePt t="448551" x="3194050" y="3014663"/>
          <p14:tracePt t="448565" x="3194050" y="3028950"/>
          <p14:tracePt t="448610" x="3200400" y="3036888"/>
          <p14:tracePt t="448618" x="3208338" y="3036888"/>
          <p14:tracePt t="448634" x="3214688" y="3036888"/>
          <p14:tracePt t="448666" x="3236913" y="3051175"/>
          <p14:tracePt t="448674" x="3243263" y="3051175"/>
          <p14:tracePt t="448690" x="3251200" y="3051175"/>
          <p14:tracePt t="448706" x="3257550" y="3051175"/>
          <p14:tracePt t="448738" x="3265488" y="3051175"/>
          <p14:tracePt t="448746" x="3271838" y="3057525"/>
          <p14:tracePt t="448762" x="3279775" y="3057525"/>
          <p14:tracePt t="448776" x="3286125" y="3057525"/>
          <p14:tracePt t="448811" x="3294063" y="3057525"/>
          <p14:tracePt t="448858" x="3300413" y="3057525"/>
          <p14:tracePt t="448906" x="3314700" y="3057525"/>
          <p14:tracePt t="449026" x="3322638" y="3057525"/>
          <p14:tracePt t="449130" x="3328988" y="3057525"/>
          <p14:tracePt t="449162" x="3336925" y="3051175"/>
          <p14:tracePt t="449274" x="3336925" y="3043238"/>
          <p14:tracePt t="449306" x="3336925" y="3028950"/>
          <p14:tracePt t="449314" x="3336925" y="3022600"/>
          <p14:tracePt t="449314" x="3336925" y="3014663"/>
          <p14:tracePt t="449362" x="3336925" y="3008313"/>
          <p14:tracePt t="449370" x="3336925" y="2986088"/>
          <p14:tracePt t="449442" x="3336925" y="2979738"/>
          <p14:tracePt t="449450" x="3336925" y="2971800"/>
          <p14:tracePt t="449458" x="3336925" y="2965450"/>
          <p14:tracePt t="449474" x="3336925" y="2951163"/>
          <p14:tracePt t="449478" x="3336925" y="2943225"/>
          <p14:tracePt t="449497" x="3336925" y="2936875"/>
          <p14:tracePt t="449514" x="3336925" y="2928938"/>
          <p14:tracePt t="449570" x="3336925" y="2914650"/>
          <p14:tracePt t="449578" x="3336925" y="2908300"/>
          <p14:tracePt t="449589" x="3328988" y="2900363"/>
          <p14:tracePt t="449642" x="3322638" y="2900363"/>
          <p14:tracePt t="449650" x="3314700" y="2894013"/>
          <p14:tracePt t="449698" x="3300413" y="2886075"/>
          <p14:tracePt t="449706" x="3294063" y="2886075"/>
          <p14:tracePt t="449713" x="3286125" y="2879725"/>
          <p14:tracePt t="449730" x="3271838" y="2865438"/>
          <p14:tracePt t="449738" x="3265488" y="2865438"/>
          <p14:tracePt t="449746" x="3257550" y="2857500"/>
          <p14:tracePt t="449817" x="3251200" y="2857500"/>
          <p14:tracePt t="450130" x="3228975" y="2865438"/>
          <p14:tracePt t="450161" x="3228975" y="2871788"/>
          <p14:tracePt t="450178" x="3228975" y="2879725"/>
          <p14:tracePt t="450242" x="3228975" y="2894013"/>
          <p14:tracePt t="450256" x="3228975" y="2900363"/>
          <p14:tracePt t="450266" x="3228975" y="2908300"/>
          <p14:tracePt t="450298" x="3228975" y="2914650"/>
          <p14:tracePt t="450426" x="3228975" y="2928938"/>
          <p14:tracePt t="450546" x="3228975" y="2936875"/>
          <p14:tracePt t="450586" x="3228975" y="2943225"/>
          <p14:tracePt t="450602" x="3228975" y="2951163"/>
          <p14:tracePt t="450634" x="3228975" y="2971800"/>
          <p14:tracePt t="450650" x="3228975" y="2979738"/>
          <p14:tracePt t="450690" x="3228975" y="2986088"/>
          <p14:tracePt t="451242" x="3228975" y="2994025"/>
          <p14:tracePt t="451274" x="3236913" y="3000375"/>
          <p14:tracePt t="451314" x="3243263" y="3000375"/>
          <p14:tracePt t="451322" x="3251200" y="3008313"/>
          <p14:tracePt t="451330" x="3257550" y="3014663"/>
          <p14:tracePt t="451394" x="3279775" y="3014663"/>
          <p14:tracePt t="451410" x="3286125" y="3014663"/>
          <p14:tracePt t="451442" x="3294063" y="3014663"/>
          <p14:tracePt t="451474" x="3300413" y="3014663"/>
          <p14:tracePt t="451489" x="3314700" y="3022600"/>
          <p14:tracePt t="451531" x="3322638" y="3022600"/>
          <p14:tracePt t="451546" x="3328988" y="3022600"/>
          <p14:tracePt t="451586" x="3336925" y="3022600"/>
          <p14:tracePt t="451602" x="3351213" y="3022600"/>
          <p14:tracePt t="451641" x="3371850" y="3022600"/>
          <p14:tracePt t="451762" x="3386138" y="3008313"/>
          <p14:tracePt t="451802" x="3386138" y="3000375"/>
          <p14:tracePt t="451816" x="3386138" y="2986088"/>
          <p14:tracePt t="451842" x="3386138" y="2979738"/>
          <p14:tracePt t="451850" x="3386138" y="2971800"/>
          <p14:tracePt t="451882" x="3386138" y="2965450"/>
          <p14:tracePt t="451913" x="3386138" y="2951163"/>
          <p14:tracePt t="451956" x="3386138" y="2943225"/>
          <p14:tracePt t="451994" x="3386138" y="2928938"/>
          <p14:tracePt t="452010" x="3379788" y="2928938"/>
          <p14:tracePt t="452025" x="3371850" y="2922588"/>
          <p14:tracePt t="452058" x="3365500" y="2922588"/>
          <p14:tracePt t="452073" x="3357563" y="2922588"/>
          <p14:tracePt t="452090" x="3343275" y="2922588"/>
          <p14:tracePt t="452106" x="3336925" y="2922588"/>
          <p14:tracePt t="452138" x="3314700" y="2914650"/>
          <p14:tracePt t="452186" x="3308350" y="2908300"/>
          <p14:tracePt t="452202" x="3300413" y="2908300"/>
          <p14:tracePt t="452234" x="3294063" y="2908300"/>
          <p14:tracePt t="452282" x="3286125" y="2908300"/>
          <p14:tracePt t="452298" x="3279775" y="2914650"/>
          <p14:tracePt t="452313" x="3265488" y="2922588"/>
          <p14:tracePt t="452330" x="3243263" y="2936875"/>
          <p14:tracePt t="452346" x="3236913" y="2943225"/>
          <p14:tracePt t="452378" x="3228975" y="2965450"/>
          <p14:tracePt t="452386" x="3228975" y="2971800"/>
          <p14:tracePt t="452402" x="3222625" y="2986088"/>
          <p14:tracePt t="452409" x="3214688" y="2994025"/>
          <p14:tracePt t="452481" x="3214688" y="3008313"/>
          <p14:tracePt t="452514" x="3208338" y="3014663"/>
          <p14:tracePt t="452530" x="3208338" y="3022600"/>
          <p14:tracePt t="452538" x="3208338" y="3028950"/>
          <p14:tracePt t="452570" x="3208338" y="3043238"/>
          <p14:tracePt t="452589" x="3208338" y="3051175"/>
          <p14:tracePt t="452618" x="3208338" y="3057525"/>
          <p14:tracePt t="452628" x="3208338" y="3065463"/>
          <p14:tracePt t="452629" x="3208338" y="3086100"/>
          <p14:tracePt t="452643" x="3208338" y="3094038"/>
          <p14:tracePt t="452659" x="3208338" y="3100388"/>
          <p14:tracePt t="452698" x="3208338" y="3108325"/>
          <p14:tracePt t="452703" x="3208338" y="3114675"/>
          <p14:tracePt t="452738" x="3214688" y="3122613"/>
          <p14:tracePt t="452753" x="3222625" y="3128963"/>
          <p14:tracePt t="452802" x="3251200" y="3136900"/>
          <p14:tracePt t="452850" x="3257550" y="3136900"/>
          <p14:tracePt t="452858" x="3265488" y="3136900"/>
          <p14:tracePt t="452874" x="3279775" y="3136900"/>
          <p14:tracePt t="452889" x="3286125" y="3136900"/>
          <p14:tracePt t="452922" x="3294063" y="3136900"/>
          <p14:tracePt t="453034" x="3271838" y="3136900"/>
          <p14:tracePt t="453037" x="3257550" y="3136900"/>
          <p14:tracePt t="453042" x="3214688" y="3136900"/>
          <p14:tracePt t="453058" x="3157538" y="3122613"/>
          <p14:tracePt t="453076" x="3114675" y="3122613"/>
          <p14:tracePt t="453093" x="3057525" y="3122613"/>
          <p14:tracePt t="453108" x="2986088" y="3122613"/>
          <p14:tracePt t="453126" x="2914650" y="3122613"/>
          <p14:tracePt t="453142" x="2865438" y="3122613"/>
          <p14:tracePt t="453159" x="2808288" y="3122613"/>
          <p14:tracePt t="453176" x="2771775" y="3122613"/>
          <p14:tracePt t="453192" x="2728913" y="3122613"/>
          <p14:tracePt t="453209" x="2686050" y="3122613"/>
          <p14:tracePt t="453226" x="2651125" y="3122613"/>
          <p14:tracePt t="453242" x="2614613" y="3122613"/>
          <p14:tracePt t="453258" x="2571750" y="3122613"/>
          <p14:tracePt t="453275" x="2514600" y="3122613"/>
          <p14:tracePt t="453291" x="2451100" y="3122613"/>
          <p14:tracePt t="453308" x="2393950" y="3122613"/>
          <p14:tracePt t="453324" x="2351088" y="3122613"/>
          <p14:tracePt t="453342" x="2322513" y="3122613"/>
          <p14:tracePt t="453358" x="2271713" y="3122613"/>
          <p14:tracePt t="453375" x="2222500" y="3122613"/>
          <p14:tracePt t="453391" x="2208213" y="3122613"/>
          <p14:tracePt t="453409" x="2165350" y="3122613"/>
          <p14:tracePt t="453425" x="2093913" y="3122613"/>
          <p14:tracePt t="453442" x="2051050" y="3122613"/>
          <p14:tracePt t="453458" x="2036763" y="3122613"/>
          <p14:tracePt t="453475" x="2000250" y="3122613"/>
          <p14:tracePt t="453491" x="1979613" y="3122613"/>
          <p14:tracePt t="453508" x="1957388" y="3122613"/>
          <p14:tracePt t="453526" x="1900238" y="3122613"/>
          <p14:tracePt t="453541" x="1836738" y="3122613"/>
          <p14:tracePt t="453558" x="1785938" y="3122613"/>
          <p14:tracePt t="453575" x="1751013" y="3122613"/>
          <p14:tracePt t="453591" x="1736725" y="3122613"/>
          <p14:tracePt t="453608" x="1700213" y="3122613"/>
          <p14:tracePt t="453624" x="1657350" y="3122613"/>
          <p14:tracePt t="453624" x="1622425" y="3122613"/>
          <p14:tracePt t="453642" x="1585913" y="3114675"/>
          <p14:tracePt t="453658" x="1571625" y="3114675"/>
          <p14:tracePt t="453675" x="1550988" y="3114675"/>
          <p14:tracePt t="453691" x="1543050" y="3114675"/>
          <p14:tracePt t="453708" x="1536700" y="3114675"/>
          <p14:tracePt t="453724" x="1508125" y="3114675"/>
          <p14:tracePt t="453742" x="1493838" y="3114675"/>
          <p14:tracePt t="453786" x="1485900" y="3114675"/>
          <p14:tracePt t="453794" x="1471613" y="3114675"/>
          <p14:tracePt t="453809" x="1465263" y="3108325"/>
          <p14:tracePt t="453815" x="1457325" y="3108325"/>
          <p14:tracePt t="453993" x="1493838" y="3108325"/>
          <p14:tracePt t="454001" x="1508125" y="3108325"/>
          <p14:tracePt t="454010" x="1536700" y="3108325"/>
          <p14:tracePt t="454018" x="1550988" y="3108325"/>
          <p14:tracePt t="454026" x="1585913" y="3108325"/>
          <p14:tracePt t="454026" x="1593850" y="3108325"/>
          <p14:tracePt t="454042" x="1600200" y="3108325"/>
          <p14:tracePt t="454057" x="1657350" y="3108325"/>
          <p14:tracePt t="454074" x="1700213" y="3108325"/>
          <p14:tracePt t="454090" x="1757363" y="3108325"/>
          <p14:tracePt t="454107" x="1793875" y="3094038"/>
          <p14:tracePt t="454124" x="1808163" y="3094038"/>
          <p14:tracePt t="454141" x="1828800" y="3086100"/>
          <p14:tracePt t="454159" x="1843088" y="3086100"/>
          <p14:tracePt t="454174" x="1879600" y="3086100"/>
          <p14:tracePt t="454191" x="1900238" y="3071813"/>
          <p14:tracePt t="454207" x="1914525" y="3071813"/>
          <p14:tracePt t="454224" x="1957388" y="3071813"/>
          <p14:tracePt t="454241" x="2000250" y="3071813"/>
          <p14:tracePt t="454257" x="2057400" y="3043238"/>
          <p14:tracePt t="454274" x="2085975" y="3043238"/>
          <p14:tracePt t="454290" x="2093913" y="3043238"/>
          <p14:tracePt t="454306" x="2100263" y="3043238"/>
          <p14:tracePt t="454634" x="2085975" y="3043238"/>
          <p14:tracePt t="454642" x="2065338" y="3043238"/>
          <p14:tracePt t="454650" x="2057400" y="3043238"/>
          <p14:tracePt t="454658" x="2043113" y="3043238"/>
          <p14:tracePt t="454658" x="2014538" y="3043238"/>
          <p14:tracePt t="454690" x="2008188" y="3043238"/>
          <p14:tracePt t="454691" x="2000250" y="3043238"/>
          <p14:tracePt t="454739" x="1979613" y="3036888"/>
          <p14:tracePt t="454754" x="1971675" y="3028950"/>
          <p14:tracePt t="454794" x="1965325" y="3028950"/>
          <p14:tracePt t="454802" x="1951038" y="3022600"/>
          <p14:tracePt t="454810" x="1951038" y="3014663"/>
          <p14:tracePt t="454826" x="1951038" y="3008313"/>
          <p14:tracePt t="454866" x="1951038" y="3000375"/>
          <p14:tracePt t="454873" x="1951038" y="2994025"/>
          <p14:tracePt t="454881" x="1951038" y="2979738"/>
          <p14:tracePt t="454891" x="1951038" y="2971800"/>
          <p14:tracePt t="454929" x="1951038" y="2965450"/>
          <p14:tracePt t="454946" x="1957388" y="2957513"/>
          <p14:tracePt t="454962" x="1965325" y="2951163"/>
          <p14:tracePt t="454965" x="1971675" y="2951163"/>
          <p14:tracePt t="454973" x="1985963" y="2936875"/>
          <p14:tracePt t="454989" x="1993900" y="2928938"/>
          <p14:tracePt t="455006" x="2014538" y="2922588"/>
          <p14:tracePt t="455022" x="2022475" y="2914650"/>
          <p14:tracePt t="455057" x="2043113" y="2900363"/>
          <p14:tracePt t="455073" x="2051050" y="2894013"/>
          <p14:tracePt t="455074" x="2079625" y="2886075"/>
          <p14:tracePt t="455089" x="2085975" y="2879725"/>
          <p14:tracePt t="455170" x="2093913" y="2879725"/>
          <p14:tracePt t="455186" x="2100263" y="2879725"/>
          <p14:tracePt t="455226" x="2114550" y="2879725"/>
          <p14:tracePt t="455266" x="2122488" y="2879725"/>
          <p14:tracePt t="455274" x="2128838" y="2879725"/>
          <p14:tracePt t="455282" x="2136775" y="2879725"/>
          <p14:tracePt t="455290" x="2151063" y="2879725"/>
          <p14:tracePt t="455330" x="2157413" y="2879725"/>
          <p14:tracePt t="455336" x="2165350" y="2879725"/>
          <p14:tracePt t="455339" x="2171700" y="2879725"/>
          <p14:tracePt t="455378" x="2179638" y="2886075"/>
          <p14:tracePt t="455400" x="2185988" y="2894013"/>
          <p14:tracePt t="455401" x="2193925" y="2908300"/>
          <p14:tracePt t="455434" x="2200275" y="2914650"/>
          <p14:tracePt t="455442" x="2200275" y="2922588"/>
          <p14:tracePt t="455447" x="2200275" y="2928938"/>
          <p14:tracePt t="455455" x="2208213" y="2943225"/>
          <p14:tracePt t="455490" x="2222500" y="2971800"/>
          <p14:tracePt t="455506" x="2228850" y="2971800"/>
          <p14:tracePt t="455506" x="2236788" y="2979738"/>
          <p14:tracePt t="455522" x="2243138" y="2979738"/>
          <p14:tracePt t="455538" x="2251075" y="2986088"/>
          <p14:tracePt t="455594" x="2257425" y="2994025"/>
          <p14:tracePt t="455601" x="2265363" y="2994025"/>
          <p14:tracePt t="455674" x="2271713" y="2994025"/>
          <p14:tracePt t="455754" x="2279650" y="2994025"/>
          <p14:tracePt t="455922" x="2265363" y="3008313"/>
          <p14:tracePt t="455954" x="2243138" y="3008313"/>
          <p14:tracePt t="455961" x="2228850" y="3008313"/>
          <p14:tracePt t="455966" x="2222500" y="3008313"/>
          <p14:tracePt t="455975" x="2193925" y="3014663"/>
          <p14:tracePt t="455987" x="2185988" y="3014663"/>
          <p14:tracePt t="456005" x="2165350" y="3014663"/>
          <p14:tracePt t="456090" x="2151063" y="3028950"/>
          <p14:tracePt t="456130" x="2143125" y="3028950"/>
          <p14:tracePt t="456138" x="2122488" y="3036888"/>
          <p14:tracePt t="456151" x="2114550" y="3036888"/>
          <p14:tracePt t="456161" x="2108200" y="3036888"/>
          <p14:tracePt t="456170" x="2093913" y="3043238"/>
          <p14:tracePt t="456187" x="2085975" y="3051175"/>
          <p14:tracePt t="456204" x="2079625" y="3051175"/>
          <p14:tracePt t="456569" x="2071688" y="3051175"/>
          <p14:tracePt t="456577" x="2065338" y="3051175"/>
          <p14:tracePt t="456586" x="2051050" y="3051175"/>
          <p14:tracePt t="456604" x="2028825" y="3051175"/>
          <p14:tracePt t="456605" x="1993900" y="3051175"/>
          <p14:tracePt t="456620" x="1965325" y="3051175"/>
          <p14:tracePt t="456637" x="1908175" y="3051175"/>
          <p14:tracePt t="456653" x="1865313" y="3051175"/>
          <p14:tracePt t="456671" x="1814513" y="3051175"/>
          <p14:tracePt t="456687" x="1785938" y="3051175"/>
          <p14:tracePt t="456703" x="1779588" y="3051175"/>
          <p14:tracePt t="456738" x="1771650" y="3051175"/>
          <p14:tracePt t="456738" x="1736725" y="3051175"/>
          <p14:tracePt t="456770" x="1728788" y="3051175"/>
          <p14:tracePt t="456770" x="1714500" y="3051175"/>
          <p14:tracePt t="456787" x="1708150" y="3051175"/>
          <p14:tracePt t="456803" x="1700213" y="3051175"/>
          <p14:tracePt t="456820" x="1693863" y="3051175"/>
          <p14:tracePt t="456836" x="1685925" y="3043238"/>
          <p14:tracePt t="456954" x="1693863" y="3043238"/>
          <p14:tracePt t="456962" x="1700213" y="3043238"/>
          <p14:tracePt t="456973" x="1714500" y="3043238"/>
          <p14:tracePt t="456973" x="1751013" y="3043238"/>
          <p14:tracePt t="456986" x="1785938" y="3051175"/>
          <p14:tracePt t="457003" x="1814513" y="3051175"/>
          <p14:tracePt t="457020" x="1828800" y="3051175"/>
          <p14:tracePt t="457037" x="1857375" y="3051175"/>
          <p14:tracePt t="457053" x="1871663" y="3051175"/>
          <p14:tracePt t="457069" x="1879600" y="3051175"/>
          <p14:tracePt t="457087" x="1900238" y="3051175"/>
          <p14:tracePt t="457102" x="1914525" y="3051175"/>
          <p14:tracePt t="457120" x="1928813" y="3051175"/>
          <p14:tracePt t="457136" x="1936750" y="3051175"/>
          <p14:tracePt t="457169" x="1943100" y="3051175"/>
          <p14:tracePt t="457170" x="1971675" y="3051175"/>
          <p14:tracePt t="457187" x="1979613" y="3051175"/>
          <p14:tracePt t="457234" x="1985963" y="3051175"/>
          <p14:tracePt t="457241" x="1993900" y="3051175"/>
          <p14:tracePt t="457258" x="2008188" y="3051175"/>
          <p14:tracePt t="457264" x="2014538" y="3051175"/>
          <p14:tracePt t="457269" x="2022475" y="3051175"/>
          <p14:tracePt t="457285" x="2028825" y="3051175"/>
          <p14:tracePt t="457370" x="2036763" y="3043238"/>
          <p14:tracePt t="457514" x="2028825" y="3043238"/>
          <p14:tracePt t="457522" x="2008188" y="3036888"/>
          <p14:tracePt t="457524" x="2000250" y="3036888"/>
          <p14:tracePt t="457535" x="1957388" y="3014663"/>
          <p14:tracePt t="457552" x="1928813" y="3014663"/>
          <p14:tracePt t="457552" x="1900238" y="3014663"/>
          <p14:tracePt t="457570" x="1879600" y="3008313"/>
          <p14:tracePt t="457585" x="1857375" y="3008313"/>
          <p14:tracePt t="457603" x="1851025" y="3008313"/>
          <p14:tracePt t="457618" x="1843088" y="3008313"/>
          <p14:tracePt t="457658" x="1836738" y="3008313"/>
          <p14:tracePt t="457666" x="1814513" y="3008313"/>
          <p14:tracePt t="457672" x="1779588" y="3008313"/>
          <p14:tracePt t="457685" x="1771650" y="3008313"/>
          <p14:tracePt t="457810" x="1779588" y="3008313"/>
          <p14:tracePt t="457818" x="1822450" y="3022600"/>
          <p14:tracePt t="457820" x="1879600" y="3036888"/>
          <p14:tracePt t="457835" x="1922463" y="3036888"/>
          <p14:tracePt t="457852" x="1971675" y="3057525"/>
          <p14:tracePt t="457869" x="2043113" y="3065463"/>
          <p14:tracePt t="457885" x="2057400" y="3065463"/>
          <p14:tracePt t="457903" x="2100263" y="3079750"/>
          <p14:tracePt t="457918" x="2114550" y="3079750"/>
          <p14:tracePt t="457935" x="2128838" y="3079750"/>
          <p14:tracePt t="457951" x="2165350" y="3079750"/>
          <p14:tracePt t="457951" x="2179638" y="3079750"/>
          <p14:tracePt t="457970" x="2193925" y="3079750"/>
          <p14:tracePt t="457985" x="2222500" y="3079750"/>
          <p14:tracePt t="458002" x="2257425" y="3079750"/>
          <p14:tracePt t="458019" x="2322513" y="3079750"/>
          <p14:tracePt t="458035" x="2379663" y="3079750"/>
          <p14:tracePt t="458052" x="2451100" y="3065463"/>
          <p14:tracePt t="458068" x="2493963" y="3065463"/>
          <p14:tracePt t="458085" x="2557463" y="3051175"/>
          <p14:tracePt t="458101" x="2600325" y="3043238"/>
          <p14:tracePt t="458119" x="2614613" y="3043238"/>
          <p14:tracePt t="458135" x="2651125" y="3043238"/>
          <p14:tracePt t="458152" x="2679700" y="3036888"/>
          <p14:tracePt t="458168" x="2700338" y="3036888"/>
          <p14:tracePt t="458185" x="2736850" y="3036888"/>
          <p14:tracePt t="458185" x="2743200" y="3036888"/>
          <p14:tracePt t="458202" x="2786063" y="3014663"/>
          <p14:tracePt t="458218" x="2808288" y="3014663"/>
          <p14:tracePt t="458235" x="2836863" y="3008313"/>
          <p14:tracePt t="458252" x="2871788" y="3008313"/>
          <p14:tracePt t="458269" x="2894013" y="3008313"/>
          <p14:tracePt t="458284" x="2908300" y="3000375"/>
          <p14:tracePt t="458322" x="2914650" y="3000375"/>
          <p14:tracePt t="458330" x="2936875" y="3000375"/>
          <p14:tracePt t="458340" x="2951163" y="2986088"/>
          <p14:tracePt t="458394" x="2957513" y="2979738"/>
          <p14:tracePt t="458402" x="2957513" y="2971800"/>
          <p14:tracePt t="458417" x="2957513" y="2965450"/>
          <p14:tracePt t="458418" x="2936875" y="2943225"/>
          <p14:tracePt t="458435" x="2908300" y="2928938"/>
          <p14:tracePt t="458452" x="2886075" y="2914650"/>
          <p14:tracePt t="458469" x="2857500" y="2914650"/>
          <p14:tracePt t="458485" x="2814638" y="2908300"/>
          <p14:tracePt t="458501" x="2786063" y="2894013"/>
          <p14:tracePt t="458518" x="2714625" y="2879725"/>
          <p14:tracePt t="458534" x="2686050" y="2879725"/>
          <p14:tracePt t="458551" x="2628900" y="2879725"/>
          <p14:tracePt t="458568" x="2593975" y="2879725"/>
          <p14:tracePt t="458584" x="2543175" y="2879725"/>
          <p14:tracePt t="458601" x="2508250" y="2879725"/>
          <p14:tracePt t="458617" x="2457450" y="2879725"/>
          <p14:tracePt t="458634" x="2436813" y="2879725"/>
          <p14:tracePt t="458651" x="2400300" y="2886075"/>
          <p14:tracePt t="458667" x="2379663" y="2894013"/>
          <p14:tracePt t="458684" x="2336800" y="2908300"/>
          <p14:tracePt t="458700" x="2314575" y="2908300"/>
          <p14:tracePt t="458718" x="2300288" y="2914650"/>
          <p14:tracePt t="458734" x="2293938" y="2928938"/>
          <p14:tracePt t="458751" x="2286000" y="2936875"/>
          <p14:tracePt t="458794" x="2279650" y="2951163"/>
          <p14:tracePt t="458802" x="2257425" y="2965450"/>
          <p14:tracePt t="458817" x="2257425" y="2971800"/>
          <p14:tracePt t="458834" x="2257425" y="2979738"/>
          <p14:tracePt t="458834" x="2257425" y="3000375"/>
          <p14:tracePt t="458850" x="2257425" y="3014663"/>
          <p14:tracePt t="458867" x="2279650" y="3036888"/>
          <p14:tracePt t="458883" x="2308225" y="3057525"/>
          <p14:tracePt t="458901" x="2365375" y="3065463"/>
          <p14:tracePt t="458916" x="2393950" y="3065463"/>
          <p14:tracePt t="458934" x="2428875" y="3065463"/>
          <p14:tracePt t="458950" x="2471738" y="3071813"/>
          <p14:tracePt t="458967" x="2528888" y="3071813"/>
          <p14:tracePt t="458983" x="2557463" y="3071813"/>
          <p14:tracePt t="459000" x="2608263" y="3071813"/>
          <p14:tracePt t="459000" x="2622550" y="3071813"/>
          <p14:tracePt t="459018" x="2628900" y="3071813"/>
          <p14:tracePt t="459034" x="2657475" y="3071813"/>
          <p14:tracePt t="459051" x="2700338" y="3057525"/>
          <p14:tracePt t="459066" x="2728913" y="3051175"/>
          <p14:tracePt t="459083" x="2743200" y="3036888"/>
          <p14:tracePt t="459100" x="2765425" y="3036888"/>
          <p14:tracePt t="459202" x="2771775" y="3028950"/>
          <p14:tracePt t="459218" x="2771775" y="3008313"/>
          <p14:tracePt t="459233" x="2743200" y="3008313"/>
          <p14:tracePt t="459234" x="2708275" y="2979738"/>
          <p14:tracePt t="459250" x="2686050" y="2971800"/>
          <p14:tracePt t="459267" x="2651125" y="2965450"/>
          <p14:tracePt t="459283" x="2608263" y="2951163"/>
          <p14:tracePt t="459300" x="2571750" y="2936875"/>
          <p14:tracePt t="459316" x="2551113" y="2936875"/>
          <p14:tracePt t="459333" x="2522538" y="2928938"/>
          <p14:tracePt t="459350" x="2486025" y="2928938"/>
          <p14:tracePt t="459366" x="2451100" y="2928938"/>
          <p14:tracePt t="459383" x="2428875" y="2914650"/>
          <p14:tracePt t="459399" x="2408238" y="2914650"/>
          <p14:tracePt t="459416" x="2400300" y="2914650"/>
          <p14:tracePt t="459433" x="2371725" y="2914650"/>
          <p14:tracePt t="459450" x="2365375" y="2914650"/>
          <p14:tracePt t="459468" x="2351088" y="2914650"/>
          <p14:tracePt t="459506" x="2336800" y="2914650"/>
          <p14:tracePt t="459513" x="2328863" y="2914650"/>
          <p14:tracePt t="459521" x="2322513" y="2922588"/>
          <p14:tracePt t="459533" x="2314575" y="2928938"/>
          <p14:tracePt t="459578" x="2308225" y="2943225"/>
          <p14:tracePt t="459600" x="2300288" y="2965450"/>
          <p14:tracePt t="459601" x="2293938" y="2971800"/>
          <p14:tracePt t="459615" x="2286000" y="2979738"/>
          <p14:tracePt t="459650" x="2286000" y="2986088"/>
          <p14:tracePt t="459650" x="2279650" y="3008313"/>
          <p14:tracePt t="459666" x="2279650" y="3028950"/>
          <p14:tracePt t="459682" x="2279650" y="3036888"/>
          <p14:tracePt t="459699" x="2279650" y="3043238"/>
          <p14:tracePt t="459826" x="2279650" y="3051175"/>
          <p14:tracePt t="459833" x="2286000" y="3051175"/>
          <p14:tracePt t="459841" x="2293938" y="3051175"/>
          <p14:tracePt t="459850" x="2314575" y="3057525"/>
          <p14:tracePt t="459850" x="2322513" y="3057525"/>
          <p14:tracePt t="459867" x="2336800" y="3057525"/>
          <p14:tracePt t="459882" x="2357438" y="3057525"/>
          <p14:tracePt t="459900" x="2365375" y="3057525"/>
          <p14:tracePt t="459916" x="2371725" y="3057525"/>
          <p14:tracePt t="459932" x="2393950" y="3057525"/>
          <p14:tracePt t="459948" x="2400300" y="3057525"/>
          <p14:tracePt t="459965" x="2408238" y="3057525"/>
          <p14:tracePt t="459983" x="2414588" y="3057525"/>
          <p14:tracePt t="460042" x="2428875" y="3057525"/>
          <p14:tracePt t="460083" x="2436813" y="3057525"/>
          <p14:tracePt t="460090" x="2443163" y="3057525"/>
          <p14:tracePt t="460146" x="2451100" y="3057525"/>
          <p14:tracePt t="460162" x="2465388" y="3057525"/>
          <p14:tracePt t="460170" x="2471738" y="3057525"/>
          <p14:tracePt t="460178" x="2479675" y="3057525"/>
          <p14:tracePt t="460178" x="2486025" y="3057525"/>
          <p14:tracePt t="460209" x="2493963" y="3057525"/>
          <p14:tracePt t="460250" x="2500313" y="3051175"/>
          <p14:tracePt t="460298" x="2508250" y="3051175"/>
          <p14:tracePt t="460329" x="2514600" y="3051175"/>
          <p14:tracePt t="463130" x="2508250" y="3051175"/>
          <p14:tracePt t="463201" x="2500313" y="3051175"/>
          <p14:tracePt t="463330" x="2486025" y="3051175"/>
          <p14:tracePt t="463342" x="2479675" y="3051175"/>
          <p14:tracePt t="463386" x="2471738" y="3051175"/>
          <p14:tracePt t="463554" x="2465388" y="3051175"/>
          <p14:tracePt t="463563" x="2428875" y="3057525"/>
          <p14:tracePt t="463568" x="2422525" y="3057525"/>
          <p14:tracePt t="463577" x="2386013" y="3065463"/>
          <p14:tracePt t="463593" x="2351088" y="3065463"/>
          <p14:tracePt t="463611" x="2322513" y="3071813"/>
          <p14:tracePt t="463627" x="2314575" y="3079750"/>
          <p14:tracePt t="463644" x="2286000" y="3079750"/>
          <p14:tracePt t="463660" x="2271713" y="3079750"/>
          <p14:tracePt t="463677" x="2228850" y="3086100"/>
          <p14:tracePt t="463694" x="2208213" y="3086100"/>
          <p14:tracePt t="463709" x="2193925" y="3086100"/>
          <p14:tracePt t="463728" x="2165350" y="3094038"/>
          <p14:tracePt t="463743" x="2157413" y="3094038"/>
          <p14:tracePt t="463760" x="2114550" y="3094038"/>
          <p14:tracePt t="463776" x="2065338" y="3094038"/>
          <p14:tracePt t="463776" x="2022475" y="3094038"/>
          <p14:tracePt t="463810" x="1979613" y="3094038"/>
          <p14:tracePt t="463810" x="1936750" y="3094038"/>
          <p14:tracePt t="463826" x="1928813" y="3094038"/>
          <p14:tracePt t="463844" x="1900238" y="3094038"/>
          <p14:tracePt t="463860" x="1885950" y="3094038"/>
          <p14:tracePt t="463877" x="1857375" y="3094038"/>
          <p14:tracePt t="463893" x="1851025" y="3094038"/>
          <p14:tracePt t="463910" x="1843088" y="3094038"/>
          <p14:tracePt t="463926" x="1828800" y="3094038"/>
          <p14:tracePt t="463962" x="1822450" y="3094038"/>
          <p14:tracePt t="463969" x="1814513" y="3094038"/>
          <p14:tracePt t="464002" x="1808163" y="3094038"/>
          <p14:tracePt t="464298" x="1822450" y="3094038"/>
          <p14:tracePt t="464306" x="1828800" y="3094038"/>
          <p14:tracePt t="464310" x="1836738" y="3086100"/>
          <p14:tracePt t="464330" x="1843088" y="3086100"/>
          <p14:tracePt t="464346" x="1851025" y="3086100"/>
          <p14:tracePt t="464347" x="1865313" y="3079750"/>
          <p14:tracePt t="464359" x="1893888" y="3079750"/>
          <p14:tracePt t="464376" x="1922463" y="3079750"/>
          <p14:tracePt t="464393" x="1979613" y="3065463"/>
          <p14:tracePt t="464408" x="2043113" y="3065463"/>
          <p14:tracePt t="464426" x="2057400" y="3065463"/>
          <p14:tracePt t="464442" x="2071688" y="3065463"/>
          <p14:tracePt t="464460" x="2093913" y="3065463"/>
          <p14:tracePt t="464476" x="2122488" y="3043238"/>
          <p14:tracePt t="464493" x="2185988" y="3043238"/>
          <p14:tracePt t="464509" x="2243138" y="3036888"/>
          <p14:tracePt t="464525" x="2286000" y="3028950"/>
          <p14:tracePt t="464543" x="2314575" y="3028950"/>
          <p14:tracePt t="464559" x="2328863" y="3028950"/>
          <p14:tracePt t="464577" x="2357438" y="3028950"/>
          <p14:tracePt t="464593" x="2386013" y="3014663"/>
          <p14:tracePt t="464609" x="2436813" y="3014663"/>
          <p14:tracePt t="464626" x="2457450" y="3000375"/>
          <p14:tracePt t="464642" x="2479675" y="2994025"/>
          <p14:tracePt t="464659" x="2493963" y="2994025"/>
          <p14:tracePt t="464675" x="2528888" y="2994025"/>
          <p14:tracePt t="464692" x="2557463" y="2994025"/>
          <p14:tracePt t="464708" x="2586038" y="2979738"/>
          <p14:tracePt t="464726" x="2614613" y="2971800"/>
          <p14:tracePt t="464742" x="2622550" y="2971800"/>
          <p14:tracePt t="464759" x="2636838" y="2971800"/>
          <p14:tracePt t="464775" x="2651125" y="2965450"/>
          <p14:tracePt t="464905" x="2643188" y="2957513"/>
          <p14:tracePt t="464913" x="2608263" y="2957513"/>
          <p14:tracePt t="464922" x="2565400" y="2957513"/>
          <p14:tracePt t="464924" x="2500313" y="2957513"/>
          <p14:tracePt t="464941" x="2443163" y="2957513"/>
          <p14:tracePt t="464959" x="2379663" y="2957513"/>
          <p14:tracePt t="464975" x="2336800" y="2957513"/>
          <p14:tracePt t="464992" x="2293938" y="2957513"/>
          <p14:tracePt t="465008" x="2251075" y="2957513"/>
          <p14:tracePt t="465026" x="2143125" y="2957513"/>
          <p14:tracePt t="465042" x="2079625" y="2957513"/>
          <p14:tracePt t="465059" x="2000250" y="2957513"/>
          <p14:tracePt t="465075" x="1936750" y="2957513"/>
          <p14:tracePt t="465093" x="1857375" y="2957513"/>
          <p14:tracePt t="465108" x="1822450" y="2957513"/>
          <p14:tracePt t="465125" x="1808163" y="2957513"/>
          <p14:tracePt t="465142" x="1800225" y="2957513"/>
          <p14:tracePt t="465159" x="1779588" y="2951163"/>
          <p14:tracePt t="465175" x="1743075" y="2951163"/>
          <p14:tracePt t="465191" x="1722438" y="2943225"/>
          <p14:tracePt t="465208" x="1700213" y="2936875"/>
          <p14:tracePt t="465224" x="1693863" y="2928938"/>
          <p14:tracePt t="465242" x="1679575" y="2914650"/>
          <p14:tracePt t="465258" x="1651000" y="2894013"/>
          <p14:tracePt t="465275" x="1643063" y="2886075"/>
          <p14:tracePt t="465291" x="1636713" y="2871788"/>
          <p14:tracePt t="465307" x="1622425" y="2857500"/>
          <p14:tracePt t="465325" x="1608138" y="2836863"/>
          <p14:tracePt t="465341" x="1600200" y="2822575"/>
          <p14:tracePt t="465358" x="1593850" y="2794000"/>
          <p14:tracePt t="465375" x="1579563" y="2779713"/>
          <p14:tracePt t="465391" x="1571625" y="2757488"/>
          <p14:tracePt t="465407" x="1565275" y="2722563"/>
          <p14:tracePt t="465425" x="1565275" y="2686050"/>
          <p14:tracePt t="465440" x="1528763" y="2622550"/>
          <p14:tracePt t="465458" x="1522413" y="2579688"/>
          <p14:tracePt t="465475" x="1514475" y="2543175"/>
          <p14:tracePt t="465491" x="1508125" y="2500313"/>
          <p14:tracePt t="465508" x="1508125" y="2486025"/>
          <p14:tracePt t="465524" x="1508125" y="2451100"/>
          <p14:tracePt t="465541" x="1485900" y="2428875"/>
          <p14:tracePt t="465557" x="1485900" y="2422525"/>
          <p14:tracePt t="465574" x="1485900" y="2408238"/>
          <p14:tracePt t="465590" x="1485900" y="2393950"/>
          <p14:tracePt t="465608" x="1485900" y="2386013"/>
          <p14:tracePt t="465624" x="1485900" y="2379663"/>
          <p14:tracePt t="465640" x="1493838" y="2351088"/>
          <p14:tracePt t="465657" x="1508125" y="2322513"/>
          <p14:tracePt t="465674" x="1522413" y="2300288"/>
          <p14:tracePt t="465690" x="1536700" y="2286000"/>
          <p14:tracePt t="465708" x="1557338" y="2271713"/>
          <p14:tracePt t="465723" x="1565275" y="2265363"/>
          <p14:tracePt t="465740" x="1579563" y="2257425"/>
          <p14:tracePt t="465758" x="1593850" y="2251075"/>
          <p14:tracePt t="465774" x="1608138" y="2243138"/>
          <p14:tracePt t="465841" x="1614488" y="2243138"/>
          <p14:tracePt t="465874" x="1628775" y="2243138"/>
          <p14:tracePt t="465882" x="1636713" y="2243138"/>
          <p14:tracePt t="465889" x="1643063" y="2243138"/>
          <p14:tracePt t="465898" x="1651000" y="2243138"/>
          <p14:tracePt t="465906" x="1679575" y="2243138"/>
          <p14:tracePt t="465924" x="1693863" y="2243138"/>
          <p14:tracePt t="465941" x="1708150" y="2243138"/>
          <p14:tracePt t="465957" x="1714500" y="2243138"/>
          <p14:tracePt t="466002" x="1722438" y="2243138"/>
          <p14:tracePt t="466010" x="1728788" y="2243138"/>
          <p14:tracePt t="466026" x="1743075" y="2243138"/>
          <p14:tracePt t="466042" x="1751013" y="2243138"/>
          <p14:tracePt t="466050" x="1757363" y="2243138"/>
          <p14:tracePt t="466057" x="1785938" y="2243138"/>
          <p14:tracePt t="466073" x="1800225" y="2243138"/>
          <p14:tracePt t="466090" x="1808163" y="2243138"/>
          <p14:tracePt t="466106" x="1836738" y="2243138"/>
          <p14:tracePt t="466124" x="1865313" y="2222500"/>
          <p14:tracePt t="466141" x="1879600" y="2208213"/>
          <p14:tracePt t="466178" x="1885950" y="2200275"/>
          <p14:tracePt t="466218" x="1900238" y="2179638"/>
          <p14:tracePt t="466234" x="1908175" y="2171700"/>
          <p14:tracePt t="466289" x="1908175" y="2165350"/>
          <p14:tracePt t="466297" x="1908175" y="2151063"/>
          <p14:tracePt t="466306" x="1908175" y="2143125"/>
          <p14:tracePt t="466311" x="1908175" y="2128838"/>
          <p14:tracePt t="466323" x="1893888" y="2108200"/>
          <p14:tracePt t="466339" x="1885950" y="2100263"/>
          <p14:tracePt t="466356" x="1871663" y="2093913"/>
          <p14:tracePt t="466410" x="1843088" y="2093913"/>
          <p14:tracePt t="466418" x="1836738" y="2093913"/>
          <p14:tracePt t="466425" x="1828800" y="2085975"/>
          <p14:tracePt t="466439" x="1822450" y="2085975"/>
          <p14:tracePt t="466457" x="1808163" y="2085975"/>
          <p14:tracePt t="466513" x="1800225" y="2085975"/>
          <p14:tracePt t="466521" x="1793875" y="2085975"/>
          <p14:tracePt t="466531" x="1785938" y="2085975"/>
          <p14:tracePt t="466570" x="1779588" y="2085975"/>
          <p14:tracePt t="466578" x="1771650" y="2085975"/>
          <p14:tracePt t="466586" x="1765300" y="2085975"/>
          <p14:tracePt t="466618" x="1757363" y="2085975"/>
          <p14:tracePt t="466650" x="1751013" y="2085975"/>
          <p14:tracePt t="466666" x="1736725" y="2085975"/>
          <p14:tracePt t="466674" x="1728788" y="2085975"/>
          <p14:tracePt t="466690" x="1708150" y="2093913"/>
          <p14:tracePt t="466706" x="1700213" y="2100263"/>
          <p14:tracePt t="466746" x="1693863" y="2108200"/>
          <p14:tracePt t="466757" x="1685925" y="2114550"/>
          <p14:tracePt t="466757" x="1679575" y="2122488"/>
          <p14:tracePt t="466802" x="1665288" y="2136775"/>
          <p14:tracePt t="466824" x="1657350" y="2143125"/>
          <p14:tracePt t="466839" x="1651000" y="2151063"/>
          <p14:tracePt t="466858" x="1643063" y="2157413"/>
          <p14:tracePt t="466914" x="1643063" y="2171700"/>
          <p14:tracePt t="466930" x="1643063" y="2179638"/>
          <p14:tracePt t="466945" x="1643063" y="2185988"/>
          <p14:tracePt t="466970" x="1643063" y="2193925"/>
          <p14:tracePt t="466978" x="1657350" y="2214563"/>
          <p14:tracePt t="466994" x="1671638" y="2214563"/>
          <p14:tracePt t="467002" x="1685925" y="2214563"/>
          <p14:tracePt t="467011" x="1700213" y="2214563"/>
          <p14:tracePt t="467023" x="1722438" y="2222500"/>
          <p14:tracePt t="467038" x="1728788" y="2222500"/>
          <p14:tracePt t="467056" x="1736725" y="2222500"/>
          <p14:tracePt t="467072" x="1751013" y="2222500"/>
          <p14:tracePt t="467089" x="1765300" y="2222500"/>
          <p14:tracePt t="467105" x="1771650" y="2222500"/>
          <p14:tracePt t="467146" x="1785938" y="2222500"/>
          <p14:tracePt t="467162" x="1793875" y="2222500"/>
          <p14:tracePt t="467178" x="1808163" y="2222500"/>
          <p14:tracePt t="467197" x="1814513" y="2214563"/>
          <p14:tracePt t="467250" x="1828800" y="2208213"/>
          <p14:tracePt t="467281" x="1836738" y="2200275"/>
          <p14:tracePt t="467290" x="1843088" y="2193925"/>
          <p14:tracePt t="467322" x="1843088" y="2185988"/>
          <p14:tracePt t="467338" x="1843088" y="2179638"/>
          <p14:tracePt t="467346" x="1843088" y="2171700"/>
          <p14:tracePt t="467361" x="1843088" y="2151063"/>
          <p14:tracePt t="467370" x="1843088" y="2143125"/>
          <p14:tracePt t="467388" x="1836738" y="2128838"/>
          <p14:tracePt t="467389" x="1828800" y="2122488"/>
          <p14:tracePt t="467434" x="1822450" y="2114550"/>
          <p14:tracePt t="467442" x="1814513" y="2108200"/>
          <p14:tracePt t="467458" x="1808163" y="2108200"/>
          <p14:tracePt t="467474" x="1800225" y="2100263"/>
          <p14:tracePt t="467491" x="1793875" y="2100263"/>
          <p14:tracePt t="467491" x="1785938" y="2100263"/>
          <p14:tracePt t="467530" x="1771650" y="2100263"/>
          <p14:tracePt t="467546" x="1765300" y="2100263"/>
          <p14:tracePt t="467562" x="1757363" y="2100263"/>
          <p14:tracePt t="467572" x="1751013" y="2100263"/>
          <p14:tracePt t="467588" x="1736725" y="2100263"/>
          <p14:tracePt t="467642" x="1728788" y="2100263"/>
          <p14:tracePt t="467674" x="1722438" y="2100263"/>
          <p14:tracePt t="467794" x="1728788" y="2100263"/>
          <p14:tracePt t="467802" x="1751013" y="2100263"/>
          <p14:tracePt t="467833" x="1757363" y="2100263"/>
          <p14:tracePt t="467850" x="1765300" y="2108200"/>
          <p14:tracePt t="467867" x="1771650" y="2108200"/>
          <p14:tracePt t="467869" x="1793875" y="2108200"/>
          <p14:tracePt t="467890" x="1808163" y="2108200"/>
          <p14:tracePt t="467898" x="1814513" y="2114550"/>
          <p14:tracePt t="467898" x="1851025" y="2122488"/>
          <p14:tracePt t="467907" x="1857375" y="2122488"/>
          <p14:tracePt t="467921" x="1928813" y="2151063"/>
          <p14:tracePt t="467937" x="2014538" y="2165350"/>
          <p14:tracePt t="467955" x="2100263" y="2193925"/>
          <p14:tracePt t="467971" x="2265363" y="2257425"/>
          <p14:tracePt t="467988" x="2400300" y="2322513"/>
          <p14:tracePt t="468003" x="2514600" y="2379663"/>
          <p14:tracePt t="468021" x="2622550" y="2436813"/>
          <p14:tracePt t="468037" x="2708275" y="2500313"/>
          <p14:tracePt t="468055" x="2743200" y="2536825"/>
          <p14:tracePt t="468070" x="2808288" y="2614613"/>
          <p14:tracePt t="468087" x="2843213" y="2651125"/>
          <p14:tracePt t="468105" x="2894013" y="2708275"/>
          <p14:tracePt t="468121" x="2922588" y="2743200"/>
          <p14:tracePt t="468121" x="2943225" y="2771775"/>
          <p14:tracePt t="468138" x="2979738" y="2808288"/>
          <p14:tracePt t="468154" x="3014663" y="2851150"/>
          <p14:tracePt t="468172" x="3043238" y="2871788"/>
          <p14:tracePt t="468186" x="3071813" y="2879725"/>
          <p14:tracePt t="468205" x="3094038" y="2894013"/>
          <p14:tracePt t="468220" x="3114675" y="2922588"/>
          <p14:tracePt t="468237" x="3128963" y="2928938"/>
          <p14:tracePt t="468254" x="3151188" y="2936875"/>
          <p14:tracePt t="468270" x="3194050" y="2951163"/>
          <p14:tracePt t="468288" x="3236913" y="2957513"/>
          <p14:tracePt t="468304" x="3279775" y="2971800"/>
          <p14:tracePt t="468321" x="3308350" y="2971800"/>
          <p14:tracePt t="468337" x="3357563" y="2986088"/>
          <p14:tracePt t="468354" x="3386138" y="3000375"/>
          <p14:tracePt t="468370" x="3414713" y="3008313"/>
          <p14:tracePt t="468387" x="3451225" y="3008313"/>
          <p14:tracePt t="468403" x="3486150" y="3022600"/>
          <p14:tracePt t="468420" x="3494088" y="3022600"/>
          <p14:tracePt t="468437" x="3522663" y="3022600"/>
          <p14:tracePt t="468453" x="3543300" y="3036888"/>
          <p14:tracePt t="468472" x="3600450" y="3043238"/>
          <p14:tracePt t="468487" x="3614738" y="3043238"/>
          <p14:tracePt t="468503" x="3651250" y="3051175"/>
          <p14:tracePt t="468519" x="3686175" y="3051175"/>
          <p14:tracePt t="468537" x="3729038" y="3065463"/>
          <p14:tracePt t="468552" x="3786188" y="3079750"/>
          <p14:tracePt t="468570" x="3814763" y="3079750"/>
          <p14:tracePt t="468586" x="3865563" y="3100388"/>
          <p14:tracePt t="468602" x="3894138" y="3100388"/>
          <p14:tracePt t="468621" x="3922713" y="3100388"/>
          <p14:tracePt t="468636" x="3951288" y="3108325"/>
          <p14:tracePt t="468653" x="3979863" y="3108325"/>
          <p14:tracePt t="468670" x="4008438" y="3128963"/>
          <p14:tracePt t="468687" x="4022725" y="3128963"/>
          <p14:tracePt t="468703" x="4043363" y="3128963"/>
          <p14:tracePt t="468720" x="4065588" y="3136900"/>
          <p14:tracePt t="468737" x="4100513" y="3136900"/>
          <p14:tracePt t="468753" x="4122738" y="3136900"/>
          <p14:tracePt t="468770" x="4151313" y="3143250"/>
          <p14:tracePt t="468786" x="4186238" y="3143250"/>
          <p14:tracePt t="468803" x="4229100" y="3151188"/>
          <p14:tracePt t="468819" x="4265613" y="3151188"/>
          <p14:tracePt t="468837" x="4286250" y="3151188"/>
          <p14:tracePt t="468853" x="4308475" y="3151188"/>
          <p14:tracePt t="468869" x="4343400" y="3151188"/>
          <p14:tracePt t="468886" x="4357688" y="3151188"/>
          <p14:tracePt t="468903" x="4386263" y="3151188"/>
          <p14:tracePt t="468920" x="4422775" y="3151188"/>
          <p14:tracePt t="468936" x="4443413" y="3151188"/>
          <p14:tracePt t="468953" x="4465638" y="3151188"/>
          <p14:tracePt t="468969" x="4471988" y="3151188"/>
          <p14:tracePt t="469050" x="4465638" y="3151188"/>
          <p14:tracePt t="469056" x="4414838" y="3151188"/>
          <p14:tracePt t="469069" x="4365625" y="3151188"/>
          <p14:tracePt t="469070" x="4157663" y="3151188"/>
          <p14:tracePt t="469086" x="3914775" y="3151188"/>
          <p14:tracePt t="469103" x="3722688" y="3122613"/>
          <p14:tracePt t="469119" x="3551238" y="3122613"/>
          <p14:tracePt t="469136" x="3408363" y="3122613"/>
          <p14:tracePt t="469152" x="3257550" y="3122613"/>
          <p14:tracePt t="469169" x="3128963" y="3122613"/>
          <p14:tracePt t="469186" x="3108325" y="3122613"/>
          <p14:tracePt t="469234" x="3100388" y="3114675"/>
          <p14:tracePt t="469289" x="3128963" y="3114675"/>
          <p14:tracePt t="469298" x="3208338" y="3114675"/>
          <p14:tracePt t="469306" x="3365500" y="3114675"/>
          <p14:tracePt t="469319" x="3500438" y="3114675"/>
          <p14:tracePt t="469335" x="3608388" y="3114675"/>
          <p14:tracePt t="469352" x="3700463" y="3114675"/>
          <p14:tracePt t="469368" x="3765550" y="3114675"/>
          <p14:tracePt t="469385" x="3829050" y="3114675"/>
          <p14:tracePt t="469402" x="3851275" y="3114675"/>
          <p14:tracePt t="469418" x="3886200" y="3114675"/>
          <p14:tracePt t="469436" x="3914775" y="3114675"/>
          <p14:tracePt t="469451" x="3957638" y="3114675"/>
          <p14:tracePt t="469470" x="3994150" y="3114675"/>
          <p14:tracePt t="469485" x="4037013" y="3114675"/>
          <p14:tracePt t="469502" x="4043363" y="3114675"/>
          <p14:tracePt t="469519" x="4057650" y="3114675"/>
          <p14:tracePt t="469535" x="4094163" y="3114675"/>
          <p14:tracePt t="469552" x="4122738" y="3114675"/>
          <p14:tracePt t="469568" x="4165600" y="3114675"/>
          <p14:tracePt t="469568" x="4186238" y="3114675"/>
          <p14:tracePt t="469586" x="4200525" y="3114675"/>
          <p14:tracePt t="469601" x="4265613" y="3114675"/>
          <p14:tracePt t="469619" x="4286250" y="3114675"/>
          <p14:tracePt t="469634" x="4300538" y="3114675"/>
          <p14:tracePt t="469653" x="4308475" y="3114675"/>
          <p14:tracePt t="469668" x="4322763" y="3114675"/>
          <p14:tracePt t="469685" x="4337050" y="3114675"/>
          <p14:tracePt t="469702" x="4357688" y="3114675"/>
          <p14:tracePt t="469718" x="4371975" y="3114675"/>
          <p14:tracePt t="469735" x="4408488" y="3114675"/>
          <p14:tracePt t="469751" x="4422775" y="3114675"/>
          <p14:tracePt t="469769" x="4443413" y="3114675"/>
          <p14:tracePt t="469785" x="4457700" y="3114675"/>
          <p14:tracePt t="469785" x="4471988" y="3114675"/>
          <p14:tracePt t="469802" x="4486275" y="3114675"/>
          <p14:tracePt t="469818" x="4508500" y="3114675"/>
          <p14:tracePt t="469835" x="4529138" y="3114675"/>
          <p14:tracePt t="469851" x="4551363" y="3114675"/>
          <p14:tracePt t="469868" x="4572000" y="3114675"/>
          <p14:tracePt t="469885" x="4608513" y="3108325"/>
          <p14:tracePt t="469902" x="4637088" y="3100388"/>
          <p14:tracePt t="469918" x="4651375" y="3100388"/>
          <p14:tracePt t="469935" x="4679950" y="3079750"/>
          <p14:tracePt t="469951" x="4700588" y="3071813"/>
          <p14:tracePt t="469969" x="4729163" y="3065463"/>
          <p14:tracePt t="469985" x="4765675" y="3057525"/>
          <p14:tracePt t="470001" x="4786313" y="3036888"/>
          <p14:tracePt t="470018" x="4794250" y="3028950"/>
          <p14:tracePt t="470034" x="4800600" y="3022600"/>
          <p14:tracePt t="470051" x="4808538" y="3014663"/>
          <p14:tracePt t="470068" x="4814888" y="2994025"/>
          <p14:tracePt t="470084" x="4814888" y="2957513"/>
          <p14:tracePt t="470101" x="4814888" y="2943225"/>
          <p14:tracePt t="470117" x="4814888" y="2922588"/>
          <p14:tracePt t="470135" x="4814888" y="2914650"/>
          <p14:tracePt t="470150" x="4814888" y="2908300"/>
          <p14:tracePt t="470194" x="4814888" y="2894013"/>
          <p14:tracePt t="470201" x="4814888" y="2886075"/>
          <p14:tracePt t="470209" x="4808538" y="2871788"/>
          <p14:tracePt t="470242" x="4794250" y="2865438"/>
          <p14:tracePt t="470243" x="4779963" y="2857500"/>
          <p14:tracePt t="470251" x="4722813" y="2851150"/>
          <p14:tracePt t="470267" x="4679950" y="2836863"/>
          <p14:tracePt t="470284" x="4643438" y="2822575"/>
          <p14:tracePt t="470300" x="4629150" y="2822575"/>
          <p14:tracePt t="470318" x="4600575" y="2822575"/>
          <p14:tracePt t="470333" x="4579938" y="2814638"/>
          <p14:tracePt t="470350" x="4565650" y="2814638"/>
          <p14:tracePt t="470367" x="4537075" y="2814638"/>
          <p14:tracePt t="470383" x="4522788" y="2814638"/>
          <p14:tracePt t="470401" x="4500563" y="2814638"/>
          <p14:tracePt t="470417" x="4457700" y="2814638"/>
          <p14:tracePt t="470434" x="4443413" y="2814638"/>
          <p14:tracePt t="470451" x="4422775" y="2814638"/>
          <p14:tracePt t="470469" x="4414838" y="2814638"/>
          <p14:tracePt t="470484" x="4408488" y="2814638"/>
          <p14:tracePt t="470500" x="4400550" y="2814638"/>
          <p14:tracePt t="470517" x="4386263" y="2814638"/>
          <p14:tracePt t="470554" x="4379913" y="2814638"/>
          <p14:tracePt t="470567" x="4357688" y="2828925"/>
          <p14:tracePt t="470577" x="4343400" y="2836863"/>
          <p14:tracePt t="470583" x="4337050" y="2843213"/>
          <p14:tracePt t="470600" x="4322763" y="2857500"/>
          <p14:tracePt t="470616" x="4314825" y="2871788"/>
          <p14:tracePt t="470633" x="4308475" y="2879725"/>
          <p14:tracePt t="470674" x="4300538" y="2886075"/>
          <p14:tracePt t="470682" x="4279900" y="2914650"/>
          <p14:tracePt t="470689" x="4271963" y="2922588"/>
          <p14:tracePt t="470700" x="4271963" y="2928938"/>
          <p14:tracePt t="470716" x="4257675" y="2951163"/>
          <p14:tracePt t="470734" x="4251325" y="2965450"/>
          <p14:tracePt t="470778" x="4243388" y="2994025"/>
          <p14:tracePt t="470794" x="4243388" y="3000375"/>
          <p14:tracePt t="470826" x="4243388" y="3008313"/>
          <p14:tracePt t="470834" x="4243388" y="3022600"/>
          <p14:tracePt t="470850" x="4243388" y="3028950"/>
          <p14:tracePt t="470851" x="4251325" y="3051175"/>
          <p14:tracePt t="470867" x="4271963" y="3071813"/>
          <p14:tracePt t="470883" x="4300538" y="3079750"/>
          <p14:tracePt t="470900" x="4329113" y="3094038"/>
          <p14:tracePt t="470917" x="4351338" y="3100388"/>
          <p14:tracePt t="470933" x="4371975" y="3114675"/>
          <p14:tracePt t="470949" x="4386263" y="3122613"/>
          <p14:tracePt t="470966" x="4414838" y="3122613"/>
          <p14:tracePt t="470983" x="4422775" y="3122613"/>
          <p14:tracePt t="471000" x="4443413" y="3122613"/>
          <p14:tracePt t="471017" x="4451350" y="3122613"/>
          <p14:tracePt t="471033" x="4479925" y="3122613"/>
          <p14:tracePt t="471050" x="4494213" y="3122613"/>
          <p14:tracePt t="471066" x="4529138" y="3122613"/>
          <p14:tracePt t="471083" x="4537075" y="3114675"/>
          <p14:tracePt t="471122" x="4543425" y="3108325"/>
          <p14:tracePt t="471133" x="4551363" y="3100388"/>
          <p14:tracePt t="471133" x="4579938" y="3071813"/>
          <p14:tracePt t="471149" x="4594225" y="3043238"/>
          <p14:tracePt t="471166" x="4594225" y="3028950"/>
          <p14:tracePt t="471183" x="4594225" y="3000375"/>
          <p14:tracePt t="471199" x="4594225" y="2986088"/>
          <p14:tracePt t="471217" x="4594225" y="2965450"/>
          <p14:tracePt t="471233" x="4594225" y="2943225"/>
          <p14:tracePt t="471250" x="4579938" y="2914650"/>
          <p14:tracePt t="471266" x="4565650" y="2900363"/>
          <p14:tracePt t="471284" x="4557713" y="2900363"/>
          <p14:tracePt t="471299" x="4537075" y="2894013"/>
          <p14:tracePt t="471316" x="4522788" y="2894013"/>
          <p14:tracePt t="471333" x="4500563" y="2871788"/>
          <p14:tracePt t="471349" x="4457700" y="2857500"/>
          <p14:tracePt t="471366" x="4451350" y="2857500"/>
          <p14:tracePt t="471382" x="4422775" y="2857500"/>
          <p14:tracePt t="471399" x="4414838" y="2857500"/>
          <p14:tracePt t="471416" x="4400550" y="2857500"/>
          <p14:tracePt t="471432" x="4386263" y="2857500"/>
          <p14:tracePt t="471448" x="4371975" y="2851150"/>
          <p14:tracePt t="471465" x="4365625" y="2851150"/>
          <p14:tracePt t="471483" x="4351338" y="2851150"/>
          <p14:tracePt t="471499" x="4337050" y="2851150"/>
          <p14:tracePt t="471516" x="4314825" y="2851150"/>
          <p14:tracePt t="471532" x="4308475" y="2851150"/>
          <p14:tracePt t="471550" x="4294188" y="2851150"/>
          <p14:tracePt t="471566" x="4271963" y="2851150"/>
          <p14:tracePt t="471582" x="4265613" y="2851150"/>
          <p14:tracePt t="471626" x="4251325" y="2857500"/>
          <p14:tracePt t="471642" x="4243388" y="2871788"/>
          <p14:tracePt t="471674" x="4237038" y="2886075"/>
          <p14:tracePt t="471681" x="4222750" y="2900363"/>
          <p14:tracePt t="471705" x="4222750" y="2908300"/>
          <p14:tracePt t="471722" x="4222750" y="2922588"/>
          <p14:tracePt t="471778" x="4222750" y="2928938"/>
          <p14:tracePt t="471786" x="4222750" y="2936875"/>
          <p14:tracePt t="471794" x="4229100" y="2943225"/>
          <p14:tracePt t="471801" x="4237038" y="2951163"/>
          <p14:tracePt t="471815" x="4257675" y="2965450"/>
          <p14:tracePt t="471832" x="4286250" y="2971800"/>
          <p14:tracePt t="471848" x="4294188" y="2994025"/>
          <p14:tracePt t="471865" x="4322763" y="3008313"/>
          <p14:tracePt t="471882" x="4357688" y="3014663"/>
          <p14:tracePt t="471898" x="4394200" y="3028950"/>
          <p14:tracePt t="471915" x="4422775" y="3028950"/>
          <p14:tracePt t="471931" x="4443413" y="3043238"/>
          <p14:tracePt t="471948" x="4479925" y="3043238"/>
          <p14:tracePt t="471965" x="4500563" y="3051175"/>
          <p14:tracePt t="471981" x="4514850" y="3051175"/>
          <p14:tracePt t="471999" x="4537075" y="3065463"/>
          <p14:tracePt t="472014" x="4543425" y="3065463"/>
          <p14:tracePt t="472058" x="4551363" y="3065463"/>
          <p14:tracePt t="472094" x="4557713" y="3065463"/>
          <p14:tracePt t="472154" x="4565650" y="3065463"/>
          <p14:tracePt t="472162" x="4586288" y="3051175"/>
          <p14:tracePt t="472172" x="4586288" y="3043238"/>
          <p14:tracePt t="472181" x="4586288" y="3036888"/>
          <p14:tracePt t="472198" x="4586288" y="3028950"/>
          <p14:tracePt t="472214" x="4586288" y="3022600"/>
          <p14:tracePt t="472230" x="4586288" y="2994025"/>
          <p14:tracePt t="472249" x="4579938" y="2979738"/>
          <p14:tracePt t="472265" x="4537075" y="2957513"/>
          <p14:tracePt t="472282" x="4508500" y="2957513"/>
          <p14:tracePt t="472282" x="4500563" y="2951163"/>
          <p14:tracePt t="472298" x="4465638" y="2943225"/>
          <p14:tracePt t="472314" x="4414838" y="2928938"/>
          <p14:tracePt t="472331" x="4379913" y="2928938"/>
          <p14:tracePt t="472348" x="4337050" y="2914650"/>
          <p14:tracePt t="472365" x="4294188" y="2914650"/>
          <p14:tracePt t="472380" x="4271963" y="2908300"/>
          <p14:tracePt t="472397" x="4257675" y="2908300"/>
          <p14:tracePt t="472415" x="4243388" y="2908300"/>
          <p14:tracePt t="472432" x="4222750" y="2908300"/>
          <p14:tracePt t="472448" x="4214813" y="2908300"/>
          <p14:tracePt t="472464" x="4208463" y="2908300"/>
          <p14:tracePt t="472464" x="4200525" y="2908300"/>
          <p14:tracePt t="472497" x="4186238" y="2908300"/>
          <p14:tracePt t="472498" x="4171950" y="2908300"/>
          <p14:tracePt t="472515" x="4165600" y="2908300"/>
          <p14:tracePt t="472562" x="4151313" y="2908300"/>
          <p14:tracePt t="472570" x="4143375" y="2914650"/>
          <p14:tracePt t="472586" x="4143375" y="2922588"/>
          <p14:tracePt t="472597" x="4143375" y="2936875"/>
          <p14:tracePt t="472601" x="4143375" y="2951163"/>
          <p14:tracePt t="472617" x="4143375" y="2971800"/>
          <p14:tracePt t="472630" x="4143375" y="2986088"/>
          <p14:tracePt t="472647" x="4143375" y="3008313"/>
          <p14:tracePt t="472665" x="4165600" y="3028950"/>
          <p14:tracePt t="472681" x="4208463" y="3065463"/>
          <p14:tracePt t="472698" x="4222750" y="3071813"/>
          <p14:tracePt t="472714" x="4229100" y="3079750"/>
          <p14:tracePt t="472731" x="4243388" y="3086100"/>
          <p14:tracePt t="472747" x="4257675" y="3086100"/>
          <p14:tracePt t="472764" x="4286250" y="3100388"/>
          <p14:tracePt t="472781" x="4300538" y="3100388"/>
          <p14:tracePt t="472797" x="4322763" y="3108325"/>
          <p14:tracePt t="472814" x="4343400" y="3108325"/>
          <p14:tracePt t="472831" x="4371975" y="3114675"/>
          <p14:tracePt t="472848" x="4386263" y="3114675"/>
          <p14:tracePt t="472863" x="4414838" y="3114675"/>
          <p14:tracePt t="472880" x="4451350" y="3128963"/>
          <p14:tracePt t="472897" x="4479925" y="3128963"/>
          <p14:tracePt t="472915" x="4500563" y="3128963"/>
          <p14:tracePt t="472930" x="4557713" y="3122613"/>
          <p14:tracePt t="472947" x="4579938" y="3108325"/>
          <p14:tracePt t="472963" x="4594225" y="3094038"/>
          <p14:tracePt t="472980" x="4600575" y="3086100"/>
          <p14:tracePt t="472997" x="4614863" y="3071813"/>
          <p14:tracePt t="473013" x="4614863" y="3057525"/>
          <p14:tracePt t="473031" x="4614863" y="3028950"/>
          <p14:tracePt t="473046" x="4614863" y="3000375"/>
          <p14:tracePt t="473063" x="4614863" y="2986088"/>
          <p14:tracePt t="473080" x="4614863" y="2965450"/>
          <p14:tracePt t="473097" x="4614863" y="2922588"/>
          <p14:tracePt t="473130" x="4614863" y="2914650"/>
          <p14:tracePt t="473130" x="4614863" y="2908300"/>
          <p14:tracePt t="473178" x="4614863" y="2894013"/>
          <p14:tracePt t="473185" x="4608513" y="2886075"/>
          <p14:tracePt t="473194" x="4600575" y="2879725"/>
          <p14:tracePt t="473201" x="4594225" y="2865438"/>
          <p14:tracePt t="473214" x="4579938" y="2857500"/>
          <p14:tracePt t="473230" x="4537075" y="2843213"/>
          <p14:tracePt t="473246" x="4529138" y="2836863"/>
          <p14:tracePt t="473263" x="4500563" y="2836863"/>
          <p14:tracePt t="473280" x="4486275" y="2836863"/>
          <p14:tracePt t="473297" x="4443413" y="2828925"/>
          <p14:tracePt t="473313" x="4408488" y="2828925"/>
          <p14:tracePt t="473331" x="4371975" y="2822575"/>
          <p14:tracePt t="473346" x="4329113" y="2822575"/>
          <p14:tracePt t="473364" x="4314825" y="2822575"/>
          <p14:tracePt t="473379" x="4286250" y="2822575"/>
          <p14:tracePt t="473397" x="4257675" y="2822575"/>
          <p14:tracePt t="473412" x="4251325" y="2822575"/>
          <p14:tracePt t="473429" x="4237038" y="2822575"/>
          <p14:tracePt t="473446" x="4208463" y="2836863"/>
          <p14:tracePt t="473462" x="4200525" y="2843213"/>
          <p14:tracePt t="473480" x="4186238" y="2865438"/>
          <p14:tracePt t="473495" x="4165600" y="2886075"/>
          <p14:tracePt t="473512" x="4165600" y="2928938"/>
          <p14:tracePt t="473530" x="4165600" y="2957513"/>
          <p14:tracePt t="473547" x="4165600" y="2979738"/>
          <p14:tracePt t="473563" x="4165600" y="2986088"/>
          <p14:tracePt t="473579" x="4165600" y="3008313"/>
          <p14:tracePt t="473596" x="4165600" y="3022600"/>
          <p14:tracePt t="473613" x="4171950" y="3043238"/>
          <p14:tracePt t="473630" x="4179888" y="3051175"/>
          <p14:tracePt t="473646" x="4208463" y="3079750"/>
          <p14:tracePt t="473663" x="4214813" y="3086100"/>
          <p14:tracePt t="473679" x="4237038" y="3094038"/>
          <p14:tracePt t="473696" x="4257675" y="3100388"/>
          <p14:tracePt t="473712" x="4300538" y="3108325"/>
          <p14:tracePt t="473730" x="4322763" y="3114675"/>
          <p14:tracePt t="473745" x="4337050" y="3114675"/>
          <p14:tracePt t="473762" x="4365625" y="3114675"/>
          <p14:tracePt t="473780" x="4379913" y="3114675"/>
          <p14:tracePt t="473795" x="4400550" y="3122613"/>
          <p14:tracePt t="473813" x="4408488" y="3122613"/>
          <p14:tracePt t="473828" x="4429125" y="3122613"/>
          <p14:tracePt t="473846" x="4443413" y="3122613"/>
          <p14:tracePt t="473862" x="4471988" y="3122613"/>
          <p14:tracePt t="473879" x="4479925" y="3122613"/>
          <p14:tracePt t="473896" x="4486275" y="3122613"/>
          <p14:tracePt t="473912" x="4500563" y="3122613"/>
          <p14:tracePt t="473912" x="4508500" y="3114675"/>
          <p14:tracePt t="473929" x="4537075" y="3100388"/>
          <p14:tracePt t="473946" x="4543425" y="3094038"/>
          <p14:tracePt t="473962" x="4557713" y="3071813"/>
          <p14:tracePt t="473979" x="4572000" y="3057525"/>
          <p14:tracePt t="474025" x="4586288" y="3057525"/>
          <p14:tracePt t="474026" x="4594225" y="3051175"/>
          <p14:tracePt t="474034" x="4600575" y="3036888"/>
          <p14:tracePt t="474045" x="4600575" y="3028950"/>
          <p14:tracePt t="474061" x="4600575" y="3022600"/>
          <p14:tracePt t="474079" x="4600575" y="3008313"/>
          <p14:tracePt t="474114" x="4600575" y="3000375"/>
          <p14:tracePt t="474130" x="4600575" y="2994025"/>
          <p14:tracePt t="474161" x="4600575" y="2986088"/>
          <p14:tracePt t="474169" x="4594225" y="2957513"/>
          <p14:tracePt t="474185" x="4586288" y="2951163"/>
          <p14:tracePt t="474201" x="4579938" y="2943225"/>
          <p14:tracePt t="474218" x="4572000" y="2943225"/>
          <p14:tracePt t="474225" x="4565650" y="2936875"/>
          <p14:tracePt t="474241" x="4557713" y="2928938"/>
          <p14:tracePt t="474249" x="4543425" y="2914650"/>
          <p14:tracePt t="474261" x="4529138" y="2908300"/>
          <p14:tracePt t="474306" x="4508500" y="2900363"/>
          <p14:tracePt t="474322" x="4494213" y="2900363"/>
          <p14:tracePt t="474337" x="4486275" y="2900363"/>
          <p14:tracePt t="474354" x="4479925" y="2900363"/>
          <p14:tracePt t="474360" x="4471988" y="2900363"/>
          <p14:tracePt t="474367" x="4437063" y="2894013"/>
          <p14:tracePt t="474378" x="4429125" y="2886075"/>
          <p14:tracePt t="474395" x="4408488" y="2886075"/>
          <p14:tracePt t="474412" x="4394200" y="2886075"/>
          <p14:tracePt t="474457" x="4371975" y="2886075"/>
          <p14:tracePt t="474465" x="4351338" y="2886075"/>
          <p14:tracePt t="474482" x="4322763" y="2894013"/>
          <p14:tracePt t="474497" x="4314825" y="2894013"/>
          <p14:tracePt t="474505" x="4286250" y="2900363"/>
          <p14:tracePt t="474515" x="4279900" y="2900363"/>
          <p14:tracePt t="474527" x="4257675" y="2922588"/>
          <p14:tracePt t="474544" x="4243388" y="2928938"/>
          <p14:tracePt t="474586" x="4237038" y="2936875"/>
          <p14:tracePt t="474594" x="4214813" y="2943225"/>
          <p14:tracePt t="474602" x="4200525" y="2957513"/>
          <p14:tracePt t="474620" x="4200525" y="2965450"/>
          <p14:tracePt t="474628" x="4194175" y="2971800"/>
          <p14:tracePt t="474644" x="4194175" y="3000375"/>
          <p14:tracePt t="474661" x="4194175" y="3028950"/>
          <p14:tracePt t="474677" x="4194175" y="3043238"/>
          <p14:tracePt t="474695" x="4194175" y="3051175"/>
          <p14:tracePt t="474711" x="4194175" y="3065463"/>
          <p14:tracePt t="474727" x="4200525" y="3079750"/>
          <p14:tracePt t="474744" x="4214813" y="3079750"/>
          <p14:tracePt t="474760" x="4271963" y="3094038"/>
          <p14:tracePt t="474778" x="4314825" y="3094038"/>
          <p14:tracePt t="474793" x="4351338" y="3114675"/>
          <p14:tracePt t="474812" x="4365625" y="3114675"/>
          <p14:tracePt t="474828" x="4379913" y="3114675"/>
          <p14:tracePt t="474845" x="4400550" y="3114675"/>
          <p14:tracePt t="474861" x="4437063" y="3114675"/>
          <p14:tracePt t="474877" x="4451350" y="3114675"/>
          <p14:tracePt t="474894" x="4465638" y="3114675"/>
          <p14:tracePt t="474911" x="4494213" y="3094038"/>
          <p14:tracePt t="474927" x="4529138" y="3057525"/>
          <p14:tracePt t="474943" x="4543425" y="3051175"/>
          <p14:tracePt t="474960" x="4565650" y="3028950"/>
          <p14:tracePt t="474978" x="4572000" y="3022600"/>
          <p14:tracePt t="474994" x="4594225" y="3000375"/>
          <p14:tracePt t="475010" x="4594225" y="2994025"/>
          <p14:tracePt t="475028" x="4594225" y="2965450"/>
          <p14:tracePt t="475044" x="4594225" y="2957513"/>
          <p14:tracePt t="475061" x="4594225" y="2951163"/>
          <p14:tracePt t="475077" x="4579938" y="2936875"/>
          <p14:tracePt t="475094" x="4565650" y="2922588"/>
          <p14:tracePt t="475110" x="4543425" y="2914650"/>
          <p14:tracePt t="475127" x="4522788" y="2908300"/>
          <p14:tracePt t="475144" x="4494213" y="2894013"/>
          <p14:tracePt t="475161" x="4479925" y="2894013"/>
          <p14:tracePt t="475177" x="4443413" y="2879725"/>
          <p14:tracePt t="475225" x="4429125" y="2871788"/>
          <p14:tracePt t="475233" x="4408488" y="2871788"/>
          <p14:tracePt t="475241" x="4400550" y="2871788"/>
          <p14:tracePt t="475249" x="4394200" y="2871788"/>
          <p14:tracePt t="475260" x="4371975" y="2871788"/>
          <p14:tracePt t="475277" x="4357688" y="2871788"/>
          <p14:tracePt t="475294" x="4337050" y="2871788"/>
          <p14:tracePt t="475310" x="4294188" y="2886075"/>
          <p14:tracePt t="475327" x="4279900" y="2900363"/>
          <p14:tracePt t="475344" x="4237038" y="2943225"/>
          <p14:tracePt t="475360" x="4229100" y="2965450"/>
          <p14:tracePt t="475376" x="4222750" y="2994025"/>
          <p14:tracePt t="475393" x="4222750" y="3014663"/>
          <p14:tracePt t="475409" x="4222750" y="3028950"/>
          <p14:tracePt t="475427" x="4222750" y="3043238"/>
          <p14:tracePt t="475444" x="4222750" y="3051175"/>
          <p14:tracePt t="475460" x="4243388" y="3057525"/>
          <p14:tracePt t="475477" x="4265613" y="3071813"/>
          <p14:tracePt t="475493" x="4286250" y="3079750"/>
          <p14:tracePt t="475510" x="4314825" y="3086100"/>
          <p14:tracePt t="475526" x="4329113" y="3086100"/>
          <p14:tracePt t="475543" x="4351338" y="3086100"/>
          <p14:tracePt t="475560" x="4357688" y="3086100"/>
          <p14:tracePt t="475602" x="4365625" y="3086100"/>
          <p14:tracePt t="475650" x="4371975" y="3086100"/>
          <p14:tracePt t="475661" x="4386263" y="3079750"/>
          <p14:tracePt t="475661" x="4400550" y="3051175"/>
          <p14:tracePt t="475676" x="4408488" y="3036888"/>
          <p14:tracePt t="475693" x="4414838" y="3022600"/>
          <p14:tracePt t="475709" x="4414838" y="3014663"/>
          <p14:tracePt t="475745" x="4414838" y="3008313"/>
          <p14:tracePt t="477258" x="4422775" y="3000375"/>
          <p14:tracePt t="477314" x="4437063" y="3000375"/>
          <p14:tracePt t="477369" x="4443413" y="3000375"/>
          <p14:tracePt t="477394" x="4451350" y="3000375"/>
          <p14:tracePt t="477882" x="4465638" y="3000375"/>
          <p14:tracePt t="477913" x="4471988" y="3000375"/>
          <p14:tracePt t="477930" x="4486275" y="2994025"/>
          <p14:tracePt t="478481" x="4479925" y="2994025"/>
          <p14:tracePt t="478522" x="4471988" y="2994025"/>
          <p14:tracePt t="478537" x="4465638" y="2994025"/>
          <p14:tracePt t="478577" x="4437063" y="2994025"/>
          <p14:tracePt t="478594" x="4429125" y="3000375"/>
          <p14:tracePt t="478633" x="4414838" y="3008313"/>
          <p14:tracePt t="478649" x="4408488" y="3008313"/>
          <p14:tracePt t="478681" x="4400550" y="3014663"/>
          <p14:tracePt t="478713" x="4394200" y="3014663"/>
          <p14:tracePt t="478745" x="4386263" y="3022600"/>
          <p14:tracePt t="478785" x="4365625" y="3036888"/>
          <p14:tracePt t="478817" x="4351338" y="3043238"/>
          <p14:tracePt t="478834" x="4337050" y="3051175"/>
          <p14:tracePt t="478842" x="4329113" y="3051175"/>
          <p14:tracePt t="478847" x="4322763" y="3051175"/>
          <p14:tracePt t="478854" x="4314825" y="3057525"/>
          <p14:tracePt t="478871" x="4294188" y="3057525"/>
          <p14:tracePt t="478888" x="4271963" y="3065463"/>
          <p14:tracePt t="478905" x="4237038" y="3065463"/>
          <p14:tracePt t="478922" x="4214813" y="3065463"/>
          <p14:tracePt t="478938" x="4186238" y="3079750"/>
          <p14:tracePt t="478955" x="4157663" y="3079750"/>
          <p14:tracePt t="478972" x="4122738" y="3079750"/>
          <p14:tracePt t="478988" x="4086225" y="3079750"/>
          <p14:tracePt t="479005" x="4065588" y="3079750"/>
          <p14:tracePt t="479021" x="4043363" y="3079750"/>
          <p14:tracePt t="479038" x="4000500" y="3079750"/>
          <p14:tracePt t="479054" x="3957638" y="3079750"/>
          <p14:tracePt t="479071" x="3908425" y="3079750"/>
          <p14:tracePt t="479087" x="3865563" y="3079750"/>
          <p14:tracePt t="479105" x="3829050" y="3079750"/>
          <p14:tracePt t="479121" x="3814763" y="3079750"/>
          <p14:tracePt t="479137" x="3786188" y="3086100"/>
          <p14:tracePt t="479155" x="3779838" y="3086100"/>
          <p14:tracePt t="479172" x="3757613" y="3086100"/>
          <p14:tracePt t="479188" x="3736975" y="3086100"/>
          <p14:tracePt t="479205" x="3708400" y="3086100"/>
          <p14:tracePt t="479221" x="3694113" y="3086100"/>
          <p14:tracePt t="479266" x="3651250" y="3100388"/>
          <p14:tracePt t="479273" x="3622675" y="3100388"/>
          <p14:tracePt t="479288" x="3614738" y="3100388"/>
          <p14:tracePt t="479290" x="3571875" y="3108325"/>
          <p14:tracePt t="479304" x="3508375" y="3114675"/>
          <p14:tracePt t="479321" x="3357563" y="3136900"/>
          <p14:tracePt t="479338" x="3228975" y="3157538"/>
          <p14:tracePt t="479354" x="3122613" y="3157538"/>
          <p14:tracePt t="479371" x="3036888" y="3157538"/>
          <p14:tracePt t="479388" x="2943225" y="3157538"/>
          <p14:tracePt t="479405" x="2822575" y="3157538"/>
          <p14:tracePt t="479421" x="2714625" y="3157538"/>
          <p14:tracePt t="479437" x="2622550" y="3157538"/>
          <p14:tracePt t="479453" x="2536825" y="3157538"/>
          <p14:tracePt t="479470" x="2479675" y="3157538"/>
          <p14:tracePt t="479488" x="2436813" y="3157538"/>
          <p14:tracePt t="479503" x="2371725" y="3157538"/>
          <p14:tracePt t="479520" x="2328863" y="3157538"/>
          <p14:tracePt t="479537" x="2243138" y="3157538"/>
          <p14:tracePt t="479554" x="2200275" y="3136900"/>
          <p14:tracePt t="479571" x="2151063" y="3128963"/>
          <p14:tracePt t="479586" x="2108200" y="3128963"/>
          <p14:tracePt t="479603" x="2079625" y="3128963"/>
          <p14:tracePt t="479620" x="2036763" y="3122613"/>
          <p14:tracePt t="479637" x="1985963" y="3122613"/>
          <p14:tracePt t="479653" x="1928813" y="3122613"/>
          <p14:tracePt t="479671" x="1871663" y="3122613"/>
          <p14:tracePt t="479687" x="1793875" y="3108325"/>
          <p14:tracePt t="479703" x="1751013" y="3108325"/>
          <p14:tracePt t="479721" x="1671638" y="3108325"/>
          <p14:tracePt t="479738" x="1643063" y="3108325"/>
          <p14:tracePt t="479754" x="1608138" y="3108325"/>
          <p14:tracePt t="479771" x="1579563" y="3108325"/>
          <p14:tracePt t="479787" x="1536700" y="3108325"/>
          <p14:tracePt t="479804" x="1493838" y="3094038"/>
          <p14:tracePt t="479820" x="1450975" y="3094038"/>
          <p14:tracePt t="479837" x="1428750" y="3086100"/>
          <p14:tracePt t="479854" x="1393825" y="3086100"/>
          <p14:tracePt t="479870" x="1371600" y="3071813"/>
          <p14:tracePt t="479887" x="1357313" y="3071813"/>
          <p14:tracePt t="479903" x="1350963" y="3071813"/>
          <p14:tracePt t="479920" x="1328738" y="3071813"/>
          <p14:tracePt t="479920" x="1322388" y="3071813"/>
          <p14:tracePt t="479938" x="1314450" y="3065463"/>
          <p14:tracePt t="479953" x="1300163" y="3065463"/>
          <p14:tracePt t="479971" x="1271588" y="3057525"/>
          <p14:tracePt t="479987" x="1265238" y="3051175"/>
          <p14:tracePt t="480003" x="1257300" y="3051175"/>
          <p14:tracePt t="480020" x="1250950" y="3051175"/>
          <p14:tracePt t="480065" x="1243013" y="3051175"/>
          <p14:tracePt t="480657" x="1250950" y="3051175"/>
          <p14:tracePt t="480730" x="1257300" y="3051175"/>
          <p14:tracePt t="480970" x="1271588" y="3051175"/>
          <p14:tracePt t="481050" x="1279525" y="3051175"/>
          <p14:tracePt t="481066" x="1285875" y="3051175"/>
          <p14:tracePt t="481121" x="1300163" y="3051175"/>
          <p14:tracePt t="481154" x="1314450" y="3051175"/>
          <p14:tracePt t="481209" x="1322388" y="3051175"/>
          <p14:tracePt t="481274" x="1328738" y="3051175"/>
          <p14:tracePt t="481441" x="1336675" y="3051175"/>
          <p14:tracePt t="481449" x="1350963" y="3051175"/>
          <p14:tracePt t="481458" x="1357313" y="3051175"/>
          <p14:tracePt t="481473" x="1365250" y="3051175"/>
          <p14:tracePt t="481506" x="1371600" y="3051175"/>
          <p14:tracePt t="481521" x="1385888" y="3051175"/>
          <p14:tracePt t="481529" x="1393825" y="3051175"/>
          <p14:tracePt t="481537" x="1400175" y="3043238"/>
          <p14:tracePt t="481554" x="1422400" y="3043238"/>
          <p14:tracePt t="481568" x="1436688" y="3043238"/>
          <p14:tracePt t="481585" x="1471613" y="3043238"/>
          <p14:tracePt t="481585" x="1485900" y="3043238"/>
          <p14:tracePt t="481602" x="1514475" y="3043238"/>
          <p14:tracePt t="481617" x="1528763" y="3043238"/>
          <p14:tracePt t="481635" x="1543050" y="3043238"/>
          <p14:tracePt t="481651" x="1557338" y="3043238"/>
          <p14:tracePt t="481668" x="1579563" y="3043238"/>
          <p14:tracePt t="481700" x="1593850" y="3036888"/>
          <p14:tracePt t="481701" x="1636713" y="3036888"/>
          <p14:tracePt t="481726" x="1651000" y="3028950"/>
          <p14:tracePt t="481734" x="1671638" y="3028950"/>
          <p14:tracePt t="481751" x="1714500" y="3028950"/>
          <p14:tracePt t="481767" x="1757363" y="3008313"/>
          <p14:tracePt t="481784" x="1800225" y="3008313"/>
          <p14:tracePt t="481801" x="1828800" y="3000375"/>
          <p14:tracePt t="481801" x="1843088" y="3000375"/>
          <p14:tracePt t="481818" x="1871663" y="3000375"/>
          <p14:tracePt t="481834" x="1922463" y="3000375"/>
          <p14:tracePt t="481850" x="1965325" y="3000375"/>
          <p14:tracePt t="481867" x="1993900" y="3000375"/>
          <p14:tracePt t="481883" x="2036763" y="3000375"/>
          <p14:tracePt t="481900" x="2085975" y="3000375"/>
          <p14:tracePt t="481917" x="2128838" y="3000375"/>
          <p14:tracePt t="481935" x="2143125" y="3000375"/>
          <p14:tracePt t="481950" x="2165350" y="3000375"/>
          <p14:tracePt t="481967" x="2179638" y="3000375"/>
          <p14:tracePt t="481983" x="2200275" y="3000375"/>
          <p14:tracePt t="481983" x="2208213" y="3000375"/>
          <p14:tracePt t="482025" x="2222500" y="3000375"/>
          <p14:tracePt t="482033" x="2243138" y="3014663"/>
          <p14:tracePt t="482037" x="2257425" y="3014663"/>
          <p14:tracePt t="482050" x="2286000" y="3022600"/>
          <p14:tracePt t="482067" x="2322513" y="3022600"/>
          <p14:tracePt t="482084" x="2343150" y="3028950"/>
          <p14:tracePt t="482100" x="2371725" y="3028950"/>
          <p14:tracePt t="482117" x="2386013" y="3028950"/>
          <p14:tracePt t="482133" x="2408238" y="3028950"/>
          <p14:tracePt t="482151" x="2414588" y="3028950"/>
          <p14:tracePt t="482167" x="2428875" y="3043238"/>
          <p14:tracePt t="482183" x="2436813" y="3043238"/>
          <p14:tracePt t="482200" x="2443163" y="3043238"/>
          <p14:tracePt t="482217" x="2471738" y="3043238"/>
          <p14:tracePt t="482234" x="2486025" y="3051175"/>
          <p14:tracePt t="482281" x="2493963" y="3051175"/>
          <p14:tracePt t="482314" x="2500313" y="3051175"/>
          <p14:tracePt t="482321" x="2514600" y="3051175"/>
          <p14:tracePt t="482337" x="2522538" y="3051175"/>
          <p14:tracePt t="482350" x="2528888" y="3051175"/>
          <p14:tracePt t="482361" x="2543175" y="3057525"/>
          <p14:tracePt t="482371" x="2551113" y="3057525"/>
          <p14:tracePt t="482383" x="2557463" y="3057525"/>
          <p14:tracePt t="482400" x="2565400" y="3065463"/>
          <p14:tracePt t="482433" x="2571750" y="3065463"/>
          <p14:tracePt t="482433" x="2586038" y="3065463"/>
          <p14:tracePt t="482489" x="2593975" y="3065463"/>
          <p14:tracePt t="482497" x="2600325" y="3071813"/>
          <p14:tracePt t="482505" x="2608263" y="3079750"/>
          <p14:tracePt t="482537" x="2628900" y="3079750"/>
          <p14:tracePt t="482545" x="2636838" y="3079750"/>
          <p14:tracePt t="482553" x="2651125" y="3079750"/>
          <p14:tracePt t="482566" x="2671763" y="3079750"/>
          <p14:tracePt t="482583" x="2700338" y="3086100"/>
          <p14:tracePt t="482599" x="2728913" y="3086100"/>
          <p14:tracePt t="482615" x="2757488" y="3100388"/>
          <p14:tracePt t="482633" x="2794000" y="3100388"/>
          <p14:tracePt t="482649" x="2828925" y="3108325"/>
          <p14:tracePt t="482667" x="2843213" y="3108325"/>
          <p14:tracePt t="482683" x="2865438" y="3108325"/>
          <p14:tracePt t="482699" x="2886075" y="3122613"/>
          <p14:tracePt t="482715" x="2900363" y="3122613"/>
          <p14:tracePt t="482732" x="2922588" y="3122613"/>
          <p14:tracePt t="482750" x="2943225" y="3122613"/>
          <p14:tracePt t="482765" x="2957513" y="3122613"/>
          <p14:tracePt t="482783" x="2965450" y="3122613"/>
          <p14:tracePt t="482799" x="2994025" y="3122613"/>
          <p14:tracePt t="482816" x="3014663" y="3122613"/>
          <p14:tracePt t="482832" x="3022600" y="3122613"/>
          <p14:tracePt t="482849" x="3036888" y="3122613"/>
          <p14:tracePt t="482866" x="3065463" y="3122613"/>
          <p14:tracePt t="482883" x="3071813" y="3122613"/>
          <p14:tracePt t="482899" x="3079750" y="3122613"/>
          <p14:tracePt t="482916" x="3100388" y="3122613"/>
          <p14:tracePt t="482933" x="3128963" y="3122613"/>
          <p14:tracePt t="482948" x="3136900" y="3122613"/>
          <p14:tracePt t="482982" x="3151188" y="3122613"/>
          <p14:tracePt t="482982" x="3171825" y="3122613"/>
          <p14:tracePt t="483025" x="3179763" y="3122613"/>
          <p14:tracePt t="483033" x="3186113" y="3122613"/>
          <p14:tracePt t="483050" x="3194050" y="3122613"/>
          <p14:tracePt t="483066" x="3208338" y="3122613"/>
          <p14:tracePt t="483066" x="3214688" y="3122613"/>
          <p14:tracePt t="483082" x="3222625" y="3122613"/>
          <p14:tracePt t="483099" x="3228975" y="3122613"/>
          <p14:tracePt t="483115" x="3251200" y="3122613"/>
          <p14:tracePt t="483177" x="3257550" y="3122613"/>
          <p14:tracePt t="483210" x="3265488" y="3122613"/>
          <p14:tracePt t="483218" x="3286125" y="3122613"/>
          <p14:tracePt t="483225" x="3294063" y="3122613"/>
          <p14:tracePt t="483266" x="3300413" y="3122613"/>
          <p14:tracePt t="483298" x="3308350" y="3122613"/>
          <p14:tracePt t="483306" x="3322638" y="3122613"/>
          <p14:tracePt t="483338" x="3328988" y="3114675"/>
          <p14:tracePt t="483385" x="3336925" y="3114675"/>
          <p14:tracePt t="483401" x="3343275" y="3114675"/>
          <p14:tracePt t="483409" x="3365500" y="3108325"/>
          <p14:tracePt t="483425" x="3379788" y="3100388"/>
          <p14:tracePt t="483465" x="3386138" y="3094038"/>
          <p14:tracePt t="483530" x="3394075" y="3086100"/>
          <p14:tracePt t="483561" x="3400425" y="3086100"/>
          <p14:tracePt t="483569" x="3408363" y="3086100"/>
          <p14:tracePt t="483601" x="3414713" y="3086100"/>
          <p14:tracePt t="483610" x="3422650" y="3086100"/>
          <p14:tracePt t="483641" x="3436938" y="3086100"/>
          <p14:tracePt t="483673" x="3443288" y="3086100"/>
          <p14:tracePt t="483689" x="3457575" y="3071813"/>
          <p14:tracePt t="483721" x="3465513" y="3065463"/>
          <p14:tracePt t="483729" x="3471863" y="3065463"/>
          <p14:tracePt t="483762" x="3479800" y="3065463"/>
          <p14:tracePt t="483769" x="3500438" y="3051175"/>
          <p14:tracePt t="483794" x="3508375" y="3043238"/>
          <p14:tracePt t="483805" x="3522663" y="3036888"/>
          <p14:tracePt t="483937" x="3529013" y="3028950"/>
          <p14:tracePt t="483954" x="3529013" y="3022600"/>
          <p14:tracePt t="483970" x="3529013" y="3008313"/>
          <p14:tracePt t="483980" x="3529013" y="3000375"/>
          <p14:tracePt t="483981" x="3514725" y="3000375"/>
          <p14:tracePt t="483997" x="3500438" y="2994025"/>
          <p14:tracePt t="484014" x="3486150" y="2986088"/>
          <p14:tracePt t="484031" x="3479800" y="2979738"/>
          <p14:tracePt t="484074" x="3465513" y="2965450"/>
          <p14:tracePt t="484121" x="3451225" y="2951163"/>
          <p14:tracePt t="484161" x="3443288" y="2951163"/>
          <p14:tracePt t="484201" x="3429000" y="2943225"/>
          <p14:tracePt t="484233" x="3429000" y="2936875"/>
          <p14:tracePt t="484249" x="3422650" y="2922588"/>
          <p14:tracePt t="484297" x="3414713" y="2914650"/>
          <p14:tracePt t="484305" x="3408363" y="2908300"/>
          <p14:tracePt t="484314" x="3400425" y="2886075"/>
          <p14:tracePt t="484330" x="3394075" y="2879725"/>
          <p14:tracePt t="484339" x="3386138" y="2865438"/>
          <p14:tracePt t="484347" x="3357563" y="2836863"/>
          <p14:tracePt t="484364" x="3328988" y="2828925"/>
          <p14:tracePt t="484380" x="3314700" y="2828925"/>
          <p14:tracePt t="484396" x="3271838" y="2814638"/>
          <p14:tracePt t="484413" x="3265488" y="2814638"/>
          <p14:tracePt t="484429" x="3236913" y="2808288"/>
          <p14:tracePt t="484446" x="3214688" y="2808288"/>
          <p14:tracePt t="484463" x="3200400" y="2800350"/>
          <p14:tracePt t="484480" x="3194050" y="2800350"/>
          <p14:tracePt t="484496" x="3165475" y="2794000"/>
          <p14:tracePt t="484513" x="3157538" y="2794000"/>
          <p14:tracePt t="484530" x="3151188" y="2794000"/>
          <p14:tracePt t="484546" x="3136900" y="2794000"/>
          <p14:tracePt t="484602" x="3128963" y="2794000"/>
          <p14:tracePt t="484657" x="3122613" y="2794000"/>
          <p14:tracePt t="484665" x="3114675" y="2794000"/>
          <p14:tracePt t="484671" x="3114675" y="2800350"/>
          <p14:tracePt t="484679" x="3108325" y="2808288"/>
          <p14:tracePt t="484696" x="3094038" y="2836863"/>
          <p14:tracePt t="484696" x="3094038" y="2857500"/>
          <p14:tracePt t="484714" x="3079750" y="2886075"/>
          <p14:tracePt t="484730" x="3071813" y="2900363"/>
          <p14:tracePt t="484785" x="3071813" y="2914650"/>
          <p14:tracePt t="484818" x="3071813" y="2922588"/>
          <p14:tracePt t="484826" x="3071813" y="2928938"/>
          <p14:tracePt t="484844" x="3071813" y="2943225"/>
          <p14:tracePt t="484865" x="3086100" y="2957513"/>
          <p14:tracePt t="484884" x="3086100" y="2965450"/>
          <p14:tracePt t="484896" x="3094038" y="2971800"/>
          <p14:tracePt t="484921" x="3100388" y="2979738"/>
          <p14:tracePt t="484938" x="3114675" y="2986088"/>
          <p14:tracePt t="484946" x="3122613" y="2986088"/>
          <p14:tracePt t="484953" x="3136900" y="2986088"/>
          <p14:tracePt t="484963" x="3151188" y="3000375"/>
          <p14:tracePt t="485082" x="3114675" y="3000375"/>
          <p14:tracePt t="485090" x="2994025" y="3014663"/>
          <p14:tracePt t="485098" x="2922588" y="3014663"/>
          <p14:tracePt t="485106" x="2871788" y="3014663"/>
          <p14:tracePt t="485114" x="2779713" y="3014663"/>
          <p14:tracePt t="485114" x="2743200" y="3014663"/>
          <p14:tracePt t="485130" x="2686050" y="3014663"/>
          <p14:tracePt t="485145" x="2622550" y="3022600"/>
          <p14:tracePt t="485163" x="2551113" y="3022600"/>
          <p14:tracePt t="485179" x="2500313" y="3022600"/>
          <p14:tracePt t="485196" x="2443163" y="3036888"/>
          <p14:tracePt t="485212" x="2408238" y="3036888"/>
          <p14:tracePt t="485229" x="2379663" y="3036888"/>
          <p14:tracePt t="485245" x="2357438" y="3036888"/>
          <p14:tracePt t="485262" x="2314575" y="3036888"/>
          <p14:tracePt t="485278" x="2271713" y="3036888"/>
          <p14:tracePt t="485296" x="2236788" y="3036888"/>
          <p14:tracePt t="485312" x="2200275" y="3036888"/>
          <p14:tracePt t="485312" x="2193925" y="3036888"/>
          <p14:tracePt t="485330" x="2165350" y="3036888"/>
          <p14:tracePt t="485346" x="2122488" y="3036888"/>
          <p14:tracePt t="485362" x="2085975" y="3036888"/>
          <p14:tracePt t="485380" x="2071688" y="3036888"/>
          <p14:tracePt t="485395" x="2028825" y="3051175"/>
          <p14:tracePt t="485412" x="2000250" y="3051175"/>
          <p14:tracePt t="485429" x="1985963" y="3057525"/>
          <p14:tracePt t="485445" x="1965325" y="3057525"/>
          <p14:tracePt t="485498" x="1957388" y="3057525"/>
          <p14:tracePt t="485505" x="1951038" y="3057525"/>
          <p14:tracePt t="485513" x="1943100" y="3057525"/>
          <p14:tracePt t="485522" x="1922463" y="3065463"/>
          <p14:tracePt t="485528" x="1900238" y="3065463"/>
          <p14:tracePt t="485546" x="1893888" y="3071813"/>
          <p14:tracePt t="485609" x="1879600" y="3071813"/>
          <p14:tracePt t="485626" x="1871663" y="3071813"/>
          <p14:tracePt t="485633" x="1857375" y="3079750"/>
          <p14:tracePt t="485645" x="1843088" y="3086100"/>
          <p14:tracePt t="485662" x="1836738" y="3094038"/>
          <p14:tracePt t="485697" x="1828800" y="3094038"/>
          <p14:tracePt t="485705" x="1808163" y="3094038"/>
          <p14:tracePt t="485711" x="1800225" y="3094038"/>
          <p14:tracePt t="485728" x="1793875" y="3094038"/>
          <p14:tracePt t="485873" x="1808163" y="3094038"/>
          <p14:tracePt t="485881" x="1822450" y="3094038"/>
          <p14:tracePt t="485889" x="1836738" y="3094038"/>
          <p14:tracePt t="485896" x="1851025" y="3094038"/>
          <p14:tracePt t="485911" x="1885950" y="3094038"/>
          <p14:tracePt t="485928" x="1914525" y="3094038"/>
          <p14:tracePt t="485944" x="1928813" y="3094038"/>
          <p14:tracePt t="485961" x="1936750" y="3094038"/>
          <p14:tracePt t="486009" x="1951038" y="3094038"/>
          <p14:tracePt t="486041" x="1965325" y="3094038"/>
          <p14:tracePt t="486114" x="1985963" y="3086100"/>
          <p14:tracePt t="486129" x="1993900" y="3086100"/>
          <p14:tracePt t="486161" x="2000250" y="3086100"/>
          <p14:tracePt t="486306" x="1993900" y="3086100"/>
          <p14:tracePt t="486321" x="1979613" y="3086100"/>
          <p14:tracePt t="486338" x="1971675" y="3086100"/>
          <p14:tracePt t="486353" x="1965325" y="3086100"/>
          <p14:tracePt t="486361" x="1957388" y="3086100"/>
          <p14:tracePt t="486369" x="1922463" y="3079750"/>
          <p14:tracePt t="486379" x="1893888" y="3079750"/>
          <p14:tracePt t="486394" x="1857375" y="3079750"/>
          <p14:tracePt t="486410" x="1836738" y="3079750"/>
          <p14:tracePt t="486427" x="1800225" y="3071813"/>
          <p14:tracePt t="486444" x="1757363" y="3071813"/>
          <p14:tracePt t="486461" x="1736725" y="3071813"/>
          <p14:tracePt t="486478" x="1722438" y="3071813"/>
          <p14:tracePt t="486494" x="1700213" y="3071813"/>
          <p14:tracePt t="486510" x="1685925" y="3071813"/>
          <p14:tracePt t="486527" x="1657350" y="3071813"/>
          <p14:tracePt t="486543" x="1636713" y="3071813"/>
          <p14:tracePt t="486586" x="1622425" y="3071813"/>
          <p14:tracePt t="486594" x="1614488" y="3071813"/>
          <p14:tracePt t="486641" x="1600200" y="3065463"/>
          <p14:tracePt t="486649" x="1600200" y="3057525"/>
          <p14:tracePt t="486665" x="1600200" y="3051175"/>
          <p14:tracePt t="486675" x="1600200" y="3043238"/>
          <p14:tracePt t="486683" x="1600200" y="3028950"/>
          <p14:tracePt t="486694" x="1600200" y="3014663"/>
          <p14:tracePt t="486711" x="1600200" y="3000375"/>
          <p14:tracePt t="486727" x="1600200" y="2979738"/>
          <p14:tracePt t="486793" x="1600200" y="2965450"/>
          <p14:tracePt t="486810" x="1608138" y="2957513"/>
          <p14:tracePt t="486824" x="1614488" y="2957513"/>
          <p14:tracePt t="486830" x="1628775" y="2943225"/>
          <p14:tracePt t="486843" x="1643063" y="2943225"/>
          <p14:tracePt t="486859" x="1657350" y="2928938"/>
          <p14:tracePt t="486876" x="1665288" y="2928938"/>
          <p14:tracePt t="486914" x="1685925" y="2914650"/>
          <p14:tracePt t="487121" x="1693863" y="2914650"/>
          <p14:tracePt t="487130" x="1700213" y="2908300"/>
          <p14:tracePt t="487151" x="1708150" y="2900363"/>
          <p14:tracePt t="487185" x="1714500" y="2900363"/>
          <p14:tracePt t="487194" x="1722438" y="2900363"/>
          <p14:tracePt t="487217" x="1728788" y="2900363"/>
          <p14:tracePt t="487234" x="1736725" y="2900363"/>
          <p14:tracePt t="487243" x="1751013" y="2900363"/>
          <p14:tracePt t="487243" x="1757363" y="2894013"/>
          <p14:tracePt t="487313" x="1765300" y="2894013"/>
          <p14:tracePt t="487329" x="1779588" y="2894013"/>
          <p14:tracePt t="487361" x="1793875" y="2894013"/>
          <p14:tracePt t="487401" x="1800225" y="2894013"/>
          <p14:tracePt t="487409" x="1808163" y="2894013"/>
          <p14:tracePt t="487417" x="1814513" y="2894013"/>
          <p14:tracePt t="487425" x="1822450" y="2900363"/>
          <p14:tracePt t="487482" x="1828800" y="2900363"/>
          <p14:tracePt t="487490" x="1836738" y="2908300"/>
          <p14:tracePt t="487523" x="1836738" y="2928938"/>
          <p14:tracePt t="487546" x="1836738" y="2936875"/>
          <p14:tracePt t="487577" x="1836738" y="2951163"/>
          <p14:tracePt t="487586" x="1836738" y="2957513"/>
          <p14:tracePt t="487689" x="1836738" y="2965450"/>
          <p14:tracePt t="488033" x="1828800" y="2971800"/>
          <p14:tracePt t="488048" x="1814513" y="2971800"/>
          <p14:tracePt t="488059" x="1793875" y="2971800"/>
          <p14:tracePt t="488059" x="1757363" y="2971800"/>
          <p14:tracePt t="488075" x="1743075" y="2971800"/>
          <p14:tracePt t="488092" x="1728788" y="2971800"/>
          <p14:tracePt t="488130" x="1722438" y="2965450"/>
          <p14:tracePt t="488137" x="1714500" y="2957513"/>
          <p14:tracePt t="488145" x="1693863" y="2928938"/>
          <p14:tracePt t="488159" x="1657350" y="2894013"/>
          <p14:tracePt t="488175" x="1628775" y="2857500"/>
          <p14:tracePt t="488191" x="1608138" y="2814638"/>
          <p14:tracePt t="488208" x="1579563" y="2757488"/>
          <p14:tracePt t="488224" x="1565275" y="2700338"/>
          <p14:tracePt t="488224" x="1550988" y="2651125"/>
          <p14:tracePt t="488241" x="1522413" y="2600325"/>
          <p14:tracePt t="488258" x="1522413" y="2593975"/>
          <p14:tracePt t="488275" x="1514475" y="2571750"/>
          <p14:tracePt t="488291" x="1514475" y="2557463"/>
          <p14:tracePt t="488308" x="1514475" y="2522538"/>
          <p14:tracePt t="488324" x="1514475" y="2493963"/>
          <p14:tracePt t="488342" x="1514475" y="2479675"/>
          <p14:tracePt t="488358" x="1514475" y="2457450"/>
          <p14:tracePt t="488375" x="1514475" y="2443163"/>
          <p14:tracePt t="488392" x="1514475" y="2422525"/>
          <p14:tracePt t="488407" x="1514475" y="2400300"/>
          <p14:tracePt t="488426" x="1514475" y="2371725"/>
          <p14:tracePt t="488440" x="1514475" y="2328863"/>
          <p14:tracePt t="488458" x="1514475" y="2308225"/>
          <p14:tracePt t="488475" x="1514475" y="2293938"/>
          <p14:tracePt t="488491" x="1528763" y="2257425"/>
          <p14:tracePt t="488508" x="1543050" y="2243138"/>
          <p14:tracePt t="488524" x="1543050" y="2236788"/>
          <p14:tracePt t="488541" x="1550988" y="2222500"/>
          <p14:tracePt t="488557" x="1557338" y="2214563"/>
          <p14:tracePt t="488574" x="1565275" y="2208213"/>
          <p14:tracePt t="488590" x="1579563" y="2208213"/>
          <p14:tracePt t="488607" x="1600200" y="2200275"/>
          <p14:tracePt t="488625" x="1628775" y="2185988"/>
          <p14:tracePt t="488640" x="1651000" y="2179638"/>
          <p14:tracePt t="488640" x="1657350" y="2171700"/>
          <p14:tracePt t="488658" x="1665288" y="2171700"/>
          <p14:tracePt t="488674" x="1679575" y="2171700"/>
          <p14:tracePt t="488690" x="1700213" y="2171700"/>
          <p14:tracePt t="488707" x="1728788" y="2171700"/>
          <p14:tracePt t="488725" x="1736725" y="2171700"/>
          <p14:tracePt t="488762" x="1743075" y="2171700"/>
          <p14:tracePt t="488769" x="1757363" y="2171700"/>
          <p14:tracePt t="488802" x="1771650" y="2171700"/>
          <p14:tracePt t="488810" x="1793875" y="2185988"/>
          <p14:tracePt t="488825" x="1800225" y="2200275"/>
          <p14:tracePt t="488842" x="1808163" y="2208213"/>
          <p14:tracePt t="488969" x="1814513" y="2214563"/>
          <p14:tracePt t="488978" x="1814513" y="2228850"/>
          <p14:tracePt t="488994" x="1814513" y="2236788"/>
          <p14:tracePt t="489008" x="1814513" y="2243138"/>
          <p14:tracePt t="489016" x="1808163" y="2251075"/>
          <p14:tracePt t="489023" x="1800225" y="2257425"/>
          <p14:tracePt t="489058" x="1785938" y="2257425"/>
          <p14:tracePt t="489058" x="1757363" y="2257425"/>
          <p14:tracePt t="489074" x="1736725" y="2257425"/>
          <p14:tracePt t="489090" x="1722438" y="2257425"/>
          <p14:tracePt t="489106" x="1700213" y="2257425"/>
          <p14:tracePt t="489124" x="1693863" y="2257425"/>
          <p14:tracePt t="489159" x="1685925" y="2251075"/>
          <p14:tracePt t="489162" x="1665288" y="2222500"/>
          <p14:tracePt t="489174" x="1657350" y="2214563"/>
          <p14:tracePt t="489190" x="1651000" y="2208213"/>
          <p14:tracePt t="489206" x="1643063" y="2193925"/>
          <p14:tracePt t="489223" x="1643063" y="2185988"/>
          <p14:tracePt t="489240" x="1643063" y="2179638"/>
          <p14:tracePt t="489256" x="1643063" y="2151063"/>
          <p14:tracePt t="489274" x="1643063" y="2143125"/>
          <p14:tracePt t="489290" x="1643063" y="2136775"/>
          <p14:tracePt t="489307" x="1657350" y="2100263"/>
          <p14:tracePt t="489362" x="1665288" y="2093913"/>
          <p14:tracePt t="489401" x="1671638" y="2085975"/>
          <p14:tracePt t="489409" x="1685925" y="2085975"/>
          <p14:tracePt t="489417" x="1693863" y="2085975"/>
          <p14:tracePt t="489423" x="1708150" y="2085975"/>
          <p14:tracePt t="489439" x="1728788" y="2085975"/>
          <p14:tracePt t="489456" x="1736725" y="2085975"/>
          <p14:tracePt t="489456" x="1743075" y="2085975"/>
          <p14:tracePt t="489489" x="1765300" y="2085975"/>
          <p14:tracePt t="489521" x="1771650" y="2085975"/>
          <p14:tracePt t="489529" x="1800225" y="2085975"/>
          <p14:tracePt t="489535" x="1822450" y="2085975"/>
          <p14:tracePt t="489539" x="1828800" y="2085975"/>
          <p14:tracePt t="489601" x="1843088" y="2085975"/>
          <p14:tracePt t="489634" x="1857375" y="2108200"/>
          <p14:tracePt t="489642" x="1865313" y="2114550"/>
          <p14:tracePt t="489644" x="1885950" y="2122488"/>
          <p14:tracePt t="489657" x="1893888" y="2122488"/>
          <p14:tracePt t="489706" x="1900238" y="2128838"/>
          <p14:tracePt t="489745" x="1900238" y="2136775"/>
          <p14:tracePt t="489778" x="1900238" y="2143125"/>
          <p14:tracePt t="489793" x="1900238" y="2151063"/>
          <p14:tracePt t="489809" x="1900238" y="2157413"/>
          <p14:tracePt t="489825" x="1900238" y="2179638"/>
          <p14:tracePt t="489830" x="1893888" y="2185988"/>
          <p14:tracePt t="489873" x="1871663" y="2193925"/>
          <p14:tracePt t="489889" x="1857375" y="2193925"/>
          <p14:tracePt t="489921" x="1843088" y="2193925"/>
          <p14:tracePt t="489929" x="1822450" y="2193925"/>
          <p14:tracePt t="489937" x="1814513" y="2193925"/>
          <p14:tracePt t="489940" x="1800225" y="2193925"/>
          <p14:tracePt t="489956" x="1785938" y="2193925"/>
          <p14:tracePt t="489973" x="1779588" y="2193925"/>
          <p14:tracePt t="489989" x="1765300" y="2185988"/>
          <p14:tracePt t="490005" x="1751013" y="2179638"/>
          <p14:tracePt t="490022" x="1736725" y="2165350"/>
          <p14:tracePt t="490038" x="1728788" y="2151063"/>
          <p14:tracePt t="490055" x="1728788" y="2122488"/>
          <p14:tracePt t="490071" x="1728788" y="2093913"/>
          <p14:tracePt t="490088" x="1728788" y="2065338"/>
          <p14:tracePt t="490106" x="1728788" y="2043113"/>
          <p14:tracePt t="490122" x="1743075" y="2014538"/>
          <p14:tracePt t="490139" x="1751013" y="2008188"/>
          <p14:tracePt t="490156" x="1771650" y="2008188"/>
          <p14:tracePt t="490173" x="1785938" y="2008188"/>
          <p14:tracePt t="490189" x="1814513" y="2008188"/>
          <p14:tracePt t="490206" x="1851025" y="2008188"/>
          <p14:tracePt t="490221" x="1865313" y="2008188"/>
          <p14:tracePt t="490239" x="1871663" y="2008188"/>
          <p14:tracePt t="490255" x="1893888" y="2008188"/>
          <p14:tracePt t="490271" x="1908175" y="2022475"/>
          <p14:tracePt t="490289" x="1914525" y="2057400"/>
          <p14:tracePt t="490304" x="1936750" y="2085975"/>
          <p14:tracePt t="490322" x="1936750" y="2108200"/>
          <p14:tracePt t="490339" x="1936750" y="2143125"/>
          <p14:tracePt t="490355" x="1936750" y="2157413"/>
          <p14:tracePt t="490371" x="1936750" y="2165350"/>
          <p14:tracePt t="490389" x="1928813" y="2193925"/>
          <p14:tracePt t="490405" x="1908175" y="2193925"/>
          <p14:tracePt t="490422" x="1893888" y="2193925"/>
          <p14:tracePt t="490438" x="1857375" y="2193925"/>
          <p14:tracePt t="490454" x="1808163" y="2208213"/>
          <p14:tracePt t="490473" x="1785938" y="2208213"/>
          <p14:tracePt t="490488" x="1771650" y="2208213"/>
          <p14:tracePt t="490505" x="1751013" y="2208213"/>
          <p14:tracePt t="490521" x="1743075" y="2208213"/>
          <p14:tracePt t="490538" x="1736725" y="2208213"/>
          <p14:tracePt t="490554" x="1728788" y="2208213"/>
          <p14:tracePt t="490571" x="1708150" y="2208213"/>
          <p14:tracePt t="490588" x="1708150" y="2200275"/>
          <p14:tracePt t="490604" x="1708150" y="2185988"/>
          <p14:tracePt t="490622" x="1708150" y="2157413"/>
          <p14:tracePt t="490638" x="1708150" y="2143125"/>
          <p14:tracePt t="490656" x="1714500" y="2136775"/>
          <p14:tracePt t="490713" x="1728788" y="2136775"/>
          <p14:tracePt t="490721" x="1757363" y="2136775"/>
          <p14:tracePt t="490721" x="1814513" y="2157413"/>
          <p14:tracePt t="490737" x="1828800" y="2171700"/>
          <p14:tracePt t="490780" x="1828800" y="2200275"/>
          <p14:tracePt t="490794" x="1828800" y="2214563"/>
          <p14:tracePt t="490802" x="1828800" y="2243138"/>
          <p14:tracePt t="490821" x="1828800" y="2257425"/>
          <p14:tracePt t="490838" x="1800225" y="2265363"/>
          <p14:tracePt t="490854" x="1779588" y="2279650"/>
          <p14:tracePt t="490871" x="1757363" y="2293938"/>
          <p14:tracePt t="490888" x="1722438" y="2293938"/>
          <p14:tracePt t="490904" x="1700213" y="2293938"/>
          <p14:tracePt t="490904" x="1685925" y="2293938"/>
          <p14:tracePt t="490921" x="1679575" y="2293938"/>
          <p14:tracePt t="490937" x="1651000" y="2286000"/>
          <p14:tracePt t="490953" x="1643063" y="2265363"/>
          <p14:tracePt t="490971" x="1628775" y="2251075"/>
          <p14:tracePt t="490987" x="1628775" y="2236788"/>
          <p14:tracePt t="491003" x="1628775" y="2214563"/>
          <p14:tracePt t="491021" x="1628775" y="2200275"/>
          <p14:tracePt t="491058" x="1636713" y="2200275"/>
          <p14:tracePt t="491071" x="1657350" y="2200275"/>
          <p14:tracePt t="491073" x="1665288" y="2200275"/>
          <p14:tracePt t="491089" x="1679575" y="2200275"/>
          <p14:tracePt t="491104" x="1700213" y="2208213"/>
          <p14:tracePt t="491145" x="1708150" y="2214563"/>
          <p14:tracePt t="491153" x="1693863" y="2228850"/>
          <p14:tracePt t="491161" x="1679575" y="2251075"/>
          <p14:tracePt t="491171" x="1636713" y="2257425"/>
          <p14:tracePt t="491187" x="1579563" y="2257425"/>
          <p14:tracePt t="491204" x="1528763" y="2257425"/>
          <p14:tracePt t="491220" x="1479550" y="2257425"/>
          <p14:tracePt t="491237" x="1457325" y="2257425"/>
          <p14:tracePt t="491254" x="1436688" y="2257425"/>
          <p14:tracePt t="491271" x="1422400" y="2257425"/>
          <p14:tracePt t="491286" x="1408113" y="2257425"/>
          <p14:tracePt t="491303" x="1365250" y="2257425"/>
          <p14:tracePt t="491320" x="1285875" y="2257425"/>
          <p14:tracePt t="491336" x="1228725" y="2257425"/>
          <p14:tracePt t="491354" x="1179513" y="2257425"/>
          <p14:tracePt t="491370" x="1143000" y="2257425"/>
          <p14:tracePt t="491387" x="1100138" y="2257425"/>
          <p14:tracePt t="491403" x="1065213" y="2257425"/>
          <p14:tracePt t="491419" x="1022350" y="2257425"/>
          <p14:tracePt t="491437" x="979488" y="2257425"/>
          <p14:tracePt t="491453" x="950913" y="2257425"/>
          <p14:tracePt t="491471" x="922338" y="2257425"/>
          <p14:tracePt t="491486" x="893763" y="2243138"/>
          <p14:tracePt t="491503" x="850900" y="2243138"/>
          <p14:tracePt t="491520" x="800100" y="2236788"/>
          <p14:tracePt t="491537" x="765175" y="2236788"/>
          <p14:tracePt t="491554" x="728663" y="2228850"/>
          <p14:tracePt t="491570" x="714375" y="2228850"/>
          <p14:tracePt t="491586" x="693738" y="2228850"/>
          <p14:tracePt t="491603" x="679450" y="2228850"/>
          <p14:tracePt t="491619" x="657225" y="2222500"/>
          <p14:tracePt t="491636" x="622300" y="2222500"/>
          <p14:tracePt t="491654" x="600075" y="2222500"/>
          <p14:tracePt t="491669" x="579438" y="2222500"/>
          <p14:tracePt t="491686" x="571500" y="2222500"/>
          <p14:tracePt t="491703" x="565150" y="2222500"/>
          <p14:tracePt t="492609" x="571500" y="2222500"/>
          <p14:tracePt t="492617" x="579438" y="2222500"/>
          <p14:tracePt t="492634" x="585788" y="2222500"/>
          <p14:tracePt t="492641" x="600075" y="2222500"/>
          <p14:tracePt t="492648" x="608013" y="2222500"/>
          <p14:tracePt t="492668" x="622300" y="2222500"/>
          <p14:tracePt t="492669" x="642938" y="2222500"/>
          <p14:tracePt t="492684" x="657225" y="2222500"/>
          <p14:tracePt t="492701" x="671513" y="2222500"/>
          <p14:tracePt t="492719" x="685800" y="2222500"/>
          <p14:tracePt t="492736" x="714375" y="2222500"/>
          <p14:tracePt t="492752" x="736600" y="2222500"/>
          <p14:tracePt t="492769" x="750888" y="2222500"/>
          <p14:tracePt t="492784" x="765175" y="2222500"/>
          <p14:tracePt t="492802" x="771525" y="2222500"/>
          <p14:tracePt t="492842" x="800100" y="2222500"/>
          <p14:tracePt t="492850" x="808038" y="2222500"/>
          <p14:tracePt t="492857" x="836613" y="2200275"/>
          <p14:tracePt t="492868" x="842963" y="2200275"/>
          <p14:tracePt t="492885" x="865188" y="2200275"/>
          <p14:tracePt t="492901" x="871538" y="2200275"/>
          <p14:tracePt t="492918" x="885825" y="2200275"/>
          <p14:tracePt t="492934" x="914400" y="2200275"/>
          <p14:tracePt t="492951" x="928688" y="2200275"/>
          <p14:tracePt t="492968" x="950913" y="2200275"/>
          <p14:tracePt t="492985" x="971550" y="2193925"/>
          <p14:tracePt t="493001" x="985838" y="2193925"/>
          <p14:tracePt t="493018" x="993775" y="2193925"/>
          <p14:tracePt t="493034" x="1000125" y="2193925"/>
          <p14:tracePt t="493051" x="1028700" y="2193925"/>
          <p14:tracePt t="493068" x="1042988" y="2193925"/>
          <p14:tracePt t="493084" x="1065213" y="2193925"/>
          <p14:tracePt t="493101" x="1071563" y="2193925"/>
          <p14:tracePt t="493117" x="1079500" y="2193925"/>
          <p14:tracePt t="493134" x="1100138" y="2193925"/>
          <p14:tracePt t="493151" x="1108075" y="2193925"/>
          <p14:tracePt t="493168" x="1114425" y="2193925"/>
          <p14:tracePt t="493218" x="1128713" y="2193925"/>
          <p14:tracePt t="493226" x="1136650" y="2193925"/>
          <p14:tracePt t="493233" x="1157288" y="2193925"/>
          <p14:tracePt t="493243" x="1179513" y="2193925"/>
          <p14:tracePt t="493251" x="1193800" y="2193925"/>
          <p14:tracePt t="493268" x="1214438" y="2193925"/>
          <p14:tracePt t="493284" x="1222375" y="2193925"/>
          <p14:tracePt t="493301" x="1243013" y="2193925"/>
          <p14:tracePt t="493318" x="1265238" y="2193925"/>
          <p14:tracePt t="493334" x="1293813" y="2193925"/>
          <p14:tracePt t="493351" x="1328738" y="2193925"/>
          <p14:tracePt t="493367" x="1350963" y="2193925"/>
          <p14:tracePt t="493384" x="1371600" y="2193925"/>
          <p14:tracePt t="493401" x="1408113" y="2193925"/>
          <p14:tracePt t="493417" x="1443038" y="2193925"/>
          <p14:tracePt t="493434" x="1465263" y="2193925"/>
          <p14:tracePt t="493451" x="1500188" y="2193925"/>
          <p14:tracePt t="493469" x="1522413" y="2193925"/>
          <p14:tracePt t="493483" x="1536700" y="2193925"/>
          <p14:tracePt t="493501" x="1543050" y="2193925"/>
          <p14:tracePt t="493516" x="1565275" y="2193925"/>
          <p14:tracePt t="493533" x="1600200" y="2193925"/>
          <p14:tracePt t="493551" x="1614488" y="2193925"/>
          <p14:tracePt t="493594" x="1636713" y="2193925"/>
          <p14:tracePt t="493610" x="1643063" y="2193925"/>
          <p14:tracePt t="493642" x="1651000" y="2193925"/>
          <p14:tracePt t="493697" x="1657350" y="2193925"/>
          <p14:tracePt t="493705" x="1685925" y="2193925"/>
          <p14:tracePt t="493713" x="1693863" y="2193925"/>
          <p14:tracePt t="493724" x="1700213" y="2193925"/>
          <p14:tracePt t="493881" x="1714500" y="2193925"/>
          <p14:tracePt t="493922" x="1722438" y="2193925"/>
          <p14:tracePt t="493954" x="1728788" y="2193925"/>
          <p14:tracePt t="494026" x="1736725" y="2193925"/>
          <p14:tracePt t="494065" x="1751013" y="2193925"/>
          <p14:tracePt t="494074" x="1757363" y="2185988"/>
          <p14:tracePt t="494346" x="1765300" y="2185988"/>
          <p14:tracePt t="494362" x="1771650" y="2185988"/>
          <p14:tracePt t="494394" x="1793875" y="2185988"/>
          <p14:tracePt t="494401" x="1800225" y="2185988"/>
          <p14:tracePt t="494417" x="1808163" y="2185988"/>
          <p14:tracePt t="494457" x="1814513" y="2185988"/>
          <p14:tracePt t="494466" x="1828800" y="2185988"/>
          <p14:tracePt t="494468" x="1836738" y="2185988"/>
          <p14:tracePt t="494585" x="1843088" y="2185988"/>
          <p14:tracePt t="494633" x="1851025" y="2185988"/>
          <p14:tracePt t="494665" x="1865313" y="2185988"/>
          <p14:tracePt t="494707" x="1871663" y="2185988"/>
          <p14:tracePt t="494721" x="1879600" y="2185988"/>
          <p14:tracePt t="494737" x="1885950" y="2185988"/>
          <p14:tracePt t="494841" x="1900238" y="2185988"/>
          <p14:tracePt t="494897" x="1908175" y="2185988"/>
          <p14:tracePt t="495802" x="1914525" y="2185988"/>
          <p14:tracePt t="495809" x="1922463" y="2185988"/>
          <p14:tracePt t="495817" x="1943100" y="2185988"/>
          <p14:tracePt t="495826" x="1951038" y="2185988"/>
          <p14:tracePt t="495833" x="1951038" y="2193925"/>
          <p14:tracePt t="495846" x="1957388" y="2214563"/>
          <p14:tracePt t="496865" x="1971675" y="2208213"/>
          <p14:tracePt t="497545" x="1993900" y="2193925"/>
          <p14:tracePt t="497561" x="2000250" y="2185988"/>
          <p14:tracePt t="498625" x="2014538" y="2179638"/>
          <p14:tracePt t="498634" x="2022475" y="2179638"/>
          <p14:tracePt t="498641" x="2028825" y="2171700"/>
          <p14:tracePt t="498649" x="2036763" y="2165350"/>
          <p14:tracePt t="498729" x="2043113" y="2157413"/>
          <p14:tracePt t="498761" x="2057400" y="2157413"/>
          <p14:tracePt t="498774" x="2079625" y="2157413"/>
          <p14:tracePt t="498777" x="2085975" y="2157413"/>
          <p14:tracePt t="498778" x="2100263" y="2157413"/>
          <p14:tracePt t="498793" x="2136775" y="2157413"/>
          <p14:tracePt t="498811" x="2151063" y="2157413"/>
          <p14:tracePt t="498827" x="2185988" y="2157413"/>
          <p14:tracePt t="498843" x="2200275" y="2157413"/>
          <p14:tracePt t="498860" x="2236788" y="2165350"/>
          <p14:tracePt t="498876" x="2300288" y="2185988"/>
          <p14:tracePt t="498893" x="2428875" y="2208213"/>
          <p14:tracePt t="498909" x="2571750" y="2214563"/>
          <p14:tracePt t="498926" x="2679700" y="2214563"/>
          <p14:tracePt t="498942" x="2757488" y="2214563"/>
          <p14:tracePt t="498959" x="2800350" y="2214563"/>
          <p14:tracePt t="498976" x="2843213" y="2214563"/>
          <p14:tracePt t="498992" x="2951163" y="2214563"/>
          <p14:tracePt t="499009" x="3036888" y="2214563"/>
          <p14:tracePt t="499025" x="3151188" y="2228850"/>
          <p14:tracePt t="499042" x="3214688" y="2228850"/>
          <p14:tracePt t="499059" x="3300413" y="2228850"/>
          <p14:tracePt t="499077" x="3414713" y="2265363"/>
          <p14:tracePt t="499093" x="3551238" y="2265363"/>
          <p14:tracePt t="499109" x="3729038" y="2265363"/>
          <p14:tracePt t="499126" x="3886200" y="2265363"/>
          <p14:tracePt t="499144" x="3951288" y="2271713"/>
          <p14:tracePt t="499159" x="4029075" y="2286000"/>
          <p14:tracePt t="499176" x="4108450" y="2293938"/>
          <p14:tracePt t="499193" x="4208463" y="2314575"/>
          <p14:tracePt t="499209" x="4279900" y="2314575"/>
          <p14:tracePt t="499226" x="4308475" y="2328863"/>
          <p14:tracePt t="499353" x="4308475" y="2336800"/>
          <p14:tracePt t="499362" x="4308475" y="2379663"/>
          <p14:tracePt t="499365" x="4271963" y="2422525"/>
          <p14:tracePt t="499375" x="4243388" y="2536825"/>
          <p14:tracePt t="499391" x="4208463" y="2651125"/>
          <p14:tracePt t="499391" x="4194175" y="2708275"/>
          <p14:tracePt t="499409" x="4151313" y="2843213"/>
          <p14:tracePt t="499425" x="4114800" y="2936875"/>
          <p14:tracePt t="499443" x="4114800" y="3008313"/>
          <p14:tracePt t="499459" x="4114800" y="3036888"/>
          <p14:tracePt t="499475" x="4114800" y="3079750"/>
          <p14:tracePt t="499492" x="4114800" y="3108325"/>
          <p14:tracePt t="499508" x="4114800" y="3114675"/>
          <p14:tracePt t="499526" x="4114800" y="3128963"/>
          <p14:tracePt t="499561" x="4114800" y="3136900"/>
          <p14:tracePt t="499577" x="4114800" y="3143250"/>
          <p14:tracePt t="499657" x="4114800" y="3151188"/>
          <p14:tracePt t="499673" x="4114800" y="3157538"/>
          <p14:tracePt t="499682" x="4100513" y="3179763"/>
          <p14:tracePt t="499697" x="4057650" y="3179763"/>
          <p14:tracePt t="499699" x="4022725" y="3179763"/>
          <p14:tracePt t="499708" x="3957638" y="3179763"/>
          <p14:tracePt t="499724" x="3865563" y="3179763"/>
          <p14:tracePt t="499742" x="3786188" y="3179763"/>
          <p14:tracePt t="499758" x="3736975" y="3179763"/>
          <p14:tracePt t="499775" x="3700463" y="3179763"/>
          <p14:tracePt t="499792" x="3679825" y="3179763"/>
          <p14:tracePt t="499807" x="3643313" y="3179763"/>
          <p14:tracePt t="499807" x="3608388" y="3179763"/>
          <p14:tracePt t="499841" x="3565525" y="3179763"/>
          <p14:tracePt t="499841" x="3522663" y="3179763"/>
          <p14:tracePt t="499858" x="3486150" y="3186113"/>
          <p14:tracePt t="499875" x="3471863" y="3186113"/>
          <p14:tracePt t="499891" x="3443288" y="3186113"/>
          <p14:tracePt t="499908" x="3394075" y="3186113"/>
          <p14:tracePt t="499925" x="3322638" y="3186113"/>
          <p14:tracePt t="499942" x="3286125" y="3186113"/>
          <p14:tracePt t="499958" x="3265488" y="3186113"/>
          <p14:tracePt t="499975" x="3243263" y="3186113"/>
          <p14:tracePt t="499991" x="3200400" y="3186113"/>
          <p14:tracePt t="500008" x="3165475" y="3186113"/>
          <p14:tracePt t="500024" x="3143250" y="3186113"/>
          <p14:tracePt t="500081" x="3136900" y="3186113"/>
          <p14:tracePt t="500089" x="3122613" y="3179763"/>
          <p14:tracePt t="500097" x="3100388" y="3157538"/>
          <p14:tracePt t="500108" x="3086100" y="3143250"/>
          <p14:tracePt t="500124" x="3079750" y="3128963"/>
          <p14:tracePt t="500140" x="3079750" y="3108325"/>
          <p14:tracePt t="500157" x="3079750" y="3094038"/>
          <p14:tracePt t="500174" x="3079750" y="3065463"/>
          <p14:tracePt t="500191" x="3079750" y="3057525"/>
          <p14:tracePt t="500207" x="3079750" y="3051175"/>
          <p14:tracePt t="500224" x="3086100" y="3036888"/>
          <p14:tracePt t="500241" x="3094038" y="3022600"/>
          <p14:tracePt t="500258" x="3114675" y="3008313"/>
          <p14:tracePt t="500274" x="3136900" y="2994025"/>
          <p14:tracePt t="500291" x="3143250" y="2986088"/>
          <p14:tracePt t="500307" x="3151188" y="2979738"/>
          <p14:tracePt t="500353" x="3157538" y="2971800"/>
          <p14:tracePt t="500361" x="3171825" y="2957513"/>
          <p14:tracePt t="500393" x="3171825" y="2951163"/>
          <p14:tracePt t="500401" x="3179763" y="2914650"/>
          <p14:tracePt t="500417" x="3186113" y="2908300"/>
          <p14:tracePt t="500433" x="3186113" y="2900363"/>
          <p14:tracePt t="500449" x="3208338" y="2879725"/>
          <p14:tracePt t="500466" x="3214688" y="2871788"/>
          <p14:tracePt t="500481" x="3222625" y="2865438"/>
          <p14:tracePt t="500497" x="3228975" y="2857500"/>
          <p14:tracePt t="500505" x="3236913" y="2857500"/>
          <p14:tracePt t="500569" x="3243263" y="2857500"/>
          <p14:tracePt t="500586" x="3251200" y="2857500"/>
          <p14:tracePt t="500591" x="3257550" y="2857500"/>
          <p14:tracePt t="500606" x="3271838" y="2857500"/>
          <p14:tracePt t="500607" x="3286125" y="2857500"/>
          <p14:tracePt t="500623" x="3308350" y="2857500"/>
          <p14:tracePt t="500641" x="3314700" y="2857500"/>
          <p14:tracePt t="500689" x="3322638" y="2857500"/>
          <p14:tracePt t="500697" x="3328988" y="2857500"/>
          <p14:tracePt t="500801" x="3343275" y="2871788"/>
          <p14:tracePt t="500810" x="3343275" y="2886075"/>
          <p14:tracePt t="500813" x="3343275" y="2900363"/>
          <p14:tracePt t="500823" x="3343275" y="2928938"/>
          <p14:tracePt t="500840" x="3314700" y="2971800"/>
          <p14:tracePt t="500857" x="3279775" y="2971800"/>
          <p14:tracePt t="500874" x="3257550" y="2979738"/>
          <p14:tracePt t="500891" x="3228975" y="2979738"/>
          <p14:tracePt t="500906" x="3179763" y="2979738"/>
          <p14:tracePt t="500922" x="3128963" y="2979738"/>
          <p14:tracePt t="500940" x="3057525" y="2979738"/>
          <p14:tracePt t="500956" x="2994025" y="2979738"/>
          <p14:tracePt t="500974" x="2908300" y="2979738"/>
          <p14:tracePt t="500989" x="2828925" y="2979738"/>
          <p14:tracePt t="501007" x="2751138" y="2979738"/>
          <p14:tracePt t="501022" x="2665413" y="2979738"/>
          <p14:tracePt t="501039" x="2557463" y="2979738"/>
          <p14:tracePt t="501056" x="2400300" y="2979738"/>
          <p14:tracePt t="501074" x="2293938" y="2979738"/>
          <p14:tracePt t="501090" x="2214563" y="2979738"/>
          <p14:tracePt t="501106" x="2122488" y="2979738"/>
          <p14:tracePt t="501123" x="2000250" y="2979738"/>
          <p14:tracePt t="501140" x="1879600" y="2979738"/>
          <p14:tracePt t="501157" x="1765300" y="3000375"/>
          <p14:tracePt t="501173" x="1665288" y="3000375"/>
          <p14:tracePt t="501190" x="1608138" y="3000375"/>
          <p14:tracePt t="501206" x="1536700" y="3008313"/>
          <p14:tracePt t="501222" x="1485900" y="3022600"/>
          <p14:tracePt t="501239" x="1428750" y="3022600"/>
          <p14:tracePt t="501255" x="1385888" y="3028950"/>
          <p14:tracePt t="501255" x="1343025" y="3051175"/>
          <p14:tracePt t="501274" x="1322388" y="3051175"/>
          <p14:tracePt t="501290" x="1285875" y="3051175"/>
          <p14:tracePt t="501306" x="1265238" y="3051175"/>
          <p14:tracePt t="501353" x="1257300" y="3051175"/>
          <p14:tracePt t="501362" x="1250950" y="3051175"/>
          <p14:tracePt t="501369" x="1243013" y="3051175"/>
          <p14:tracePt t="501372" x="1208088" y="3051175"/>
          <p14:tracePt t="501389" x="1200150" y="3051175"/>
          <p14:tracePt t="501505" x="1222375" y="3051175"/>
          <p14:tracePt t="501513" x="1271588" y="3051175"/>
          <p14:tracePt t="501519" x="1308100" y="3051175"/>
          <p14:tracePt t="501522" x="1365250" y="3057525"/>
          <p14:tracePt t="501539" x="1408113" y="3057525"/>
          <p14:tracePt t="501556" x="1500188" y="3057525"/>
          <p14:tracePt t="501571" x="1608138" y="3057525"/>
          <p14:tracePt t="501588" x="1743075" y="3057525"/>
          <p14:tracePt t="501605" x="1885950" y="3057525"/>
          <p14:tracePt t="501621" x="2008188" y="3057525"/>
          <p14:tracePt t="501639" x="2100263" y="3057525"/>
          <p14:tracePt t="501655" x="2165350" y="3057525"/>
          <p14:tracePt t="501672" x="2251075" y="3057525"/>
          <p14:tracePt t="501688" x="2351088" y="3057525"/>
          <p14:tracePt t="501707" x="2414588" y="3057525"/>
          <p14:tracePt t="501721" x="2493963" y="3057525"/>
          <p14:tracePt t="501739" x="2579688" y="3057525"/>
          <p14:tracePt t="501755" x="2636838" y="3057525"/>
          <p14:tracePt t="501771" x="2700338" y="3057525"/>
          <p14:tracePt t="501788" x="2765425" y="3057525"/>
          <p14:tracePt t="501805" x="2794000" y="3057525"/>
          <p14:tracePt t="501822" x="2814638" y="3057525"/>
          <p14:tracePt t="501838" x="2828925" y="3057525"/>
          <p14:tracePt t="501855" x="2843213" y="3057525"/>
          <p14:tracePt t="501871" x="2857500" y="3057525"/>
          <p14:tracePt t="501888" x="2894013" y="3057525"/>
          <p14:tracePt t="501888" x="2900363" y="3057525"/>
          <p14:tracePt t="501905" x="2922588" y="3057525"/>
          <p14:tracePt t="501922" x="2936875" y="3057525"/>
          <p14:tracePt t="501939" x="2957513" y="3057525"/>
          <p14:tracePt t="501955" x="2971800" y="3057525"/>
          <p14:tracePt t="501972" x="3014663" y="3057525"/>
          <p14:tracePt t="501988" x="3051175" y="3057525"/>
          <p14:tracePt t="502005" x="3086100" y="3057525"/>
          <p14:tracePt t="502021" x="3108325" y="3057525"/>
          <p14:tracePt t="502039" x="3128963" y="3057525"/>
          <p14:tracePt t="502054" x="3165475" y="3057525"/>
          <p14:tracePt t="502071" x="3179763" y="3057525"/>
          <p14:tracePt t="502088" x="3208338" y="3057525"/>
          <p14:tracePt t="502104" x="3236913" y="3057525"/>
          <p14:tracePt t="502122" x="3251200" y="3057525"/>
          <p14:tracePt t="502137" x="3279775" y="3057525"/>
          <p14:tracePt t="502155" x="3294063" y="3057525"/>
          <p14:tracePt t="502171" x="3314700" y="3057525"/>
          <p14:tracePt t="502188" x="3336925" y="3057525"/>
          <p14:tracePt t="502204" x="3357563" y="3057525"/>
          <p14:tracePt t="502221" x="3371850" y="3057525"/>
          <p14:tracePt t="502238" x="3394075" y="3057525"/>
          <p14:tracePt t="502274" x="3400425" y="3057525"/>
          <p14:tracePt t="502305" x="3414713" y="3057525"/>
          <p14:tracePt t="502346" x="3422650" y="3036888"/>
          <p14:tracePt t="502353" x="3422650" y="3022600"/>
          <p14:tracePt t="502362" x="3443288" y="3000375"/>
          <p14:tracePt t="502372" x="3451225" y="2994025"/>
          <p14:tracePt t="502425" x="3451225" y="2979738"/>
          <p14:tracePt t="502474" x="3451225" y="2971800"/>
          <p14:tracePt t="502481" x="3451225" y="2965450"/>
          <p14:tracePt t="502483" x="3443288" y="2957513"/>
          <p14:tracePt t="502506" x="3443288" y="2943225"/>
          <p14:tracePt t="502506" x="3436938" y="2936875"/>
          <p14:tracePt t="502545" x="3429000" y="2928938"/>
          <p14:tracePt t="502554" x="3422650" y="2928938"/>
          <p14:tracePt t="502558" x="3414713" y="2928938"/>
          <p14:tracePt t="502570" x="3408363" y="2922588"/>
          <p14:tracePt t="502618" x="3386138" y="2914650"/>
          <p14:tracePt t="502625" x="3379788" y="2914650"/>
          <p14:tracePt t="502632" x="3371850" y="2914650"/>
          <p14:tracePt t="502666" x="3365500" y="2914650"/>
          <p14:tracePt t="502681" x="3357563" y="2914650"/>
          <p14:tracePt t="502713" x="3343275" y="2914650"/>
          <p14:tracePt t="502722" x="3336925" y="2914650"/>
          <p14:tracePt t="502738" x="3328988" y="2914650"/>
          <p14:tracePt t="502770" x="3322638" y="2914650"/>
          <p14:tracePt t="502777" x="3308350" y="2914650"/>
          <p14:tracePt t="502793" x="3300413" y="2914650"/>
          <p14:tracePt t="502803" x="3294063" y="2914650"/>
          <p14:tracePt t="502873" x="3286125" y="2914650"/>
          <p14:tracePt t="502913" x="3265488" y="2914650"/>
          <p14:tracePt t="502925" x="3257550" y="2922588"/>
          <p14:tracePt t="503026" x="3257550" y="2928938"/>
          <p14:tracePt t="503073" x="3257550" y="2936875"/>
          <p14:tracePt t="504089" x="3257550" y="2943225"/>
          <p14:tracePt t="504130" x="3265488" y="2943225"/>
          <p14:tracePt t="504137" x="3265488" y="2936875"/>
          <p14:tracePt t="504145" x="3265488" y="2922588"/>
          <p14:tracePt t="504145" x="3265488" y="2894013"/>
          <p14:tracePt t="504154" x="3279775" y="2871788"/>
          <p14:tracePt t="504168" x="3300413" y="2757488"/>
          <p14:tracePt t="504186" x="3308350" y="2700338"/>
          <p14:tracePt t="504202" x="3314700" y="2657475"/>
          <p14:tracePt t="504219" x="3314700" y="2600325"/>
          <p14:tracePt t="504235" x="3314700" y="2557463"/>
          <p14:tracePt t="504252" x="3314700" y="2528888"/>
          <p14:tracePt t="504269" x="3314700" y="2514600"/>
          <p14:tracePt t="504284" x="3314700" y="2471738"/>
          <p14:tracePt t="504302" x="3314700" y="2414588"/>
          <p14:tracePt t="504318" x="3314700" y="2365375"/>
          <p14:tracePt t="504334" x="3314700" y="2336800"/>
          <p14:tracePt t="504352" x="3314700" y="2308225"/>
          <p14:tracePt t="504368" x="3314700" y="2271713"/>
          <p14:tracePt t="504368" x="3314700" y="2265363"/>
          <p14:tracePt t="504386" x="3322638" y="2243138"/>
          <p14:tracePt t="504457" x="3322638" y="2236788"/>
          <p14:tracePt t="504466" x="3300413" y="2228850"/>
          <p14:tracePt t="504467" x="3194050" y="2228850"/>
          <p14:tracePt t="504487" x="3036888" y="2228850"/>
          <p14:tracePt t="504502" x="2914650" y="2228850"/>
          <p14:tracePt t="504518" x="2808288" y="2228850"/>
          <p14:tracePt t="504534" x="2728913" y="2228850"/>
          <p14:tracePt t="504551" x="2636838" y="2228850"/>
          <p14:tracePt t="504568" x="2493963" y="2228850"/>
          <p14:tracePt t="504584" x="2351088" y="2228850"/>
          <p14:tracePt t="504584" x="2279650" y="2228850"/>
          <p14:tracePt t="504601" x="2208213" y="2228850"/>
          <p14:tracePt t="504617" x="2128838" y="2214563"/>
          <p14:tracePt t="504635" x="2057400" y="2214563"/>
          <p14:tracePt t="504651" x="1979613" y="2208213"/>
          <p14:tracePt t="504667" x="1914525" y="2208213"/>
          <p14:tracePt t="504684" x="1871663" y="2208213"/>
          <p14:tracePt t="504701" x="1851025" y="2208213"/>
          <p14:tracePt t="504718" x="1843088" y="2208213"/>
          <p14:tracePt t="504833" x="1871663" y="2208213"/>
          <p14:tracePt t="504843" x="1914525" y="2208213"/>
          <p14:tracePt t="504849" x="1928813" y="2208213"/>
          <p14:tracePt t="504857" x="2022475" y="2208213"/>
          <p14:tracePt t="504867" x="2085975" y="2208213"/>
          <p14:tracePt t="504883" x="2222500" y="2208213"/>
          <p14:tracePt t="504901" x="2343150" y="2208213"/>
          <p14:tracePt t="504917" x="2451100" y="2208213"/>
          <p14:tracePt t="504934" x="2500313" y="2208213"/>
          <p14:tracePt t="504950" x="2551113" y="2208213"/>
          <p14:tracePt t="504967" x="2586038" y="2208213"/>
          <p14:tracePt t="504985" x="2628900" y="2208213"/>
          <p14:tracePt t="505001" x="2722563" y="2208213"/>
          <p14:tracePt t="505018" x="2822575" y="2208213"/>
          <p14:tracePt t="505034" x="3036888" y="2265363"/>
          <p14:tracePt t="505051" x="3214688" y="2271713"/>
          <p14:tracePt t="505067" x="3408363" y="2314575"/>
          <p14:tracePt t="505084" x="3551238" y="2328863"/>
          <p14:tracePt t="505100" x="3629025" y="2357438"/>
          <p14:tracePt t="505116" x="3729038" y="2379663"/>
          <p14:tracePt t="505134" x="3857625" y="2428875"/>
          <p14:tracePt t="505150" x="3971925" y="2451100"/>
          <p14:tracePt t="505167" x="4165600" y="2486025"/>
          <p14:tracePt t="505183" x="4337050" y="2500313"/>
          <p14:tracePt t="505183" x="4429125" y="2500313"/>
          <p14:tracePt t="505202" x="4543425" y="2500313"/>
          <p14:tracePt t="505216" x="4808538" y="2500313"/>
          <p14:tracePt t="505235" x="4929188" y="2500313"/>
          <p14:tracePt t="505250" x="5014913" y="2500313"/>
          <p14:tracePt t="505267" x="5094288" y="2500313"/>
          <p14:tracePt t="505283" x="5157788" y="2500313"/>
          <p14:tracePt t="505299" x="5272088" y="2486025"/>
          <p14:tracePt t="505317" x="5400675" y="2465388"/>
          <p14:tracePt t="505333" x="5557838" y="2451100"/>
          <p14:tracePt t="505350" x="5686425" y="2414588"/>
          <p14:tracePt t="505366" x="5800725" y="2386013"/>
          <p14:tracePt t="505383" x="5865813" y="2357438"/>
          <p14:tracePt t="505399" x="5937250" y="2336800"/>
          <p14:tracePt t="505417" x="6008688" y="2314575"/>
          <p14:tracePt t="505434" x="6151563" y="2293938"/>
          <p14:tracePt t="505450" x="6243638" y="2293938"/>
          <p14:tracePt t="505467" x="6308725" y="2286000"/>
          <p14:tracePt t="505484" x="6357938" y="2265363"/>
          <p14:tracePt t="505499" x="6394450" y="2257425"/>
          <p14:tracePt t="505517" x="6443663" y="2251075"/>
          <p14:tracePt t="505533" x="6529388" y="2236788"/>
          <p14:tracePt t="505549" x="6637338" y="2214563"/>
          <p14:tracePt t="505567" x="6694488" y="2214563"/>
          <p14:tracePt t="505583" x="6737350" y="2208213"/>
          <p14:tracePt t="505600" x="6786563" y="2200275"/>
          <p14:tracePt t="505617" x="6808788" y="2200275"/>
          <p14:tracePt t="505632" x="6843713" y="2200275"/>
          <p14:tracePt t="505650" x="6880225" y="2185988"/>
          <p14:tracePt t="505666" x="6900863" y="2185988"/>
          <p14:tracePt t="505684" x="6943725" y="2179638"/>
          <p14:tracePt t="505699" x="6951663" y="2171700"/>
          <p14:tracePt t="505716" x="6958013" y="2171700"/>
          <p14:tracePt t="505733" x="6972300" y="2165350"/>
          <p14:tracePt t="505750" x="6980238" y="2165350"/>
          <p14:tracePt t="505766" x="7000875" y="2157413"/>
          <p14:tracePt t="505783" x="7008813" y="2157413"/>
          <p14:tracePt t="505800" x="7023100" y="2151063"/>
          <p14:tracePt t="505857" x="7029450" y="2143125"/>
          <p14:tracePt t="505866" x="7029450" y="2136775"/>
          <p14:tracePt t="505881" x="7029450" y="2128838"/>
          <p14:tracePt t="505881" x="7029450" y="2122488"/>
          <p14:tracePt t="505913" x="7029450" y="2108200"/>
          <p14:tracePt t="505945" x="7029450" y="2100263"/>
          <p14:tracePt t="505953" x="7029450" y="2093913"/>
          <p14:tracePt t="505961" x="7023100" y="2085975"/>
          <p14:tracePt t="505969" x="7000875" y="2079625"/>
          <p14:tracePt t="505983" x="6972300" y="2079625"/>
          <p14:tracePt t="505998" x="6951663" y="2079625"/>
          <p14:tracePt t="506016" x="6923088" y="2065338"/>
          <p14:tracePt t="506033" x="6900863" y="2057400"/>
          <p14:tracePt t="506049" x="6886575" y="2057400"/>
          <p14:tracePt t="506121" x="6872288" y="2065338"/>
          <p14:tracePt t="506122" x="6851650" y="2079625"/>
          <p14:tracePt t="506137" x="6843713" y="2100263"/>
          <p14:tracePt t="506153" x="6843713" y="2114550"/>
          <p14:tracePt t="506157" x="6843713" y="2122488"/>
          <p14:tracePt t="506165" x="6837363" y="2143125"/>
          <p14:tracePt t="506218" x="6837363" y="2151063"/>
          <p14:tracePt t="506225" x="6837363" y="2165350"/>
          <p14:tracePt t="506231" x="6837363" y="2171700"/>
          <p14:tracePt t="506237" x="6837363" y="2179638"/>
          <p14:tracePt t="506249" x="6837363" y="2214563"/>
          <p14:tracePt t="506266" x="6837363" y="2222500"/>
          <p14:tracePt t="506282" x="6837363" y="2236788"/>
          <p14:tracePt t="506299" x="6851650" y="2243138"/>
          <p14:tracePt t="506316" x="6858000" y="2251075"/>
          <p14:tracePt t="506332" x="6872288" y="2257425"/>
          <p14:tracePt t="506349" x="6900863" y="2271713"/>
          <p14:tracePt t="506393" x="6915150" y="2293938"/>
          <p14:tracePt t="506401" x="6943725" y="2300288"/>
          <p14:tracePt t="506401" x="6965950" y="2300288"/>
          <p14:tracePt t="506425" x="6980238" y="2300288"/>
          <p14:tracePt t="506433" x="7000875" y="2300288"/>
          <p14:tracePt t="506442" x="7023100" y="2300288"/>
          <p14:tracePt t="506451" x="7037388" y="2300288"/>
          <p14:tracePt t="506451" x="7043738" y="2300288"/>
          <p14:tracePt t="506482" x="7058025" y="2300288"/>
          <p14:tracePt t="506482" x="7080250" y="2300288"/>
          <p14:tracePt t="506529" x="7094538" y="2300288"/>
          <p14:tracePt t="506537" x="7100888" y="2293938"/>
          <p14:tracePt t="506569" x="7100888" y="2286000"/>
          <p14:tracePt t="506577" x="7108825" y="2271713"/>
          <p14:tracePt t="506585" x="7108825" y="2265363"/>
          <p14:tracePt t="506601" x="7108825" y="2257425"/>
          <p14:tracePt t="506614" x="7108825" y="2251075"/>
          <p14:tracePt t="506631" x="7108825" y="2222500"/>
          <p14:tracePt t="506649" x="7100888" y="2208213"/>
          <p14:tracePt t="506665" x="7080250" y="2185988"/>
          <p14:tracePt t="506682" x="7065963" y="2165350"/>
          <p14:tracePt t="506698" x="7043738" y="2157413"/>
          <p14:tracePt t="506715" x="7037388" y="2136775"/>
          <p14:tracePt t="506731" x="7029450" y="2128838"/>
          <p14:tracePt t="506748" x="7015163" y="2122488"/>
          <p14:tracePt t="506765" x="7000875" y="2122488"/>
          <p14:tracePt t="506781" x="6986588" y="2108200"/>
          <p14:tracePt t="506799" x="6965950" y="2100263"/>
          <p14:tracePt t="506841" x="6943725" y="2093913"/>
          <p14:tracePt t="506850" x="6929438" y="2093913"/>
          <p14:tracePt t="506865" x="6923088" y="2085975"/>
          <p14:tracePt t="506865" x="6900863" y="2085975"/>
          <p14:tracePt t="506882" x="6886575" y="2085975"/>
          <p14:tracePt t="506898" x="6858000" y="2085975"/>
          <p14:tracePt t="506915" x="6843713" y="2085975"/>
          <p14:tracePt t="507002" x="6829425" y="2085975"/>
          <p14:tracePt t="507034" x="6823075" y="2085975"/>
          <p14:tracePt t="507098" x="6815138" y="2085975"/>
          <p14:tracePt t="507106" x="6815138" y="2093913"/>
          <p14:tracePt t="507113" x="6815138" y="2100263"/>
          <p14:tracePt t="507113" x="6815138" y="2108200"/>
          <p14:tracePt t="507122" x="6815138" y="2114550"/>
          <p14:tracePt t="507131" x="6815138" y="2136775"/>
          <p14:tracePt t="507148" x="6815138" y="2165350"/>
          <p14:tracePt t="507165" x="6815138" y="2185988"/>
          <p14:tracePt t="507181" x="6815138" y="2193925"/>
          <p14:tracePt t="507197" x="6823075" y="2214563"/>
          <p14:tracePt t="507213" x="6829425" y="2222500"/>
          <p14:tracePt t="507257" x="6858000" y="2228850"/>
          <p14:tracePt t="507266" x="6865938" y="2228850"/>
          <p14:tracePt t="507270" x="6872288" y="2228850"/>
          <p14:tracePt t="507281" x="6894513" y="2236788"/>
          <p14:tracePt t="507321" x="6900863" y="2236788"/>
          <p14:tracePt t="507337" x="6908800" y="2236788"/>
          <p14:tracePt t="507354" x="6923088" y="2236788"/>
          <p14:tracePt t="507361" x="6929438" y="2236788"/>
          <p14:tracePt t="507393" x="6937375" y="2236788"/>
          <p14:tracePt t="507401" x="6943725" y="2236788"/>
          <p14:tracePt t="507442" x="6972300" y="2236788"/>
          <p14:tracePt t="507457" x="6980238" y="2228850"/>
          <p14:tracePt t="507473" x="6980238" y="2222500"/>
          <p14:tracePt t="507489" x="6980238" y="2214563"/>
          <p14:tracePt t="507521" x="6980238" y="2208213"/>
          <p14:tracePt t="507521" x="6980238" y="2193925"/>
          <p14:tracePt t="507537" x="6980238" y="2185988"/>
          <p14:tracePt t="507545" x="6972300" y="2179638"/>
          <p14:tracePt t="507577" x="6972300" y="2171700"/>
          <p14:tracePt t="507586" x="6965950" y="2165350"/>
          <p14:tracePt t="507596" x="6965950" y="2157413"/>
          <p14:tracePt t="507602" x="6958013" y="2151063"/>
          <p14:tracePt t="507613" x="6943725" y="2143125"/>
          <p14:tracePt t="507657" x="6937375" y="2143125"/>
          <p14:tracePt t="507665" x="6929438" y="2143125"/>
          <p14:tracePt t="507673" x="6908800" y="2143125"/>
          <p14:tracePt t="507680" x="6900863" y="2143125"/>
          <p14:tracePt t="507696" x="6894513" y="2143125"/>
          <p14:tracePt t="508081" x="6900863" y="2143125"/>
          <p14:tracePt t="508209" x="6915150" y="2136775"/>
          <p14:tracePt t="508337" x="6923088" y="2136775"/>
          <p14:tracePt t="508343" x="6923088" y="2143125"/>
          <p14:tracePt t="508346" x="6894513" y="2165350"/>
          <p14:tracePt t="508362" x="6843713" y="2193925"/>
          <p14:tracePt t="508379" x="6715125" y="2243138"/>
          <p14:tracePt t="508396" x="6500813" y="2308225"/>
          <p14:tracePt t="508412" x="6323013" y="2371725"/>
          <p14:tracePt t="508430" x="6172200" y="2436813"/>
          <p14:tracePt t="508446" x="6057900" y="2471738"/>
          <p14:tracePt t="508462" x="5937250" y="2528888"/>
          <p14:tracePt t="508479" x="5800725" y="2608263"/>
          <p14:tracePt t="508496" x="5651500" y="2693988"/>
          <p14:tracePt t="508512" x="5529263" y="2751138"/>
          <p14:tracePt t="508529" x="5300663" y="2857500"/>
          <p14:tracePt t="508546" x="5229225" y="2894013"/>
          <p14:tracePt t="508562" x="5137150" y="2951163"/>
          <p14:tracePt t="508579" x="5051425" y="2994025"/>
          <p14:tracePt t="508596" x="4979988" y="3043238"/>
          <p14:tracePt t="508612" x="4879975" y="3086100"/>
          <p14:tracePt t="508629" x="4837113" y="3108325"/>
          <p14:tracePt t="508646" x="4765675" y="3136900"/>
          <p14:tracePt t="508661" x="4694238" y="3151188"/>
          <p14:tracePt t="508678" x="4651375" y="3171825"/>
          <p14:tracePt t="508695" x="4622800" y="3179763"/>
          <p14:tracePt t="508712" x="4551363" y="3194050"/>
          <p14:tracePt t="508712" x="4537075" y="3200400"/>
          <p14:tracePt t="508730" x="4479925" y="3222625"/>
          <p14:tracePt t="508746" x="4422775" y="3243263"/>
          <p14:tracePt t="508762" x="4386263" y="3243263"/>
          <p14:tracePt t="508778" x="4351338" y="3251200"/>
          <p14:tracePt t="508795" x="4322763" y="3265488"/>
          <p14:tracePt t="508811" x="4279900" y="3271838"/>
          <p14:tracePt t="508829" x="4229100" y="3271838"/>
          <p14:tracePt t="508845" x="4186238" y="3271838"/>
          <p14:tracePt t="508862" x="4157663" y="3271838"/>
          <p14:tracePt t="508878" x="4129088" y="3271838"/>
          <p14:tracePt t="508895" x="4100513" y="3271838"/>
          <p14:tracePt t="508912" x="4071938" y="3271838"/>
          <p14:tracePt t="508927" x="4065588" y="3271838"/>
          <p14:tracePt t="508927" x="4057650" y="3265488"/>
          <p14:tracePt t="508945" x="4057650" y="3243263"/>
          <p14:tracePt t="508961" x="4051300" y="3222625"/>
          <p14:tracePt t="508979" x="4051300" y="3194050"/>
          <p14:tracePt t="508995" x="4051300" y="3151188"/>
          <p14:tracePt t="509011" x="4051300" y="3136900"/>
          <p14:tracePt t="509028" x="4051300" y="3108325"/>
          <p14:tracePt t="509044" x="4051300" y="3071813"/>
          <p14:tracePt t="509062" x="4065588" y="3057525"/>
          <p14:tracePt t="509077" x="4086225" y="3022600"/>
          <p14:tracePt t="509095" x="4100513" y="2994025"/>
          <p14:tracePt t="509112" x="4129088" y="2965450"/>
          <p14:tracePt t="509128" x="4151313" y="2936875"/>
          <p14:tracePt t="509144" x="4179888" y="2894013"/>
          <p14:tracePt t="509162" x="4194175" y="2879725"/>
          <p14:tracePt t="509178" x="4208463" y="2865438"/>
          <p14:tracePt t="509195" x="4214813" y="2857500"/>
          <p14:tracePt t="509211" x="4229100" y="2851150"/>
          <p14:tracePt t="509227" x="4279900" y="2822575"/>
          <p14:tracePt t="509245" x="4286250" y="2814638"/>
          <p14:tracePt t="509261" x="4314825" y="2808288"/>
          <p14:tracePt t="509278" x="4357688" y="2800350"/>
          <p14:tracePt t="509293" x="4394200" y="2800350"/>
          <p14:tracePt t="509311" x="4422775" y="2800350"/>
          <p14:tracePt t="509327" x="4451350" y="2779713"/>
          <p14:tracePt t="509344" x="4471988" y="2779713"/>
          <p14:tracePt t="509425" x="4479925" y="2779713"/>
          <p14:tracePt t="509489" x="4486275" y="2779713"/>
          <p14:tracePt t="509495" x="4494213" y="2808288"/>
          <p14:tracePt t="509510" x="4514850" y="2836863"/>
          <p14:tracePt t="509511" x="4522788" y="2857500"/>
          <p14:tracePt t="509527" x="4529138" y="2871788"/>
          <p14:tracePt t="509545" x="4529138" y="2879725"/>
          <p14:tracePt t="509560" x="4529138" y="2894013"/>
          <p14:tracePt t="509578" x="4529138" y="2900363"/>
          <p14:tracePt t="509594" x="4529138" y="2908300"/>
          <p14:tracePt t="509611" x="4529138" y="2922588"/>
          <p14:tracePt t="509657" x="4529138" y="2928938"/>
          <p14:tracePt t="509665" x="4529138" y="2943225"/>
          <p14:tracePt t="509674" x="4522788" y="2957513"/>
          <p14:tracePt t="509674" x="4500563" y="2965450"/>
          <p14:tracePt t="509681" x="4471988" y="2986088"/>
          <p14:tracePt t="509694" x="4457700" y="2994025"/>
          <p14:tracePt t="509711" x="4429125" y="3000375"/>
          <p14:tracePt t="509727" x="4394200" y="3014663"/>
          <p14:tracePt t="509744" x="4379913" y="3022600"/>
          <p14:tracePt t="509761" x="4365625" y="3028950"/>
          <p14:tracePt t="509777" x="4357688" y="3028950"/>
          <p14:tracePt t="509794" x="4351338" y="3036888"/>
          <p14:tracePt t="509810" x="4343400" y="3036888"/>
          <p14:tracePt t="509827" x="4329113" y="3036888"/>
          <p14:tracePt t="509865" x="4322763" y="3036888"/>
          <p14:tracePt t="509881" x="4314825" y="3036888"/>
          <p14:tracePt t="509889" x="4308475" y="3036888"/>
          <p14:tracePt t="509904" x="4286250" y="3036888"/>
          <p14:tracePt t="509910" x="4279900" y="3036888"/>
          <p14:tracePt t="509926" x="4271963" y="3028950"/>
          <p14:tracePt t="509943" x="4265613" y="3014663"/>
          <p14:tracePt t="509959" x="4265613" y="2994025"/>
          <p14:tracePt t="509977" x="4265613" y="2957513"/>
          <p14:tracePt t="509994" x="4265613" y="2943225"/>
          <p14:tracePt t="510009" x="4265613" y="2914650"/>
          <p14:tracePt t="510027" x="4265613" y="2908300"/>
          <p14:tracePt t="510043" x="4265613" y="2900363"/>
          <p14:tracePt t="510060" x="4265613" y="2894013"/>
          <p14:tracePt t="510077" x="4265613" y="2879725"/>
          <p14:tracePt t="510094" x="4265613" y="2871788"/>
          <p14:tracePt t="510110" x="4279900" y="2851150"/>
          <p14:tracePt t="510127" x="4294188" y="2851150"/>
          <p14:tracePt t="510143" x="4308475" y="2828925"/>
          <p14:tracePt t="510160" x="4329113" y="2828925"/>
          <p14:tracePt t="510160" x="4337050" y="2828925"/>
          <p14:tracePt t="510193" x="4351338" y="2828925"/>
          <p14:tracePt t="510225" x="4357688" y="2828925"/>
          <p14:tracePt t="510241" x="4365625" y="2828925"/>
          <p14:tracePt t="510249" x="4371975" y="2828925"/>
          <p14:tracePt t="510257" x="4379913" y="2828925"/>
          <p14:tracePt t="510265" x="4379913" y="2851150"/>
          <p14:tracePt t="510277" x="4379913" y="2900363"/>
          <p14:tracePt t="510293" x="4357688" y="2922588"/>
          <p14:tracePt t="510309" x="4279900" y="2957513"/>
          <p14:tracePt t="510326" x="4222750" y="2965450"/>
          <p14:tracePt t="510343" x="4143375" y="2965450"/>
          <p14:tracePt t="510360" x="3965575" y="2965450"/>
          <p14:tracePt t="510376" x="3451225" y="2965450"/>
          <p14:tracePt t="510394" x="3057525" y="2965450"/>
          <p14:tracePt t="510409" x="2771775" y="2965450"/>
          <p14:tracePt t="510426" x="2614613" y="2965450"/>
          <p14:tracePt t="510442" x="2557463" y="2965450"/>
          <p14:tracePt t="510460" x="2528888" y="2965450"/>
          <p14:tracePt t="510476" x="2471738" y="2965450"/>
          <p14:tracePt t="510493" x="2414588" y="2965450"/>
          <p14:tracePt t="510510" x="2336800" y="2965450"/>
          <p14:tracePt t="510526" x="2271713" y="2965450"/>
          <p14:tracePt t="510543" x="2222500" y="2965450"/>
          <p14:tracePt t="510559" x="2128838" y="2986088"/>
          <p14:tracePt t="510575" x="2000250" y="3008313"/>
          <p14:tracePt t="510593" x="1828800" y="3022600"/>
          <p14:tracePt t="510609" x="1785938" y="3028950"/>
          <p14:tracePt t="510626" x="1743075" y="3028950"/>
          <p14:tracePt t="510643" x="1708150" y="3036888"/>
          <p14:tracePt t="510659" x="1685925" y="3036888"/>
          <p14:tracePt t="510676" x="1643063" y="3036888"/>
          <p14:tracePt t="510692" x="1600200" y="3036888"/>
          <p14:tracePt t="510709" x="1550988" y="3036888"/>
          <p14:tracePt t="510726" x="1528763" y="3036888"/>
          <p14:tracePt t="510742" x="1508125" y="3036888"/>
          <p14:tracePt t="510758" x="1493838" y="3036888"/>
          <p14:tracePt t="510775" x="1471613" y="3036888"/>
          <p14:tracePt t="510792" x="1465263" y="3036888"/>
          <p14:tracePt t="510792" x="1443038" y="3036888"/>
          <p14:tracePt t="510825" x="1436688" y="3036888"/>
          <p14:tracePt t="510826" x="1428750" y="3036888"/>
          <p14:tracePt t="510843" x="1422400" y="3036888"/>
          <p14:tracePt t="510929" x="1436688" y="3014663"/>
          <p14:tracePt t="510945" x="1465263" y="2994025"/>
          <p14:tracePt t="510945" x="1471613" y="2994025"/>
          <p14:tracePt t="510961" x="1500188" y="2971800"/>
          <p14:tracePt t="510975" x="1528763" y="2951163"/>
          <p14:tracePt t="510992" x="1557338" y="2928938"/>
          <p14:tracePt t="511008" x="1608138" y="2914650"/>
          <p14:tracePt t="511026" x="1671638" y="2894013"/>
          <p14:tracePt t="511041" x="1700213" y="2879725"/>
          <p14:tracePt t="511059" x="1736725" y="2871788"/>
          <p14:tracePt t="511074" x="1757363" y="2871788"/>
          <p14:tracePt t="511092" x="1800225" y="2871788"/>
          <p14:tracePt t="511108" x="1836738" y="2857500"/>
          <p14:tracePt t="511124" x="1865313" y="2843213"/>
          <p14:tracePt t="511141" x="1879600" y="2836863"/>
          <p14:tracePt t="511159" x="1885950" y="2836863"/>
          <p14:tracePt t="511175" x="1900238" y="2836863"/>
          <p14:tracePt t="511192" x="1943100" y="2836863"/>
          <p14:tracePt t="511209" x="1985963" y="2836863"/>
          <p14:tracePt t="511225" x="2036763" y="2836863"/>
          <p14:tracePt t="511242" x="2079625" y="2836863"/>
          <p14:tracePt t="511258" x="2122488" y="2836863"/>
          <p14:tracePt t="511274" x="2200275" y="2836863"/>
          <p14:tracePt t="511292" x="2257425" y="2843213"/>
          <p14:tracePt t="511307" x="2286000" y="2851150"/>
          <p14:tracePt t="511325" x="2293938" y="2851150"/>
          <p14:tracePt t="511341" x="2328863" y="2851150"/>
          <p14:tracePt t="511359" x="2371725" y="2857500"/>
          <p14:tracePt t="511374" x="2408238" y="2857500"/>
          <p14:tracePt t="511392" x="2428875" y="2857500"/>
          <p14:tracePt t="511407" x="2465388" y="2857500"/>
          <p14:tracePt t="511426" x="2486025" y="2857500"/>
          <p14:tracePt t="511442" x="2522538" y="2857500"/>
          <p14:tracePt t="511457" x="2536825" y="2857500"/>
          <p14:tracePt t="511475" x="2571750" y="2865438"/>
          <p14:tracePt t="511491" x="2593975" y="2865438"/>
          <p14:tracePt t="511508" x="2608263" y="2865438"/>
          <p14:tracePt t="511524" x="2614613" y="2865438"/>
          <p14:tracePt t="511541" x="2622550" y="2871788"/>
          <p14:tracePt t="511558" x="2628900" y="2879725"/>
          <p14:tracePt t="511574" x="2636838" y="2886075"/>
          <p14:tracePt t="511591" x="2651125" y="2894013"/>
          <p14:tracePt t="511607" x="2657475" y="2900363"/>
          <p14:tracePt t="511625" x="2665413" y="2914650"/>
          <p14:tracePt t="511625" x="2671763" y="2922588"/>
          <p14:tracePt t="511737" x="2665413" y="2936875"/>
          <p14:tracePt t="511745" x="2608263" y="2936875"/>
          <p14:tracePt t="511757" x="2586038" y="2936875"/>
          <p14:tracePt t="511759" x="2493963" y="2943225"/>
          <p14:tracePt t="511773" x="2386013" y="2957513"/>
          <p14:tracePt t="511791" x="2308225" y="2965450"/>
          <p14:tracePt t="511808" x="2200275" y="2965450"/>
          <p14:tracePt t="511823" x="2122488" y="2965450"/>
          <p14:tracePt t="511823" x="2093913" y="2965450"/>
          <p14:tracePt t="511842" x="2036763" y="2965450"/>
          <p14:tracePt t="511858" x="1993900" y="2965450"/>
          <p14:tracePt t="511875" x="1951038" y="2965450"/>
          <p14:tracePt t="511891" x="1908175" y="2965450"/>
          <p14:tracePt t="511908" x="1885950" y="2965450"/>
          <p14:tracePt t="511923" x="1871663" y="2965450"/>
          <p14:tracePt t="511940" x="1836738" y="2965450"/>
          <p14:tracePt t="511957" x="1793875" y="2965450"/>
          <p14:tracePt t="511974" x="1751013" y="2965450"/>
          <p14:tracePt t="511991" x="1714500" y="2965450"/>
          <p14:tracePt t="512006" x="1700213" y="2965450"/>
          <p14:tracePt t="512024" x="1679575" y="2965450"/>
          <p14:tracePt t="512074" x="1671638" y="2965450"/>
          <p14:tracePt t="512081" x="1665288" y="2965450"/>
          <p14:tracePt t="512089" x="1657350" y="2965450"/>
          <p14:tracePt t="512093" x="1636713" y="2965450"/>
          <p14:tracePt t="512107" x="1628775" y="2965450"/>
          <p14:tracePt t="512377" x="1643063" y="2965450"/>
          <p14:tracePt t="512389" x="1657350" y="2965450"/>
          <p14:tracePt t="512409" x="1665288" y="2965450"/>
          <p14:tracePt t="512417" x="1671638" y="2965450"/>
          <p14:tracePt t="512423" x="1700213" y="2965450"/>
          <p14:tracePt t="512440" x="1714500" y="2965450"/>
          <p14:tracePt t="512457" x="1743075" y="2965450"/>
          <p14:tracePt t="512474" x="1757363" y="2965450"/>
          <p14:tracePt t="512489" x="1771650" y="2965450"/>
          <p14:tracePt t="512507" x="1779588" y="2965450"/>
          <p14:tracePt t="512688" x="0" y="0"/>
        </p14:tracePtLst>
        <p14:tracePtLst>
          <p14:tracePt t="514409" x="2000250" y="2771775"/>
          <p14:tracePt t="514425" x="2008188" y="2771775"/>
          <p14:tracePt t="514433" x="2014538" y="2771775"/>
          <p14:tracePt t="514442" x="2079625" y="2771775"/>
          <p14:tracePt t="514457" x="2136775" y="2771775"/>
          <p14:tracePt t="514471" x="2179638" y="2771775"/>
          <p14:tracePt t="514489" x="2208213" y="2771775"/>
          <p14:tracePt t="514505" x="2257425" y="2771775"/>
          <p14:tracePt t="514521" x="2308225" y="2771775"/>
          <p14:tracePt t="514537" x="2428875" y="2771775"/>
          <p14:tracePt t="514570" x="2500313" y="2771775"/>
          <p14:tracePt t="514578" x="2557463" y="2771775"/>
          <p14:tracePt t="514587" x="2614613" y="2771775"/>
          <p14:tracePt t="514609" x="2679700" y="2771775"/>
          <p14:tracePt t="514620" x="2722563" y="2771775"/>
          <p14:tracePt t="514637" x="2765425" y="2771775"/>
          <p14:tracePt t="514653" x="2814638" y="2779713"/>
          <p14:tracePt t="514670" x="2871788" y="2794000"/>
          <p14:tracePt t="514686" x="2914650" y="2800350"/>
          <p14:tracePt t="514704" x="2951163" y="2822575"/>
          <p14:tracePt t="514720" x="2994025" y="2822575"/>
          <p14:tracePt t="514736" x="3043238" y="2828925"/>
          <p14:tracePt t="514754" x="3057525" y="2828925"/>
          <p14:tracePt t="514770" x="3071813" y="2828925"/>
          <p14:tracePt t="514786" x="3079750" y="2836863"/>
          <p14:tracePt t="514802" x="3122613" y="2843213"/>
          <p14:tracePt t="514849" x="3136900" y="2843213"/>
          <p14:tracePt t="514857" x="3143250" y="2843213"/>
          <p14:tracePt t="514865" x="3157538" y="2857500"/>
          <p14:tracePt t="514881" x="3165475" y="2857500"/>
          <p14:tracePt t="514888" x="3179763" y="2857500"/>
          <p14:tracePt t="514902" x="3200400" y="2865438"/>
          <p14:tracePt t="514919" x="3208338" y="2871788"/>
          <p14:tracePt t="514977" x="3214688" y="2871788"/>
          <p14:tracePt t="514993" x="3228975" y="2871788"/>
          <p14:tracePt t="514998" x="3236913" y="2871788"/>
          <p14:tracePt t="515007" x="3243263" y="2871788"/>
          <p14:tracePt t="515097" x="3251200" y="2871788"/>
          <p14:tracePt t="515129" x="3265488" y="2871788"/>
          <p14:tracePt t="515201" x="3271838" y="2871788"/>
          <p14:tracePt t="515217" x="3279775" y="2871788"/>
          <p14:tracePt t="515321" x="3300413" y="2879725"/>
          <p14:tracePt t="515329" x="3308350" y="2879725"/>
          <p14:tracePt t="515402" x="3314700" y="2879725"/>
          <p14:tracePt t="515417" x="3322638" y="2879725"/>
          <p14:tracePt t="516049" x="3328988" y="2879725"/>
          <p14:tracePt t="516057" x="3343275" y="2879725"/>
          <p14:tracePt t="516065" x="3357563" y="2879725"/>
          <p14:tracePt t="516074" x="3365500" y="2879725"/>
          <p14:tracePt t="516084" x="3379788" y="2879725"/>
          <p14:tracePt t="516265" x="3386138" y="2879725"/>
          <p14:tracePt t="516274" x="3394075" y="2879725"/>
          <p14:tracePt t="516285" x="3400425" y="2879725"/>
          <p14:tracePt t="517089" x="3408363" y="2894013"/>
          <p14:tracePt t="517201" x="3408363" y="2900363"/>
          <p14:tracePt t="517241" x="3400425" y="2908300"/>
          <p14:tracePt t="517257" x="3394075" y="2908300"/>
          <p14:tracePt t="517273" x="3386138" y="2908300"/>
          <p14:tracePt t="517286" x="3379788" y="2914650"/>
          <p14:tracePt t="517330" x="3357563" y="2922588"/>
          <p14:tracePt t="517337" x="3351213" y="2928938"/>
          <p14:tracePt t="517339" x="3343275" y="2936875"/>
          <p14:tracePt t="517349" x="3336925" y="2943225"/>
          <p14:tracePt t="517365" x="3328988" y="2951163"/>
          <p14:tracePt t="517383" x="3308350" y="2957513"/>
          <p14:tracePt t="517434" x="3294063" y="2979738"/>
          <p14:tracePt t="517442" x="3271838" y="2986088"/>
          <p14:tracePt t="517449" x="3265488" y="2986088"/>
          <p14:tracePt t="517449" x="3236913" y="2994025"/>
          <p14:tracePt t="517465" x="3208338" y="3000375"/>
          <p14:tracePt t="517482" x="3194050" y="3000375"/>
          <p14:tracePt t="517500" x="3186113" y="3000375"/>
          <p14:tracePt t="517516" x="3165475" y="3000375"/>
          <p14:tracePt t="517533" x="3143250" y="3000375"/>
          <p14:tracePt t="517549" x="3100388" y="3022600"/>
          <p14:tracePt t="517567" x="3051175" y="3022600"/>
          <p14:tracePt t="517582" x="3008313" y="3028950"/>
          <p14:tracePt t="517598" x="2965450" y="3036888"/>
          <p14:tracePt t="517615" x="2936875" y="3036888"/>
          <p14:tracePt t="517632" x="2879725" y="3036888"/>
          <p14:tracePt t="517650" x="2836863" y="3051175"/>
          <p14:tracePt t="517666" x="2786063" y="3065463"/>
          <p14:tracePt t="517682" x="2722563" y="3079750"/>
          <p14:tracePt t="517699" x="2657475" y="3079750"/>
          <p14:tracePt t="517717" x="2614613" y="3086100"/>
          <p14:tracePt t="517733" x="2565400" y="3094038"/>
          <p14:tracePt t="517749" x="2514600" y="3094038"/>
          <p14:tracePt t="517765" x="2465388" y="3114675"/>
          <p14:tracePt t="517782" x="2428875" y="3114675"/>
          <p14:tracePt t="517799" x="2393950" y="3128963"/>
          <p14:tracePt t="517816" x="2336800" y="3136900"/>
          <p14:tracePt t="517832" x="2271713" y="3136900"/>
          <p14:tracePt t="517849" x="2179638" y="3143250"/>
          <p14:tracePt t="517866" x="2136775" y="3143250"/>
          <p14:tracePt t="517882" x="2079625" y="3143250"/>
          <p14:tracePt t="517899" x="2000250" y="3143250"/>
          <p14:tracePt t="517915" x="1936750" y="3143250"/>
          <p14:tracePt t="517932" x="1879600" y="3143250"/>
          <p14:tracePt t="517949" x="1851025" y="3143250"/>
          <p14:tracePt t="517965" x="1822450" y="3143250"/>
          <p14:tracePt t="517982" x="1793875" y="3143250"/>
          <p14:tracePt t="517998" x="1757363" y="3143250"/>
          <p14:tracePt t="518015" x="1714500" y="3143250"/>
          <p14:tracePt t="518031" x="1671638" y="3143250"/>
          <p14:tracePt t="518031" x="1643063" y="3143250"/>
          <p14:tracePt t="518050" x="1628775" y="3143250"/>
          <p14:tracePt t="518065" x="1593850" y="3143250"/>
          <p14:tracePt t="518082" x="1565275" y="3143250"/>
          <p14:tracePt t="518098" x="1536700" y="3143250"/>
          <p14:tracePt t="518115" x="1479550" y="3143250"/>
          <p14:tracePt t="518131" x="1457325" y="3143250"/>
          <p14:tracePt t="518148" x="1436688" y="3143250"/>
          <p14:tracePt t="518165" x="1400175" y="3143250"/>
          <p14:tracePt t="518181" x="1379538" y="3122613"/>
          <p14:tracePt t="518198" x="1371600" y="3114675"/>
          <p14:tracePt t="518214" x="1357313" y="3114675"/>
          <p14:tracePt t="518231" x="1350963" y="3108325"/>
          <p14:tracePt t="518248" x="1314450" y="3100388"/>
          <p14:tracePt t="518266" x="1300163" y="3100388"/>
          <p14:tracePt t="518281" x="1271588" y="3086100"/>
          <p14:tracePt t="518298" x="1257300" y="3086100"/>
          <p14:tracePt t="518315" x="1236663" y="3079750"/>
          <p14:tracePt t="518331" x="1222375" y="3079750"/>
          <p14:tracePt t="518348" x="1185863" y="3079750"/>
          <p14:tracePt t="518365" x="1165225" y="3071813"/>
          <p14:tracePt t="518409" x="1157288" y="3071813"/>
          <p14:tracePt t="518413" x="1143000" y="3065463"/>
          <p14:tracePt t="518431" x="1114425" y="3051175"/>
          <p14:tracePt t="518431" x="1108075" y="3043238"/>
          <p14:tracePt t="518466" x="1100138" y="3036888"/>
          <p14:tracePt t="518466" x="1085850" y="3028950"/>
          <p14:tracePt t="518481" x="1071563" y="3022600"/>
          <p14:tracePt t="518530" x="1071563" y="3014663"/>
          <p14:tracePt t="518537" x="1071563" y="3008313"/>
          <p14:tracePt t="518546" x="1071563" y="2994025"/>
          <p14:tracePt t="518546" x="1071563" y="2979738"/>
          <p14:tracePt t="518577" x="1071563" y="2971800"/>
          <p14:tracePt t="518593" x="1071563" y="2951163"/>
          <p14:tracePt t="518609" x="1079500" y="2943225"/>
          <p14:tracePt t="518617" x="1085850" y="2936875"/>
          <p14:tracePt t="518633" x="1093788" y="2928938"/>
          <p14:tracePt t="518635" x="1100138" y="2922588"/>
          <p14:tracePt t="518648" x="1114425" y="2914650"/>
          <p14:tracePt t="518664" x="1136650" y="2914650"/>
          <p14:tracePt t="518664" x="1143000" y="2908300"/>
          <p14:tracePt t="518697" x="1165225" y="2908300"/>
          <p14:tracePt t="518698" x="1185863" y="2886075"/>
          <p14:tracePt t="518714" x="1222375" y="2879725"/>
          <p14:tracePt t="518730" x="1243013" y="2879725"/>
          <p14:tracePt t="518748" x="1265238" y="2879725"/>
          <p14:tracePt t="518764" x="1279525" y="2871788"/>
          <p14:tracePt t="518780" x="1308100" y="2871788"/>
          <p14:tracePt t="518798" x="1322388" y="2871788"/>
          <p14:tracePt t="518813" x="1365250" y="2865438"/>
          <p14:tracePt t="518831" x="1400175" y="2865438"/>
          <p14:tracePt t="518847" x="1479550" y="2843213"/>
          <p14:tracePt t="518864" x="1536700" y="2843213"/>
          <p14:tracePt t="518880" x="1585913" y="2843213"/>
          <p14:tracePt t="518897" x="1628775" y="2836863"/>
          <p14:tracePt t="518914" x="1685925" y="2836863"/>
          <p14:tracePt t="518930" x="1751013" y="2836863"/>
          <p14:tracePt t="518947" x="1814513" y="2836863"/>
          <p14:tracePt t="518963" x="1871663" y="2836863"/>
          <p14:tracePt t="518981" x="1914525" y="2836863"/>
          <p14:tracePt t="518996" x="1993900" y="2836863"/>
          <p14:tracePt t="519014" x="2057400" y="2836863"/>
          <p14:tracePt t="519030" x="2128838" y="2836863"/>
          <p14:tracePt t="519047" x="2171700" y="2836863"/>
          <p14:tracePt t="519064" x="2193925" y="2836863"/>
          <p14:tracePt t="519064" x="2208213" y="2836863"/>
          <p14:tracePt t="519082" x="2214563" y="2836863"/>
          <p14:tracePt t="519096" x="2243138" y="2836863"/>
          <p14:tracePt t="519114" x="2271713" y="2836863"/>
          <p14:tracePt t="519130" x="2308225" y="2836863"/>
          <p14:tracePt t="519146" x="2357438" y="2836863"/>
          <p14:tracePt t="519164" x="2393950" y="2836863"/>
          <p14:tracePt t="519180" x="2428875" y="2836863"/>
          <p14:tracePt t="519197" x="2451100" y="2836863"/>
          <p14:tracePt t="519213" x="2471738" y="2836863"/>
          <p14:tracePt t="519230" x="2493963" y="2836863"/>
          <p14:tracePt t="519247" x="2500313" y="2836863"/>
          <p14:tracePt t="519263" x="2514600" y="2836863"/>
          <p14:tracePt t="519263" x="2528888" y="2836863"/>
          <p14:tracePt t="519297" x="2536825" y="2836863"/>
          <p14:tracePt t="519298" x="2543175" y="2836863"/>
          <p14:tracePt t="519314" x="2565400" y="2843213"/>
          <p14:tracePt t="519330" x="2571750" y="2843213"/>
          <p14:tracePt t="519347" x="2608263" y="2851150"/>
          <p14:tracePt t="519364" x="2622550" y="2857500"/>
          <p14:tracePt t="519380" x="2628900" y="2857500"/>
          <p14:tracePt t="519396" x="2643188" y="2871788"/>
          <p14:tracePt t="519449" x="2651125" y="2871788"/>
          <p14:tracePt t="519451" x="2665413" y="2886075"/>
          <p14:tracePt t="519465" x="2686050" y="2900363"/>
          <p14:tracePt t="519479" x="2700338" y="2914650"/>
          <p14:tracePt t="519480" x="2736850" y="2936875"/>
          <p14:tracePt t="519512" x="2751138" y="2957513"/>
          <p14:tracePt t="519514" x="2757488" y="2965450"/>
          <p14:tracePt t="519530" x="2765425" y="2965450"/>
          <p14:tracePt t="519546" x="2771775" y="2965450"/>
          <p14:tracePt t="519563" x="2794000" y="2971800"/>
          <p14:tracePt t="519580" x="2800350" y="3000375"/>
          <p14:tracePt t="519596" x="2814638" y="3022600"/>
          <p14:tracePt t="519633" x="2814638" y="3028950"/>
          <p14:tracePt t="519637" x="2814638" y="3036888"/>
          <p14:tracePt t="519646" x="2814638" y="3043238"/>
          <p14:tracePt t="519689" x="2814638" y="3051175"/>
          <p14:tracePt t="519697" x="2808288" y="3079750"/>
          <p14:tracePt t="519713" x="2786063" y="3079750"/>
          <p14:tracePt t="519713" x="2743200" y="3086100"/>
          <p14:tracePt t="519729" x="2722563" y="3094038"/>
          <p14:tracePt t="519746" x="2686050" y="3094038"/>
          <p14:tracePt t="519762" x="2651125" y="3094038"/>
          <p14:tracePt t="519779" x="2608263" y="3100388"/>
          <p14:tracePt t="519795" x="2565400" y="3100388"/>
          <p14:tracePt t="519813" x="2522538" y="3100388"/>
          <p14:tracePt t="519830" x="2479675" y="3100388"/>
          <p14:tracePt t="519845" x="2436813" y="3100388"/>
          <p14:tracePt t="519863" x="2393950" y="3100388"/>
          <p14:tracePt t="519878" x="2336800" y="3100388"/>
          <p14:tracePt t="519895" x="2293938" y="3100388"/>
          <p14:tracePt t="519912" x="2251075" y="3100388"/>
          <p14:tracePt t="519929" x="2179638" y="3100388"/>
          <p14:tracePt t="519945" x="2122488" y="3100388"/>
          <p14:tracePt t="519962" x="2079625" y="3100388"/>
          <p14:tracePt t="519980" x="2014538" y="3100388"/>
          <p14:tracePt t="519996" x="1936750" y="3100388"/>
          <p14:tracePt t="520013" x="1843088" y="3100388"/>
          <p14:tracePt t="520029" x="1757363" y="3122613"/>
          <p14:tracePt t="520046" x="1679575" y="3136900"/>
          <p14:tracePt t="520063" x="1614488" y="3136900"/>
          <p14:tracePt t="520078" x="1571625" y="3136900"/>
          <p14:tracePt t="520096" x="1500188" y="3136900"/>
          <p14:tracePt t="520112" x="1471613" y="3143250"/>
          <p14:tracePt t="520112" x="1450975" y="3143250"/>
          <p14:tracePt t="520130" x="1408113" y="3151188"/>
          <p14:tracePt t="520146" x="1371600" y="3151188"/>
          <p14:tracePt t="520162" x="1350963" y="3157538"/>
          <p14:tracePt t="520178" x="1336675" y="3165475"/>
          <p14:tracePt t="520217" x="1328738" y="3165475"/>
          <p14:tracePt t="520225" x="1322388" y="3165475"/>
          <p14:tracePt t="520232" x="1300163" y="3165475"/>
          <p14:tracePt t="520245" x="1285875" y="3165475"/>
          <p14:tracePt t="520261" x="1250950" y="3165475"/>
          <p14:tracePt t="520279" x="1236663" y="3157538"/>
          <p14:tracePt t="520295" x="1200150" y="3157538"/>
          <p14:tracePt t="520312" x="1171575" y="3151188"/>
          <p14:tracePt t="520328" x="1150938" y="3143250"/>
          <p14:tracePt t="520346" x="1143000" y="3136900"/>
          <p14:tracePt t="520393" x="1136650" y="3128963"/>
          <p14:tracePt t="520401" x="1114425" y="3122613"/>
          <p14:tracePt t="520416" x="1108075" y="3108325"/>
          <p14:tracePt t="520418" x="1108075" y="3100388"/>
          <p14:tracePt t="520428" x="1093788" y="3071813"/>
          <p14:tracePt t="520444" x="1085850" y="3057525"/>
          <p14:tracePt t="520461" x="1079500" y="3051175"/>
          <p14:tracePt t="520478" x="1079500" y="3043238"/>
          <p14:tracePt t="520495" x="1079500" y="3028950"/>
          <p14:tracePt t="520537" x="1079500" y="3022600"/>
          <p14:tracePt t="520569" x="1079500" y="3014663"/>
          <p14:tracePt t="520577" x="1085850" y="2994025"/>
          <p14:tracePt t="520585" x="1114425" y="2971800"/>
          <p14:tracePt t="520585" x="1128713" y="2965450"/>
          <p14:tracePt t="520601" x="1136650" y="2957513"/>
          <p14:tracePt t="520612" x="1171575" y="2928938"/>
          <p14:tracePt t="520628" x="1200150" y="2914650"/>
          <p14:tracePt t="520645" x="1228725" y="2900363"/>
          <p14:tracePt t="520661" x="1243013" y="2894013"/>
          <p14:tracePt t="520678" x="1250950" y="2894013"/>
          <p14:tracePt t="520694" x="1265238" y="2894013"/>
          <p14:tracePt t="520711" x="1285875" y="2894013"/>
          <p14:tracePt t="520727" x="1336675" y="2894013"/>
          <p14:tracePt t="520744" x="1428750" y="2879725"/>
          <p14:tracePt t="520762" x="1465263" y="2879725"/>
          <p14:tracePt t="520778" x="1522413" y="2879725"/>
          <p14:tracePt t="520795" x="1593850" y="2879725"/>
          <p14:tracePt t="520811" x="1671638" y="2879725"/>
          <p14:tracePt t="520828" x="1779588" y="2879725"/>
          <p14:tracePt t="520845" x="1885950" y="2879725"/>
          <p14:tracePt t="520862" x="1993900" y="2879725"/>
          <p14:tracePt t="520878" x="2065338" y="2879725"/>
          <p14:tracePt t="520894" x="2143125" y="2879725"/>
          <p14:tracePt t="520912" x="2236788" y="2879725"/>
          <p14:tracePt t="520928" x="2322513" y="2879725"/>
          <p14:tracePt t="520945" x="2451100" y="2879725"/>
          <p14:tracePt t="520960" x="2628900" y="2879725"/>
          <p14:tracePt t="520978" x="2700338" y="2879725"/>
          <p14:tracePt t="520994" x="2779713" y="2879725"/>
          <p14:tracePt t="521011" x="2857500" y="2879725"/>
          <p14:tracePt t="521027" x="2951163" y="2879725"/>
          <p14:tracePt t="521043" x="3057525" y="2879725"/>
          <p14:tracePt t="521061" x="3143250" y="2879725"/>
          <p14:tracePt t="521077" x="3200400" y="2879725"/>
          <p14:tracePt t="521094" x="3222625" y="2879725"/>
          <p14:tracePt t="521111" x="3251200" y="2879725"/>
          <p14:tracePt t="521128" x="3279775" y="2879725"/>
          <p14:tracePt t="521143" x="3328988" y="2900363"/>
          <p14:tracePt t="521143" x="3357563" y="2900363"/>
          <p14:tracePt t="521161" x="3457575" y="2957513"/>
          <p14:tracePt t="521177" x="3557588" y="2979738"/>
          <p14:tracePt t="521194" x="3622675" y="3000375"/>
          <p14:tracePt t="521210" x="3657600" y="3008313"/>
          <p14:tracePt t="521227" x="3671888" y="3008313"/>
          <p14:tracePt t="521244" x="3679825" y="3014663"/>
          <p14:tracePt t="521260" x="3694113" y="3014663"/>
          <p14:tracePt t="521277" x="3700463" y="3022600"/>
          <p14:tracePt t="521293" x="3708400" y="3022600"/>
          <p14:tracePt t="521310" x="3729038" y="3043238"/>
          <p14:tracePt t="521442" x="3722688" y="3057525"/>
          <p14:tracePt t="521449" x="3700463" y="3065463"/>
          <p14:tracePt t="521465" x="3665538" y="3086100"/>
          <p14:tracePt t="521477" x="3657600" y="3086100"/>
          <p14:tracePt t="521477" x="3614738" y="3094038"/>
          <p14:tracePt t="521495" x="3571875" y="3100388"/>
          <p14:tracePt t="521509" x="3536950" y="3114675"/>
          <p14:tracePt t="521527" x="3522663" y="3114675"/>
          <p14:tracePt t="521543" x="3494088" y="3114675"/>
          <p14:tracePt t="521559" x="3436938" y="3114675"/>
          <p14:tracePt t="521559" x="3400425" y="3114675"/>
          <p14:tracePt t="521578" x="3343275" y="3114675"/>
          <p14:tracePt t="521594" x="3308350" y="3114675"/>
          <p14:tracePt t="521611" x="3279775" y="3114675"/>
          <p14:tracePt t="521626" x="3271838" y="3114675"/>
          <p14:tracePt t="521643" x="3257550" y="3114675"/>
          <p14:tracePt t="521659" x="3228975" y="3114675"/>
          <p14:tracePt t="521676" x="3222625" y="3114675"/>
          <p14:tracePt t="521693" x="3214688" y="3114675"/>
          <p14:tracePt t="521709" x="3186113" y="3108325"/>
          <p14:tracePt t="521727" x="3165475" y="3086100"/>
          <p14:tracePt t="521743" x="3151188" y="3071813"/>
          <p14:tracePt t="521760" x="3128963" y="3051175"/>
          <p14:tracePt t="521794" x="3128963" y="3043238"/>
          <p14:tracePt t="521794" x="3122613" y="3000375"/>
          <p14:tracePt t="521810" x="3122613" y="2979738"/>
          <p14:tracePt t="521827" x="3122613" y="2971800"/>
          <p14:tracePt t="521843" x="3122613" y="2951163"/>
          <p14:tracePt t="521860" x="3122613" y="2928938"/>
          <p14:tracePt t="521876" x="3128963" y="2914650"/>
          <p14:tracePt t="521893" x="3143250" y="2900363"/>
          <p14:tracePt t="521910" x="3171825" y="2865438"/>
          <p14:tracePt t="521926" x="3186113" y="2857500"/>
          <p14:tracePt t="521943" x="3194050" y="2851150"/>
          <p14:tracePt t="521959" x="3200400" y="2843213"/>
          <p14:tracePt t="522001" x="3208338" y="2836863"/>
          <p14:tracePt t="522009" x="3214688" y="2836863"/>
          <p14:tracePt t="522011" x="3243263" y="2836863"/>
          <p14:tracePt t="522026" x="3271838" y="2836863"/>
          <p14:tracePt t="522042" x="3308350" y="2836863"/>
          <p14:tracePt t="522060" x="3343275" y="2836863"/>
          <p14:tracePt t="522076" x="3365500" y="2836863"/>
          <p14:tracePt t="522093" x="3386138" y="2836863"/>
          <p14:tracePt t="522109" x="3394075" y="2836863"/>
          <p14:tracePt t="522126" x="3429000" y="2836863"/>
          <p14:tracePt t="522142" x="3471863" y="2851150"/>
          <p14:tracePt t="522159" x="3479800" y="2857500"/>
          <p14:tracePt t="522176" x="3494088" y="2865438"/>
          <p14:tracePt t="522192" x="3500438" y="2865438"/>
          <p14:tracePt t="522209" x="3508375" y="2879725"/>
          <p14:tracePt t="522225" x="3514725" y="2886075"/>
          <p14:tracePt t="522243" x="3522663" y="2900363"/>
          <p14:tracePt t="522259" x="3529013" y="2922588"/>
          <p14:tracePt t="522275" x="3536950" y="2928938"/>
          <p14:tracePt t="522434" x="3529013" y="2951163"/>
          <p14:tracePt t="522465" x="3514725" y="2965450"/>
          <p14:tracePt t="522474" x="3500438" y="2965450"/>
          <p14:tracePt t="522490" x="3494088" y="2965450"/>
          <p14:tracePt t="522498" x="3486150" y="2965450"/>
          <p14:tracePt t="522509" x="3471863" y="2965450"/>
          <p14:tracePt t="522509" x="3457575" y="2971800"/>
          <p14:tracePt t="522526" x="3436938" y="2971800"/>
          <p14:tracePt t="522542" x="3414713" y="2971800"/>
          <p14:tracePt t="522559" x="3386138" y="2971800"/>
          <p14:tracePt t="522575" x="3357563" y="2979738"/>
          <p14:tracePt t="522592" x="3343275" y="2986088"/>
          <p14:tracePt t="522592" x="3336925" y="2986088"/>
          <p14:tracePt t="522609" x="3322638" y="2986088"/>
          <p14:tracePt t="522625" x="3314700" y="2986088"/>
          <p14:tracePt t="522642" x="3308350" y="2986088"/>
          <p14:tracePt t="522658" x="3300413" y="2986088"/>
          <p14:tracePt t="522675" x="3271838" y="2986088"/>
          <p14:tracePt t="522692" x="3265488" y="2986088"/>
          <p14:tracePt t="522737" x="3257550" y="2986088"/>
          <p14:tracePt t="522777" x="3243263" y="2986088"/>
          <p14:tracePt t="522793" x="3236913" y="2986088"/>
          <p14:tracePt t="525137" x="3243263" y="2986088"/>
          <p14:tracePt t="525169" x="3251200" y="2994025"/>
          <p14:tracePt t="525177" x="3257550" y="3000375"/>
          <p14:tracePt t="525193" x="3265488" y="3000375"/>
          <p14:tracePt t="525209" x="3271838" y="3008313"/>
          <p14:tracePt t="525217" x="3279775" y="3008313"/>
          <p14:tracePt t="525233" x="3294063" y="3008313"/>
          <p14:tracePt t="525239" x="3308350" y="3014663"/>
          <p14:tracePt t="525255" x="3314700" y="3022600"/>
          <p14:tracePt t="525271" x="3343275" y="3036888"/>
          <p14:tracePt t="525288" x="3357563" y="3051175"/>
          <p14:tracePt t="525304" x="3365500" y="3057525"/>
          <p14:tracePt t="525321" x="3371850" y="3065463"/>
          <p14:tracePt t="525338" x="3394075" y="3079750"/>
          <p14:tracePt t="525393" x="3400425" y="3094038"/>
          <p14:tracePt t="525410" x="3408363" y="3100388"/>
          <p14:tracePt t="525417" x="3414713" y="3108325"/>
          <p14:tracePt t="525421" x="3414713" y="3114675"/>
          <p14:tracePt t="525438" x="3414713" y="3122613"/>
          <p14:tracePt t="525455" x="3422650" y="3136900"/>
          <p14:tracePt t="525472" x="3422650" y="3143250"/>
          <p14:tracePt t="525488" x="3422650" y="3151188"/>
          <p14:tracePt t="525504" x="3429000" y="3157538"/>
          <p14:tracePt t="525520" x="3436938" y="3194050"/>
          <p14:tracePt t="525538" x="3457575" y="3208338"/>
          <p14:tracePt t="525586" x="3465513" y="3236913"/>
          <p14:tracePt t="525601" x="3471863" y="3243263"/>
          <p14:tracePt t="525633" x="3471863" y="3251200"/>
          <p14:tracePt t="525641" x="3479800" y="3271838"/>
          <p14:tracePt t="525657" x="3500438" y="3294063"/>
          <p14:tracePt t="525706" x="3500438" y="3322638"/>
          <p14:tracePt t="525714" x="3500438" y="3328988"/>
          <p14:tracePt t="525725" x="3508375" y="3336925"/>
          <p14:tracePt t="525737" x="3508375" y="3351213"/>
          <p14:tracePt t="525777" x="3514725" y="3357563"/>
          <p14:tracePt t="525786" x="3514725" y="3365500"/>
          <p14:tracePt t="525796" x="3514725" y="3371850"/>
          <p14:tracePt t="525803" x="3522663" y="3386138"/>
          <p14:tracePt t="525821" x="3522663" y="3394075"/>
          <p14:tracePt t="525837" x="3529013" y="3408363"/>
          <p14:tracePt t="525853" x="3536950" y="3429000"/>
          <p14:tracePt t="525871" x="3543300" y="3451225"/>
          <p14:tracePt t="525913" x="3543300" y="3465513"/>
          <p14:tracePt t="525922" x="3543300" y="3471863"/>
          <p14:tracePt t="525961" x="3543300" y="3479800"/>
          <p14:tracePt t="526001" x="3543300" y="3486150"/>
          <p14:tracePt t="526009" x="3543300" y="3500438"/>
          <p14:tracePt t="526041" x="3543300" y="3508375"/>
          <p14:tracePt t="526049" x="3536950" y="3536950"/>
          <p14:tracePt t="526097" x="3508375" y="3551238"/>
          <p14:tracePt t="526114" x="3500438" y="3551238"/>
          <p14:tracePt t="526121" x="3486150" y="3551238"/>
          <p14:tracePt t="526136" x="3465513" y="3565525"/>
          <p14:tracePt t="526138" x="3443288" y="3571875"/>
          <p14:tracePt t="526154" x="3414713" y="3594100"/>
          <p14:tracePt t="526170" x="3394075" y="3600450"/>
          <p14:tracePt t="526187" x="3386138" y="3608388"/>
          <p14:tracePt t="526204" x="3379788" y="3608388"/>
          <p14:tracePt t="526221" x="3371850" y="3608388"/>
          <p14:tracePt t="526273" x="3351213" y="3608388"/>
          <p14:tracePt t="526280" x="3336925" y="3608388"/>
          <p14:tracePt t="526289" x="3328988" y="3614738"/>
          <p14:tracePt t="526305" x="3314700" y="3614738"/>
          <p14:tracePt t="526316" x="3308350" y="3614738"/>
          <p14:tracePt t="526323" x="3300413" y="3614738"/>
          <p14:tracePt t="526336" x="3279775" y="3614738"/>
          <p14:tracePt t="526354" x="3271838" y="3614738"/>
          <p14:tracePt t="526370" x="3265488" y="3614738"/>
          <p14:tracePt t="526387" x="3257550" y="3614738"/>
          <p14:tracePt t="526402" x="3236913" y="3614738"/>
          <p14:tracePt t="526420" x="3228975" y="3614738"/>
          <p14:tracePt t="526437" x="3222625" y="3614738"/>
          <p14:tracePt t="526453" x="3208338" y="3608388"/>
          <p14:tracePt t="526471" x="3208338" y="3600450"/>
          <p14:tracePt t="526486" x="3208338" y="3586163"/>
          <p14:tracePt t="526503" x="3208338" y="3557588"/>
          <p14:tracePt t="526519" x="3200400" y="3543300"/>
          <p14:tracePt t="526536" x="3194050" y="3536950"/>
          <p14:tracePt t="526553" x="3186113" y="3529013"/>
          <p14:tracePt t="526569" x="3186113" y="3514725"/>
          <p14:tracePt t="526586" x="3186113" y="3486150"/>
          <p14:tracePt t="526603" x="3186113" y="3471863"/>
          <p14:tracePt t="526620" x="3179763" y="3451225"/>
          <p14:tracePt t="526636" x="3171825" y="3436938"/>
          <p14:tracePt t="526653" x="3151188" y="3408363"/>
          <p14:tracePt t="526669" x="3151188" y="3400425"/>
          <p14:tracePt t="526686" x="3151188" y="3394075"/>
          <p14:tracePt t="526703" x="3151188" y="3371850"/>
          <p14:tracePt t="526720" x="3151188" y="3351213"/>
          <p14:tracePt t="526736" x="3143250" y="3328988"/>
          <p14:tracePt t="526753" x="3143250" y="3294063"/>
          <p14:tracePt t="526769" x="3151188" y="3271838"/>
          <p14:tracePt t="526785" x="3151188" y="3257550"/>
          <p14:tracePt t="526802" x="3157538" y="3243263"/>
          <p14:tracePt t="526818" x="3157538" y="3222625"/>
          <p14:tracePt t="526836" x="3165475" y="3214688"/>
          <p14:tracePt t="526870" x="3171825" y="3200400"/>
          <p14:tracePt t="526885" x="3186113" y="3186113"/>
          <p14:tracePt t="526886" x="3194050" y="3171825"/>
          <p14:tracePt t="526902" x="3208338" y="3165475"/>
          <p14:tracePt t="526920" x="3214688" y="3157538"/>
          <p14:tracePt t="526935" x="3222625" y="3151188"/>
          <p14:tracePt t="526952" x="3243263" y="3143250"/>
          <p14:tracePt t="526969" x="3257550" y="3122613"/>
          <p14:tracePt t="526986" x="3286125" y="3108325"/>
          <p14:tracePt t="527002" x="3294063" y="3108325"/>
          <p14:tracePt t="527019" x="3308350" y="3100388"/>
          <p14:tracePt t="527036" x="3314700" y="3094038"/>
          <p14:tracePt t="527097" x="3336925" y="3094038"/>
          <p14:tracePt t="527105" x="3351213" y="3094038"/>
          <p14:tracePt t="527113" x="3357563" y="3094038"/>
          <p14:tracePt t="527122" x="3371850" y="3094038"/>
          <p14:tracePt t="527133" x="3379788" y="3094038"/>
          <p14:tracePt t="527138" x="3386138" y="3094038"/>
          <p14:tracePt t="527152" x="3394075" y="3094038"/>
          <p14:tracePt t="527168" x="3414713" y="3094038"/>
          <p14:tracePt t="527186" x="3429000" y="3100388"/>
          <p14:tracePt t="527202" x="3465513" y="3128963"/>
          <p14:tracePt t="527219" x="3471863" y="3143250"/>
          <p14:tracePt t="527236" x="3479800" y="3171825"/>
          <p14:tracePt t="527253" x="3508375" y="3208338"/>
          <p14:tracePt t="527269" x="3514725" y="3236913"/>
          <p14:tracePt t="527285" x="3514725" y="3257550"/>
          <p14:tracePt t="527301" x="3522663" y="3286125"/>
          <p14:tracePt t="527319" x="3522663" y="3294063"/>
          <p14:tracePt t="527334" x="3522663" y="3314700"/>
          <p14:tracePt t="527352" x="3522663" y="3343275"/>
          <p14:tracePt t="527368" x="3522663" y="3386138"/>
          <p14:tracePt t="527385" x="3522663" y="3422650"/>
          <p14:tracePt t="527401" x="3522663" y="3443288"/>
          <p14:tracePt t="527418" x="3522663" y="3451225"/>
          <p14:tracePt t="527434" x="3522663" y="3457575"/>
          <p14:tracePt t="527451" x="3522663" y="3465513"/>
          <p14:tracePt t="527489" x="3522663" y="3479800"/>
          <p14:tracePt t="527497" x="3522663" y="3500438"/>
          <p14:tracePt t="527504" x="3508375" y="3514725"/>
          <p14:tracePt t="527518" x="3494088" y="3522663"/>
          <p14:tracePt t="527535" x="3457575" y="3551238"/>
          <p14:tracePt t="527552" x="3422650" y="3557588"/>
          <p14:tracePt t="527568" x="3379788" y="3557588"/>
          <p14:tracePt t="527568" x="3365500" y="3571875"/>
          <p14:tracePt t="527585" x="3322638" y="3571875"/>
          <p14:tracePt t="527602" x="3279775" y="3571875"/>
          <p14:tracePt t="527618" x="3228975" y="3571875"/>
          <p14:tracePt t="527635" x="3186113" y="3571875"/>
          <p14:tracePt t="527651" x="3122613" y="3571875"/>
          <p14:tracePt t="527668" x="3079750" y="3571875"/>
          <p14:tracePt t="527685" x="3022600" y="3571875"/>
          <p14:tracePt t="527702" x="2957513" y="3571875"/>
          <p14:tracePt t="527718" x="2914650" y="3571875"/>
          <p14:tracePt t="527735" x="2879725" y="3571875"/>
          <p14:tracePt t="527751" x="2836863" y="3571875"/>
          <p14:tracePt t="527767" x="2794000" y="3571875"/>
          <p14:tracePt t="527784" x="2743200" y="3571875"/>
          <p14:tracePt t="527801" x="2708275" y="3571875"/>
          <p14:tracePt t="527817" x="2671763" y="3571875"/>
          <p14:tracePt t="527835" x="2643188" y="3571875"/>
          <p14:tracePt t="527851" x="2600325" y="3571875"/>
          <p14:tracePt t="527868" x="2579688" y="3571875"/>
          <p14:tracePt t="527885" x="2543175" y="3571875"/>
          <p14:tracePt t="527901" x="2493963" y="3571875"/>
          <p14:tracePt t="527918" x="2451100" y="3571875"/>
          <p14:tracePt t="527934" x="2408238" y="3571875"/>
          <p14:tracePt t="527951" x="2365375" y="3571875"/>
          <p14:tracePt t="527968" x="2336800" y="3571875"/>
          <p14:tracePt t="527984" x="2308225" y="3571875"/>
          <p14:tracePt t="527984" x="2293938" y="3571875"/>
          <p14:tracePt t="528002" x="2243138" y="3571875"/>
          <p14:tracePt t="528018" x="2214563" y="3571875"/>
          <p14:tracePt t="528035" x="2171700" y="3571875"/>
          <p14:tracePt t="528050" x="2136775" y="3579813"/>
          <p14:tracePt t="528068" x="2114550" y="3579813"/>
          <p14:tracePt t="528083" x="2071688" y="3579813"/>
          <p14:tracePt t="528101" x="2008188" y="3579813"/>
          <p14:tracePt t="528117" x="1928813" y="3579813"/>
          <p14:tracePt t="528134" x="1836738" y="3579813"/>
          <p14:tracePt t="528151" x="1779588" y="3579813"/>
          <p14:tracePt t="528167" x="1736725" y="3579813"/>
          <p14:tracePt t="528185" x="1708150" y="3579813"/>
          <p14:tracePt t="528200" x="1651000" y="3579813"/>
          <p14:tracePt t="528200" x="1614488" y="3579813"/>
          <p14:tracePt t="528218" x="1536700" y="3579813"/>
          <p14:tracePt t="528233" x="1471613" y="3579813"/>
          <p14:tracePt t="528251" x="1414463" y="3579813"/>
          <p14:tracePt t="528267" x="1371600" y="3579813"/>
          <p14:tracePt t="528284" x="1328738" y="3579813"/>
          <p14:tracePt t="528301" x="1279525" y="3579813"/>
          <p14:tracePt t="528317" x="1228725" y="3579813"/>
          <p14:tracePt t="528333" x="1193800" y="3579813"/>
          <p14:tracePt t="528350" x="1165225" y="3579813"/>
          <p14:tracePt t="528367" x="1128713" y="3579813"/>
          <p14:tracePt t="528384" x="1114425" y="3579813"/>
          <p14:tracePt t="528400" x="1079500" y="3571875"/>
          <p14:tracePt t="528416" x="1050925" y="3571875"/>
          <p14:tracePt t="528434" x="985838" y="3536950"/>
          <p14:tracePt t="528450" x="942975" y="3514725"/>
          <p14:tracePt t="528467" x="922338" y="3494088"/>
          <p14:tracePt t="528484" x="914400" y="3486150"/>
          <p14:tracePt t="528500" x="908050" y="3479800"/>
          <p14:tracePt t="528537" x="908050" y="3465513"/>
          <p14:tracePt t="528543" x="893763" y="3443288"/>
          <p14:tracePt t="528550" x="871538" y="3400425"/>
          <p14:tracePt t="528567" x="871538" y="3379788"/>
          <p14:tracePt t="528584" x="871538" y="3336925"/>
          <p14:tracePt t="528599" x="871538" y="3314700"/>
          <p14:tracePt t="528616" x="871538" y="3279775"/>
          <p14:tracePt t="528634" x="871538" y="3271838"/>
          <p14:tracePt t="528649" x="871538" y="3257550"/>
          <p14:tracePt t="528666" x="871538" y="3251200"/>
          <p14:tracePt t="528683" x="879475" y="3236913"/>
          <p14:tracePt t="528700" x="900113" y="3222625"/>
          <p14:tracePt t="528716" x="928688" y="3194050"/>
          <p14:tracePt t="528733" x="993775" y="3165475"/>
          <p14:tracePt t="528750" x="1036638" y="3157538"/>
          <p14:tracePt t="528766" x="1093788" y="3143250"/>
          <p14:tracePt t="528782" x="1136650" y="3136900"/>
          <p14:tracePt t="528799" x="1179513" y="3136900"/>
          <p14:tracePt t="528816" x="1228725" y="3114675"/>
          <p14:tracePt t="528833" x="1265238" y="3114675"/>
          <p14:tracePt t="528850" x="1293813" y="3108325"/>
          <p14:tracePt t="528866" x="1343025" y="3108325"/>
          <p14:tracePt t="528883" x="1393825" y="3108325"/>
          <p14:tracePt t="528899" x="1485900" y="3108325"/>
          <p14:tracePt t="528916" x="1571625" y="3108325"/>
          <p14:tracePt t="528933" x="1700213" y="3108325"/>
          <p14:tracePt t="528949" x="1765300" y="3108325"/>
          <p14:tracePt t="528966" x="1843088" y="3108325"/>
          <p14:tracePt t="528983" x="1908175" y="3108325"/>
          <p14:tracePt t="529000" x="1985963" y="3108325"/>
          <p14:tracePt t="529016" x="2128838" y="3108325"/>
          <p14:tracePt t="529033" x="2179638" y="3108325"/>
          <p14:tracePt t="529049" x="2236788" y="3108325"/>
          <p14:tracePt t="529067" x="2293938" y="3122613"/>
          <p14:tracePt t="529083" x="2336800" y="3122613"/>
          <p14:tracePt t="529099" x="2400300" y="3122613"/>
          <p14:tracePt t="529115" x="2422525" y="3122613"/>
          <p14:tracePt t="529132" x="2493963" y="3122613"/>
          <p14:tracePt t="529149" x="2543175" y="3122613"/>
          <p14:tracePt t="529166" x="2586038" y="3122613"/>
          <p14:tracePt t="529182" x="2622550" y="3122613"/>
          <p14:tracePt t="529198" x="2643188" y="3122613"/>
          <p14:tracePt t="529215" x="2679700" y="3122613"/>
          <p14:tracePt t="529231" x="2728913" y="3108325"/>
          <p14:tracePt t="529250" x="2794000" y="3108325"/>
          <p14:tracePt t="529266" x="2836863" y="3100388"/>
          <p14:tracePt t="529283" x="2879725" y="3100388"/>
          <p14:tracePt t="529298" x="2908300" y="3094038"/>
          <p14:tracePt t="529316" x="2951163" y="3094038"/>
          <p14:tracePt t="529333" x="3028950" y="3086100"/>
          <p14:tracePt t="529349" x="3086100" y="3071813"/>
          <p14:tracePt t="529366" x="3143250" y="3065463"/>
          <p14:tracePt t="529382" x="3179763" y="3065463"/>
          <p14:tracePt t="529399" x="3200400" y="3057525"/>
          <p14:tracePt t="529415" x="3208338" y="3057525"/>
          <p14:tracePt t="529431" x="3222625" y="3057525"/>
          <p14:tracePt t="529449" x="3279775" y="3057525"/>
          <p14:tracePt t="529465" x="3322638" y="3057525"/>
          <p14:tracePt t="529482" x="3371850" y="3071813"/>
          <p14:tracePt t="529499" x="3429000" y="3079750"/>
          <p14:tracePt t="529516" x="3471863" y="3086100"/>
          <p14:tracePt t="529532" x="3486150" y="3086100"/>
          <p14:tracePt t="529549" x="3522663" y="3086100"/>
          <p14:tracePt t="529565" x="3543300" y="3094038"/>
          <p14:tracePt t="529582" x="3586163" y="3114675"/>
          <p14:tracePt t="529598" x="3643313" y="3136900"/>
          <p14:tracePt t="529615" x="3694113" y="3157538"/>
          <p14:tracePt t="529632" x="3708400" y="3186113"/>
          <p14:tracePt t="529689" x="3708400" y="3200400"/>
          <p14:tracePt t="529729" x="3708400" y="3214688"/>
          <p14:tracePt t="529745" x="3708400" y="3243263"/>
          <p14:tracePt t="529753" x="3708400" y="3251200"/>
          <p14:tracePt t="529761" x="3708400" y="3257550"/>
          <p14:tracePt t="529767" x="3708400" y="3294063"/>
          <p14:tracePt t="529781" x="3708400" y="3314700"/>
          <p14:tracePt t="529798" x="3708400" y="3336925"/>
          <p14:tracePt t="529815" x="3708400" y="3351213"/>
          <p14:tracePt t="529831" x="3708400" y="3379788"/>
          <p14:tracePt t="529848" x="3708400" y="3400425"/>
          <p14:tracePt t="529865" x="3700463" y="3436938"/>
          <p14:tracePt t="529881" x="3686175" y="3457575"/>
          <p14:tracePt t="529898" x="3679825" y="3486150"/>
          <p14:tracePt t="529945" x="3671888" y="3500438"/>
          <p14:tracePt t="529977" x="3671888" y="3522663"/>
          <p14:tracePt t="529985" x="3651250" y="3536950"/>
          <p14:tracePt t="530001" x="3643313" y="3543300"/>
          <p14:tracePt t="530041" x="3636963" y="3551238"/>
          <p14:tracePt t="532793" x="3622675" y="3565525"/>
          <p14:tracePt t="532801" x="3614738" y="3565525"/>
          <p14:tracePt t="532808" x="3608388" y="3565525"/>
          <p14:tracePt t="532813" x="3571875" y="3579813"/>
          <p14:tracePt t="532857" x="3565525" y="3586163"/>
          <p14:tracePt t="532865" x="3543300" y="3586163"/>
          <p14:tracePt t="532881" x="3536950" y="3586163"/>
          <p14:tracePt t="532886" x="3529013" y="3586163"/>
          <p14:tracePt t="532894" x="3494088" y="3594100"/>
          <p14:tracePt t="532910" x="3465513" y="3608388"/>
          <p14:tracePt t="532928" x="3436938" y="3614738"/>
          <p14:tracePt t="532943" x="3408363" y="3622675"/>
          <p14:tracePt t="532960" x="3371850" y="3636963"/>
          <p14:tracePt t="532977" x="3357563" y="3636963"/>
          <p14:tracePt t="532994" x="3336925" y="3636963"/>
          <p14:tracePt t="533010" x="3322638" y="3636963"/>
          <p14:tracePt t="533073" x="3308350" y="3636963"/>
          <p14:tracePt t="533081" x="3294063" y="3636963"/>
          <p14:tracePt t="533089" x="3286125" y="3636963"/>
          <p14:tracePt t="533105" x="3279775" y="3636963"/>
          <p14:tracePt t="533110" x="3265488" y="3636963"/>
          <p14:tracePt t="533126" x="3257550" y="3636963"/>
          <p14:tracePt t="533143" x="3251200" y="3636963"/>
          <p14:tracePt t="533160" x="3243263" y="3636963"/>
          <p14:tracePt t="533201" x="3228975" y="3636963"/>
          <p14:tracePt t="533209" x="3222625" y="3636963"/>
          <p14:tracePt t="533217" x="3208338" y="3636963"/>
          <p14:tracePt t="533249" x="3194050" y="3636963"/>
          <p14:tracePt t="533249" x="3179763" y="3636963"/>
          <p14:tracePt t="533266" x="3171825" y="3629025"/>
          <p14:tracePt t="533273" x="3157538" y="3600450"/>
          <p14:tracePt t="533289" x="3143250" y="3565525"/>
          <p14:tracePt t="533294" x="3143250" y="3536950"/>
          <p14:tracePt t="533310" x="3143250" y="3514725"/>
          <p14:tracePt t="533326" x="3143250" y="3494088"/>
          <p14:tracePt t="533343" x="3143250" y="3479800"/>
          <p14:tracePt t="533360" x="3136900" y="3451225"/>
          <p14:tracePt t="533377" x="3136900" y="3422650"/>
          <p14:tracePt t="533394" x="3136900" y="3408363"/>
          <p14:tracePt t="533410" x="3136900" y="3400425"/>
          <p14:tracePt t="533427" x="3128963" y="3379788"/>
          <p14:tracePt t="533443" x="3128963" y="3365500"/>
          <p14:tracePt t="533459" x="3114675" y="3328988"/>
          <p14:tracePt t="533476" x="3114675" y="3322638"/>
          <p14:tracePt t="533493" x="3114675" y="3286125"/>
          <p14:tracePt t="533509" x="3114675" y="3265488"/>
          <p14:tracePt t="533527" x="3114675" y="3251200"/>
          <p14:tracePt t="533542" x="3114675" y="3228975"/>
          <p14:tracePt t="533560" x="3114675" y="3222625"/>
          <p14:tracePt t="533576" x="3114675" y="3208338"/>
          <p14:tracePt t="533594" x="3114675" y="3194050"/>
          <p14:tracePt t="533610" x="3114675" y="3186113"/>
          <p14:tracePt t="533649" x="3114675" y="3179763"/>
          <p14:tracePt t="533659" x="3114675" y="3165475"/>
          <p14:tracePt t="533665" x="3114675" y="3151188"/>
          <p14:tracePt t="533705" x="3114675" y="3143250"/>
          <p14:tracePt t="533737" x="3122613" y="3136900"/>
          <p14:tracePt t="533739" x="3128963" y="3128963"/>
          <p14:tracePt t="533762" x="3136900" y="3128963"/>
          <p14:tracePt t="533793" x="3143250" y="3128963"/>
          <p14:tracePt t="533809" x="3151188" y="3128963"/>
          <p14:tracePt t="533825" x="3171825" y="3128963"/>
          <p14:tracePt t="533841" x="3179763" y="3128963"/>
          <p14:tracePt t="533873" x="3186113" y="3128963"/>
          <p14:tracePt t="534361" x="3200400" y="3128963"/>
          <p14:tracePt t="534610" x="3208338" y="3128963"/>
          <p14:tracePt t="534665" x="3214688" y="3128963"/>
          <p14:tracePt t="535449" x="3222625" y="3128963"/>
          <p14:tracePt t="535633" x="3228975" y="3128963"/>
          <p14:tracePt t="536218" x="3236913" y="3136900"/>
          <p14:tracePt t="536706" x="3243263" y="3136900"/>
          <p14:tracePt t="536826" x="3251200" y="3136900"/>
          <p14:tracePt t="536833" x="3257550" y="3136900"/>
          <p14:tracePt t="536865" x="3279775" y="3136900"/>
          <p14:tracePt t="536905" x="3286125" y="3136900"/>
          <p14:tracePt t="536913" x="3294063" y="3136900"/>
          <p14:tracePt t="536919" x="3300413" y="3136900"/>
          <p14:tracePt t="536969" x="3314700" y="3136900"/>
          <p14:tracePt t="536977" x="3322638" y="3136900"/>
          <p14:tracePt t="536985" x="3328988" y="3136900"/>
          <p14:tracePt t="537001" x="3336925" y="3136900"/>
          <p14:tracePt t="537034" x="3351213" y="3136900"/>
          <p14:tracePt t="537049" x="3357563" y="3136900"/>
          <p14:tracePt t="537064" x="3365500" y="3136900"/>
          <p14:tracePt t="537113" x="3371850" y="3136900"/>
          <p14:tracePt t="537145" x="3386138" y="3136900"/>
          <p14:tracePt t="537145" x="3394075" y="3136900"/>
          <p14:tracePt t="537169" x="3400425" y="3136900"/>
          <p14:tracePt t="537201" x="3408363" y="3143250"/>
          <p14:tracePt t="537209" x="3414713" y="3151188"/>
          <p14:tracePt t="537226" x="3414713" y="3171825"/>
          <p14:tracePt t="537227" x="3436938" y="3186113"/>
          <p14:tracePt t="537256" x="3436938" y="3194050"/>
          <p14:tracePt t="537273" x="3443288" y="3222625"/>
          <p14:tracePt t="537289" x="3451225" y="3236913"/>
          <p14:tracePt t="537329" x="3451225" y="3251200"/>
          <p14:tracePt t="537337" x="3457575" y="3257550"/>
          <p14:tracePt t="537369" x="3479800" y="3279775"/>
          <p14:tracePt t="537434" x="3479800" y="3308350"/>
          <p14:tracePt t="537441" x="3479800" y="3314700"/>
          <p14:tracePt t="537457" x="3479800" y="3322638"/>
          <p14:tracePt t="537465" x="3479800" y="3336925"/>
          <p14:tracePt t="537481" x="3479800" y="3343275"/>
          <p14:tracePt t="537513" x="3479800" y="3351213"/>
          <p14:tracePt t="537521" x="3479800" y="3371850"/>
          <p14:tracePt t="537524" x="3479800" y="3386138"/>
          <p14:tracePt t="537537" x="3479800" y="3414713"/>
          <p14:tracePt t="537553" x="3479800" y="3422650"/>
          <p14:tracePt t="537571" x="3479800" y="3429000"/>
          <p14:tracePt t="537587" x="3479800" y="3436938"/>
          <p14:tracePt t="537604" x="3479800" y="3451225"/>
          <p14:tracePt t="537620" x="3479800" y="3465513"/>
          <p14:tracePt t="537638" x="3479800" y="3486150"/>
          <p14:tracePt t="537654" x="3465513" y="3508375"/>
          <p14:tracePt t="537690" x="3451225" y="3514725"/>
          <p14:tracePt t="537705" x="3443288" y="3514725"/>
          <p14:tracePt t="537721" x="3436938" y="3522663"/>
          <p14:tracePt t="537721" x="3414713" y="3522663"/>
          <p14:tracePt t="537737" x="3394075" y="3536950"/>
          <p14:tracePt t="537754" x="3386138" y="3543300"/>
          <p14:tracePt t="537769" x="3371850" y="3543300"/>
          <p14:tracePt t="537787" x="3343275" y="3557588"/>
          <p14:tracePt t="537803" x="3322638" y="3565525"/>
          <p14:tracePt t="537820" x="3308350" y="3565525"/>
          <p14:tracePt t="537836" x="3294063" y="3565525"/>
          <p14:tracePt t="537853" x="3286125" y="3565525"/>
          <p14:tracePt t="537870" x="3279775" y="3565525"/>
          <p14:tracePt t="537945" x="3271838" y="3565525"/>
          <p14:tracePt t="537953" x="3251200" y="3565525"/>
          <p14:tracePt t="537961" x="3236913" y="3536950"/>
          <p14:tracePt t="537971" x="3228975" y="3529013"/>
          <p14:tracePt t="537986" x="3222625" y="3508375"/>
          <p14:tracePt t="538003" x="3208338" y="3479800"/>
          <p14:tracePt t="538020" x="3208338" y="3465513"/>
          <p14:tracePt t="538036" x="3200400" y="3436938"/>
          <p14:tracePt t="538054" x="3186113" y="3408363"/>
          <p14:tracePt t="538072" x="3179763" y="3386138"/>
          <p14:tracePt t="538086" x="3179763" y="3365500"/>
          <p14:tracePt t="538102" x="3179763" y="3351213"/>
          <p14:tracePt t="538120" x="3179763" y="3336925"/>
          <p14:tracePt t="538135" x="3165475" y="3314700"/>
          <p14:tracePt t="538153" x="3165475" y="3308350"/>
          <p14:tracePt t="538153" x="3165475" y="3300413"/>
          <p14:tracePt t="538169" x="3157538" y="3271838"/>
          <p14:tracePt t="538185" x="3157538" y="3236913"/>
          <p14:tracePt t="538202" x="3157538" y="3222625"/>
          <p14:tracePt t="538219" x="3157538" y="3214688"/>
          <p14:tracePt t="538236" x="3157538" y="3194050"/>
          <p14:tracePt t="538253" x="3157538" y="3179763"/>
          <p14:tracePt t="538270" x="3171825" y="3157538"/>
          <p14:tracePt t="538286" x="3179763" y="3143250"/>
          <p14:tracePt t="538302" x="3186113" y="3136900"/>
          <p14:tracePt t="538345" x="3200400" y="3128963"/>
          <p14:tracePt t="538377" x="3208338" y="3128963"/>
          <p14:tracePt t="538378" x="3214688" y="3128963"/>
          <p14:tracePt t="538386" x="3228975" y="3128963"/>
          <p14:tracePt t="538402" x="3265488" y="3128963"/>
          <p14:tracePt t="538419" x="3286125" y="3128963"/>
          <p14:tracePt t="538435" x="3308350" y="3128963"/>
          <p14:tracePt t="538452" x="3314700" y="3128963"/>
          <p14:tracePt t="538469" x="3351213" y="3128963"/>
          <p14:tracePt t="538486" x="3371850" y="3151188"/>
          <p14:tracePt t="538502" x="3400425" y="3171825"/>
          <p14:tracePt t="538519" x="3408363" y="3208338"/>
          <p14:tracePt t="538536" x="3414713" y="3228975"/>
          <p14:tracePt t="538552" x="3422650" y="3265488"/>
          <p14:tracePt t="538569" x="3422650" y="3279775"/>
          <p14:tracePt t="538585" x="3436938" y="3300413"/>
          <p14:tracePt t="538602" x="3443288" y="3322638"/>
          <p14:tracePt t="538618" x="3443288" y="3351213"/>
          <p14:tracePt t="538636" x="3451225" y="3357563"/>
          <p14:tracePt t="538652" x="3451225" y="3365500"/>
          <p14:tracePt t="538668" x="3465513" y="3394075"/>
          <p14:tracePt t="538705" x="3465513" y="3400425"/>
          <p14:tracePt t="538712" x="3465513" y="3422650"/>
          <p14:tracePt t="538720" x="3479800" y="3443288"/>
          <p14:tracePt t="538735" x="3479800" y="3465513"/>
          <p14:tracePt t="538752" x="3479800" y="3479800"/>
          <p14:tracePt t="538769" x="3479800" y="3500438"/>
          <p14:tracePt t="538769" x="3479800" y="3508375"/>
          <p14:tracePt t="538786" x="3479800" y="3514725"/>
          <p14:tracePt t="538833" x="3479800" y="3522663"/>
          <p14:tracePt t="538841" x="3479800" y="3551238"/>
          <p14:tracePt t="538849" x="3471863" y="3557588"/>
          <p14:tracePt t="538861" x="3451225" y="3571875"/>
          <p14:tracePt t="538868" x="3436938" y="3586163"/>
          <p14:tracePt t="538885" x="3429000" y="3594100"/>
          <p14:tracePt t="538929" x="3422650" y="3608388"/>
          <p14:tracePt t="538937" x="3414713" y="3608388"/>
          <p14:tracePt t="538953" x="3408363" y="3608388"/>
          <p14:tracePt t="538985" x="3400425" y="3608388"/>
          <p14:tracePt t="538993" x="3371850" y="3608388"/>
          <p14:tracePt t="539001" x="3357563" y="3608388"/>
          <p14:tracePt t="539001" x="3351213" y="3608388"/>
          <p14:tracePt t="539010" x="3336925" y="3608388"/>
          <p14:tracePt t="539018" x="3308350" y="3608388"/>
          <p14:tracePt t="539035" x="3286125" y="3608388"/>
          <p14:tracePt t="539052" x="3243263" y="3594100"/>
          <p14:tracePt t="539068" x="3200400" y="3579813"/>
          <p14:tracePt t="539085" x="3194050" y="3579813"/>
          <p14:tracePt t="539101" x="3179763" y="3571875"/>
          <p14:tracePt t="539118" x="3157538" y="3551238"/>
          <p14:tracePt t="539134" x="3128963" y="3543300"/>
          <p14:tracePt t="539151" x="3108325" y="3536950"/>
          <p14:tracePt t="539169" x="3086100" y="3529013"/>
          <p14:tracePt t="539184" x="3057525" y="3500438"/>
          <p14:tracePt t="539202" x="3057525" y="3494088"/>
          <p14:tracePt t="539218" x="3036888" y="3465513"/>
          <p14:tracePt t="539235" x="3036888" y="3457575"/>
          <p14:tracePt t="539252" x="3028950" y="3422650"/>
          <p14:tracePt t="539268" x="3028950" y="3400425"/>
          <p14:tracePt t="539285" x="3022600" y="3371850"/>
          <p14:tracePt t="539301" x="3022600" y="3357563"/>
          <p14:tracePt t="539318" x="3022600" y="3336925"/>
          <p14:tracePt t="539334" x="3022600" y="3314700"/>
          <p14:tracePt t="539351" x="3022600" y="3300413"/>
          <p14:tracePt t="539367" x="3022600" y="3271838"/>
          <p14:tracePt t="539384" x="3022600" y="3228975"/>
          <p14:tracePt t="539401" x="3022600" y="3222625"/>
          <p14:tracePt t="539418" x="3022600" y="3200400"/>
          <p14:tracePt t="539434" x="3022600" y="3186113"/>
          <p14:tracePt t="539481" x="3036888" y="3179763"/>
          <p14:tracePt t="539492" x="3057525" y="3171825"/>
          <p14:tracePt t="539493" x="3065463" y="3171825"/>
          <p14:tracePt t="539501" x="3094038" y="3151188"/>
          <p14:tracePt t="539518" x="3122613" y="3143250"/>
          <p14:tracePt t="539534" x="3128963" y="3143250"/>
          <p14:tracePt t="539551" x="3151188" y="3143250"/>
          <p14:tracePt t="539567" x="3165475" y="3136900"/>
          <p14:tracePt t="539583" x="3214688" y="3136900"/>
          <p14:tracePt t="539600" x="3265488" y="3136900"/>
          <p14:tracePt t="539618" x="3271838" y="3136900"/>
          <p14:tracePt t="539634" x="3279775" y="3136900"/>
          <p14:tracePt t="539651" x="3314700" y="3136900"/>
          <p14:tracePt t="539667" x="3328988" y="3136900"/>
          <p14:tracePt t="539684" x="3351213" y="3136900"/>
          <p14:tracePt t="539700" x="3357563" y="3143250"/>
          <p14:tracePt t="539718" x="3365500" y="3151188"/>
          <p14:tracePt t="539734" x="3379788" y="3186113"/>
          <p14:tracePt t="539750" x="3394075" y="3222625"/>
          <p14:tracePt t="539767" x="3394075" y="3265488"/>
          <p14:tracePt t="539783" x="3394075" y="3286125"/>
          <p14:tracePt t="539783" x="3400425" y="3314700"/>
          <p14:tracePt t="539801" x="3400425" y="3328988"/>
          <p14:tracePt t="539817" x="3400425" y="3351213"/>
          <p14:tracePt t="539833" x="3408363" y="3371850"/>
          <p14:tracePt t="539850" x="3422650" y="3386138"/>
          <p14:tracePt t="539867" x="3422650" y="3400425"/>
          <p14:tracePt t="539883" x="3422650" y="3429000"/>
          <p14:tracePt t="539900" x="3422650" y="3443288"/>
          <p14:tracePt t="539916" x="3422650" y="3457575"/>
          <p14:tracePt t="539934" x="3422650" y="3465513"/>
          <p14:tracePt t="539950" x="3422650" y="3471863"/>
          <p14:tracePt t="539967" x="3422650" y="3479800"/>
          <p14:tracePt t="539984" x="3422650" y="3494088"/>
          <p14:tracePt t="540016" x="3422650" y="3500438"/>
          <p14:tracePt t="540048" x="3422650" y="3508375"/>
          <p14:tracePt t="540065" x="3414713" y="3514725"/>
          <p14:tracePt t="540081" x="3400425" y="3536950"/>
          <p14:tracePt t="540114" x="3394075" y="3551238"/>
          <p14:tracePt t="540153" x="3386138" y="3557588"/>
          <p14:tracePt t="540161" x="3379788" y="3565525"/>
          <p14:tracePt t="540169" x="3371850" y="3565525"/>
          <p14:tracePt t="540183" x="3365500" y="3571875"/>
          <p14:tracePt t="540185" x="3357563" y="3579813"/>
          <p14:tracePt t="540289" x="3351213" y="3594100"/>
          <p14:tracePt t="540497" x="3328988" y="3594100"/>
          <p14:tracePt t="540514" x="3322638" y="3594100"/>
          <p14:tracePt t="540521" x="3314700" y="3594100"/>
          <p14:tracePt t="540533" x="3300413" y="3600450"/>
          <p14:tracePt t="540593" x="3294063" y="3600450"/>
          <p14:tracePt t="540601" x="3286125" y="3600450"/>
          <p14:tracePt t="540617" x="3279775" y="3600450"/>
          <p14:tracePt t="540649" x="3271838" y="3600450"/>
          <p14:tracePt t="541257" x="3257550" y="3600450"/>
          <p14:tracePt t="541265" x="3251200" y="3608388"/>
          <p14:tracePt t="541265" x="3243263" y="3614738"/>
          <p14:tracePt t="541305" x="3236913" y="3622675"/>
          <p14:tracePt t="541353" x="3222625" y="3622675"/>
          <p14:tracePt t="541369" x="3200400" y="3636963"/>
          <p14:tracePt t="541384" x="3186113" y="3643313"/>
          <p14:tracePt t="541385" x="3179763" y="3643313"/>
          <p14:tracePt t="541398" x="3157538" y="3665538"/>
          <p14:tracePt t="541415" x="3143250" y="3671888"/>
          <p14:tracePt t="541432" x="3122613" y="3700463"/>
          <p14:tracePt t="541448" x="3114675" y="3714750"/>
          <p14:tracePt t="541465" x="3108325" y="3729038"/>
          <p14:tracePt t="541498" x="3100388" y="3743325"/>
          <p14:tracePt t="541499" x="3094038" y="3751263"/>
          <p14:tracePt t="541515" x="3079750" y="3765550"/>
          <p14:tracePt t="541531" x="3071813" y="3779838"/>
          <p14:tracePt t="541548" x="3051175" y="3800475"/>
          <p14:tracePt t="541565" x="3043238" y="3822700"/>
          <p14:tracePt t="541610" x="3036888" y="3829050"/>
          <p14:tracePt t="541617" x="3028950" y="3857625"/>
          <p14:tracePt t="541637" x="3028950" y="3871913"/>
          <p14:tracePt t="541647" x="3022600" y="3879850"/>
          <p14:tracePt t="541648" x="3014663" y="3900488"/>
          <p14:tracePt t="541665" x="3008313" y="3951288"/>
          <p14:tracePt t="541696" x="3008313" y="3957638"/>
          <p14:tracePt t="541698" x="3008313" y="3979863"/>
          <p14:tracePt t="541731" x="3008313" y="3986213"/>
          <p14:tracePt t="541747" x="3008313" y="4008438"/>
          <p14:tracePt t="541748" x="3008313" y="4014788"/>
          <p14:tracePt t="541764" x="3008313" y="4051300"/>
          <p14:tracePt t="541780" x="3008313" y="4057650"/>
          <p14:tracePt t="541798" x="3008313" y="4079875"/>
          <p14:tracePt t="541815" x="3008313" y="4086225"/>
          <p14:tracePt t="541831" x="3008313" y="4094163"/>
          <p14:tracePt t="541847" x="3014663" y="4108450"/>
          <p14:tracePt t="541864" x="3022600" y="4122738"/>
          <p14:tracePt t="541864" x="3028950" y="4129088"/>
          <p14:tracePt t="541898" x="3043238" y="4137025"/>
          <p14:tracePt t="541898" x="3065463" y="4143375"/>
          <p14:tracePt t="541914" x="3079750" y="4143375"/>
          <p14:tracePt t="541930" x="3094038" y="4143375"/>
          <p14:tracePt t="541948" x="3122613" y="4143375"/>
          <p14:tracePt t="541964" x="3136900" y="4143375"/>
          <p14:tracePt t="541964" x="3151188" y="4143375"/>
          <p14:tracePt t="542001" x="3165475" y="4165600"/>
          <p14:tracePt t="542032" x="3171825" y="4165600"/>
          <p14:tracePt t="542041" x="3200400" y="4165600"/>
          <p14:tracePt t="542057" x="3214688" y="4165600"/>
          <p14:tracePt t="542073" x="3243263" y="4165600"/>
          <p14:tracePt t="542080" x="3251200" y="4165600"/>
          <p14:tracePt t="542105" x="3279775" y="4165600"/>
          <p14:tracePt t="542118" x="3286125" y="4165600"/>
          <p14:tracePt t="542121" x="3314700" y="4165600"/>
          <p14:tracePt t="542131" x="3351213" y="4137025"/>
          <p14:tracePt t="542147" x="3379788" y="4108450"/>
          <p14:tracePt t="542164" x="3408363" y="4100513"/>
          <p14:tracePt t="542180" x="3414713" y="4094163"/>
          <p14:tracePt t="542196" x="3451225" y="4057650"/>
          <p14:tracePt t="542241" x="3471863" y="4043363"/>
          <p14:tracePt t="542257" x="3479800" y="4022725"/>
          <p14:tracePt t="542273" x="3479800" y="3994150"/>
          <p14:tracePt t="542282" x="3479800" y="3986213"/>
          <p14:tracePt t="542282" x="3479800" y="3957638"/>
          <p14:tracePt t="542297" x="3479800" y="3922713"/>
          <p14:tracePt t="542313" x="3479800" y="3879850"/>
          <p14:tracePt t="542330" x="3479800" y="3836988"/>
          <p14:tracePt t="542346" x="3479800" y="3779838"/>
          <p14:tracePt t="542364" x="3479800" y="3722688"/>
          <p14:tracePt t="542379" x="3479800" y="3679825"/>
          <p14:tracePt t="542397" x="3465513" y="3657600"/>
          <p14:tracePt t="542413" x="3457575" y="3629025"/>
          <p14:tracePt t="542457" x="3451225" y="3622675"/>
          <p14:tracePt t="542461" x="3429000" y="3608388"/>
          <p14:tracePt t="542466" x="3422650" y="3608388"/>
          <p14:tracePt t="542480" x="3408363" y="3608388"/>
          <p14:tracePt t="542497" x="3379788" y="3608388"/>
          <p14:tracePt t="542513" x="3343275" y="3608388"/>
          <p14:tracePt t="542530" x="3322638" y="3608388"/>
          <p14:tracePt t="542547" x="3286125" y="3629025"/>
          <p14:tracePt t="542563" x="3279775" y="3643313"/>
          <p14:tracePt t="542580" x="3257550" y="3679825"/>
          <p14:tracePt t="542596" x="3251200" y="3694113"/>
          <p14:tracePt t="542614" x="3243263" y="3714750"/>
          <p14:tracePt t="542630" x="3236913" y="3743325"/>
          <p14:tracePt t="542647" x="3222625" y="3786188"/>
          <p14:tracePt t="542663" x="3214688" y="3829050"/>
          <p14:tracePt t="542680" x="3214688" y="3857625"/>
          <p14:tracePt t="542680" x="3208338" y="3865563"/>
          <p14:tracePt t="542698" x="3208338" y="3900488"/>
          <p14:tracePt t="542713" x="3208338" y="3929063"/>
          <p14:tracePt t="542729" x="3208338" y="3965575"/>
          <p14:tracePt t="542745" x="3208338" y="3986213"/>
          <p14:tracePt t="542764" x="3208338" y="4022725"/>
          <p14:tracePt t="542779" x="3194050" y="4051300"/>
          <p14:tracePt t="542796" x="3194050" y="4086225"/>
          <p14:tracePt t="542812" x="3179763" y="4114800"/>
          <p14:tracePt t="542829" x="3165475" y="4151313"/>
          <p14:tracePt t="542846" x="3157538" y="4179888"/>
          <p14:tracePt t="542863" x="3157538" y="4194175"/>
          <p14:tracePt t="542879" x="3157538" y="4222750"/>
          <p14:tracePt t="542895" x="3151188" y="4237038"/>
          <p14:tracePt t="542913" x="3128963" y="4271963"/>
          <p14:tracePt t="542977" x="3128963" y="4279900"/>
          <p14:tracePt t="542986" x="3136900" y="4294188"/>
          <p14:tracePt t="542995" x="3136900" y="4300538"/>
          <p14:tracePt t="542996" x="3143250" y="4322763"/>
          <p14:tracePt t="543014" x="3143250" y="4351338"/>
          <p14:tracePt t="543029" x="3151188" y="4357688"/>
          <p14:tracePt t="543045" x="3165475" y="4379913"/>
          <p14:tracePt t="543063" x="3171825" y="4386263"/>
          <p14:tracePt t="543096" x="3179763" y="4394200"/>
          <p14:tracePt t="543097" x="3194050" y="4400550"/>
          <p14:tracePt t="543112" x="3214688" y="4414838"/>
          <p14:tracePt t="543129" x="3222625" y="4422775"/>
          <p14:tracePt t="543145" x="3236913" y="4422775"/>
          <p14:tracePt t="543163" x="3251200" y="4422775"/>
          <p14:tracePt t="543178" x="3257550" y="4422775"/>
          <p14:tracePt t="543195" x="3279775" y="4422775"/>
          <p14:tracePt t="543241" x="3286125" y="4422775"/>
          <p14:tracePt t="543257" x="3294063" y="4422775"/>
          <p14:tracePt t="543278" x="3308350" y="4422775"/>
          <p14:tracePt t="543280" x="3314700" y="4422775"/>
          <p14:tracePt t="543296" x="3328988" y="4422775"/>
          <p14:tracePt t="543312" x="3343275" y="4422775"/>
          <p14:tracePt t="543328" x="3351213" y="4422775"/>
          <p14:tracePt t="543369" x="3365500" y="4422775"/>
          <p14:tracePt t="543385" x="3371850" y="4414838"/>
          <p14:tracePt t="543417" x="3394075" y="4400550"/>
          <p14:tracePt t="543433" x="3400425" y="4386263"/>
          <p14:tracePt t="543497" x="3408363" y="4371975"/>
          <p14:tracePt t="543530" x="3408363" y="4351338"/>
          <p14:tracePt t="543545" x="3408363" y="4343400"/>
          <p14:tracePt t="543546" x="3414713" y="4329113"/>
          <p14:tracePt t="543593" x="3414713" y="4314825"/>
          <p14:tracePt t="543601" x="3414713" y="4308475"/>
          <p14:tracePt t="543618" x="3414713" y="4300538"/>
          <p14:tracePt t="543638" x="3414713" y="4294188"/>
          <p14:tracePt t="543665" x="3414713" y="4279900"/>
          <p14:tracePt t="543673" x="3414713" y="4271963"/>
          <p14:tracePt t="543685" x="3414713" y="4265613"/>
          <p14:tracePt t="543694" x="3414713" y="4257675"/>
          <p14:tracePt t="543729" x="3408363" y="4251325"/>
          <p14:tracePt t="543745" x="3394075" y="4243388"/>
          <p14:tracePt t="543745" x="3386138" y="4237038"/>
          <p14:tracePt t="543801" x="3371850" y="4237038"/>
          <p14:tracePt t="543824" x="3365500" y="4237038"/>
          <p14:tracePt t="543857" x="3357563" y="4237038"/>
          <p14:tracePt t="543905" x="3351213" y="4237038"/>
          <p14:tracePt t="543922" x="3328988" y="4237038"/>
          <p14:tracePt t="544001" x="3322638" y="4237038"/>
          <p14:tracePt t="544017" x="3314700" y="4243388"/>
          <p14:tracePt t="544569" x="3322638" y="4251325"/>
          <p14:tracePt t="544689" x="3322638" y="4257675"/>
          <p14:tracePt t="544750" x="3336925" y="4265613"/>
          <p14:tracePt t="544809" x="3336925" y="4271963"/>
          <p14:tracePt t="544825" x="3336925" y="4279900"/>
          <p14:tracePt t="544841" x="3336925" y="4294188"/>
          <p14:tracePt t="544849" x="3336925" y="4300538"/>
          <p14:tracePt t="544857" x="3336925" y="4308475"/>
          <p14:tracePt t="544872" x="3336925" y="4322763"/>
          <p14:tracePt t="544877" x="3336925" y="4343400"/>
          <p14:tracePt t="544893" x="3336925" y="4371975"/>
          <p14:tracePt t="544910" x="3336925" y="4386263"/>
          <p14:tracePt t="544926" x="3336925" y="4422775"/>
          <p14:tracePt t="544943" x="3336925" y="4437063"/>
          <p14:tracePt t="544960" x="3322638" y="4457700"/>
          <p14:tracePt t="544976" x="3322638" y="4486275"/>
          <p14:tracePt t="544994" x="3322638" y="4508500"/>
          <p14:tracePt t="545009" x="3322638" y="4529138"/>
          <p14:tracePt t="545026" x="3322638" y="4543425"/>
          <p14:tracePt t="545042" x="3322638" y="4565650"/>
          <p14:tracePt t="545060" x="3322638" y="4572000"/>
          <p14:tracePt t="545075" x="3322638" y="4579938"/>
          <p14:tracePt t="545092" x="3322638" y="4586288"/>
          <p14:tracePt t="545130" x="3322638" y="4600575"/>
          <p14:tracePt t="545162" x="3322638" y="4608513"/>
          <p14:tracePt t="545378" x="3314700" y="4614863"/>
          <p14:tracePt t="545473" x="3308350" y="4614863"/>
          <p14:tracePt t="545489" x="3300413" y="4622800"/>
          <p14:tracePt t="545609" x="3294063" y="4622800"/>
          <p14:tracePt t="545657" x="3286125" y="4629150"/>
          <p14:tracePt t="545673" x="3286125" y="4637088"/>
          <p14:tracePt t="545681" x="3286125" y="4651375"/>
          <p14:tracePt t="545692" x="3279775" y="4679950"/>
          <p14:tracePt t="545708" x="3279775" y="4686300"/>
          <p14:tracePt t="545726" x="3279775" y="4694238"/>
          <p14:tracePt t="545741" x="3271838" y="4714875"/>
          <p14:tracePt t="545758" x="3271838" y="4722813"/>
          <p14:tracePt t="545774" x="3271838" y="4729163"/>
          <p14:tracePt t="545791" x="3271838" y="4751388"/>
          <p14:tracePt t="545791" x="3265488" y="4757738"/>
          <p14:tracePt t="545841" x="3265488" y="4765675"/>
          <p14:tracePt t="545849" x="3265488" y="4772025"/>
          <p14:tracePt t="545857" x="3265488" y="4786313"/>
          <p14:tracePt t="545877" x="3265488" y="4794250"/>
          <p14:tracePt t="545878" x="3265488" y="4800600"/>
          <p14:tracePt t="545892" x="3265488" y="4808538"/>
          <p14:tracePt t="545908" x="3265488" y="4829175"/>
          <p14:tracePt t="545925" x="3265488" y="4837113"/>
          <p14:tracePt t="545942" x="3265488" y="4843463"/>
          <p14:tracePt t="545958" x="3265488" y="4851400"/>
          <p14:tracePt t="545974" x="3265488" y="4872038"/>
          <p14:tracePt t="545993" x="3265488" y="4879975"/>
          <p14:tracePt t="546008" x="3265488" y="4900613"/>
          <p14:tracePt t="546057" x="3265488" y="4908550"/>
          <p14:tracePt t="546105" x="3265488" y="4914900"/>
          <p14:tracePt t="546113" x="3265488" y="4922838"/>
          <p14:tracePt t="546131" x="3271838" y="4922838"/>
          <p14:tracePt t="546161" x="3279775" y="4922838"/>
          <p14:tracePt t="546202" x="3286125" y="4922838"/>
          <p14:tracePt t="546208" x="3294063" y="4922838"/>
          <p14:tracePt t="546210" x="3308350" y="4914900"/>
          <p14:tracePt t="546224" x="3357563" y="4865688"/>
          <p14:tracePt t="546242" x="3379788" y="4851400"/>
          <p14:tracePt t="546258" x="3386138" y="4837113"/>
          <p14:tracePt t="546274" x="3408363" y="4794250"/>
          <p14:tracePt t="546292" x="3414713" y="4779963"/>
          <p14:tracePt t="546307" x="3422650" y="4751388"/>
          <p14:tracePt t="546325" x="3422650" y="4737100"/>
          <p14:tracePt t="546341" x="3443288" y="4714875"/>
          <p14:tracePt t="546358" x="3451225" y="4679950"/>
          <p14:tracePt t="546374" x="3451225" y="4657725"/>
          <p14:tracePt t="546391" x="3457575" y="4622800"/>
          <p14:tracePt t="546408" x="3457575" y="4594225"/>
          <p14:tracePt t="546424" x="3457575" y="4579938"/>
          <p14:tracePt t="546441" x="3457575" y="4551363"/>
          <p14:tracePt t="546457" x="3457575" y="4543425"/>
          <p14:tracePt t="546475" x="3457575" y="4537075"/>
          <p14:tracePt t="546491" x="3451225" y="4508500"/>
          <p14:tracePt t="546537" x="3443288" y="4500563"/>
          <p14:tracePt t="546553" x="3436938" y="4494213"/>
          <p14:tracePt t="546585" x="3414713" y="4494213"/>
          <p14:tracePt t="546593" x="3400425" y="4494213"/>
          <p14:tracePt t="546601" x="3394075" y="4494213"/>
          <p14:tracePt t="546609" x="3371850" y="4471988"/>
          <p14:tracePt t="546623" x="3357563" y="4465638"/>
          <p14:tracePt t="546640" x="3322638" y="4465638"/>
          <p14:tracePt t="546658" x="3314700" y="4465638"/>
          <p14:tracePt t="546674" x="3294063" y="4457700"/>
          <p14:tracePt t="546691" x="3286125" y="4457700"/>
          <p14:tracePt t="546707" x="3265488" y="4457700"/>
          <p14:tracePt t="546724" x="3257550" y="4457700"/>
          <p14:tracePt t="546785" x="3251200" y="4457700"/>
          <p14:tracePt t="546841" x="3228975" y="4471988"/>
          <p14:tracePt t="546850" x="3228975" y="4486275"/>
          <p14:tracePt t="546857" x="3228975" y="4514850"/>
          <p14:tracePt t="546865" x="3228975" y="4543425"/>
          <p14:tracePt t="546876" x="3228975" y="4572000"/>
          <p14:tracePt t="546891" x="3228975" y="4600575"/>
          <p14:tracePt t="546907" x="3228975" y="4643438"/>
          <p14:tracePt t="546924" x="3228975" y="4679950"/>
          <p14:tracePt t="546939" x="3228975" y="4694238"/>
          <p14:tracePt t="546957" x="3228975" y="4708525"/>
          <p14:tracePt t="546973" x="3228975" y="4722813"/>
          <p14:tracePt t="546990" x="3228975" y="4743450"/>
          <p14:tracePt t="547007" x="3228975" y="4757738"/>
          <p14:tracePt t="547024" x="3228975" y="4786313"/>
          <p14:tracePt t="547040" x="3228975" y="4808538"/>
          <p14:tracePt t="547057" x="3228975" y="4837113"/>
          <p14:tracePt t="547074" x="3228975" y="4843463"/>
          <p14:tracePt t="547090" x="3228975" y="4865688"/>
          <p14:tracePt t="547107" x="3228975" y="4872038"/>
          <p14:tracePt t="547124" x="3228975" y="4900613"/>
          <p14:tracePt t="547140" x="3228975" y="4908550"/>
          <p14:tracePt t="547157" x="3228975" y="4914900"/>
          <p14:tracePt t="547175" x="3228975" y="4937125"/>
          <p14:tracePt t="547190" x="3228975" y="4951413"/>
          <p14:tracePt t="547207" x="3228975" y="4972050"/>
          <p14:tracePt t="547224" x="3228975" y="4986338"/>
          <p14:tracePt t="547239" x="3228975" y="5008563"/>
          <p14:tracePt t="547239" x="3228975" y="5029200"/>
          <p14:tracePt t="547273" x="3228975" y="5037138"/>
          <p14:tracePt t="547274" x="3228975" y="5057775"/>
          <p14:tracePt t="547290" x="3228975" y="5065713"/>
          <p14:tracePt t="547306" x="3228975" y="5086350"/>
          <p14:tracePt t="547323" x="3214688" y="5122863"/>
          <p14:tracePt t="547339" x="3208338" y="5151438"/>
          <p14:tracePt t="547356" x="3208338" y="5157788"/>
          <p14:tracePt t="547373" x="3200400" y="5180013"/>
          <p14:tracePt t="547389" x="3186113" y="5214938"/>
          <p14:tracePt t="547407" x="3171825" y="5251450"/>
          <p14:tracePt t="547423" x="3171825" y="5272088"/>
          <p14:tracePt t="547440" x="3165475" y="5314950"/>
          <p14:tracePt t="547456" x="3157538" y="5343525"/>
          <p14:tracePt t="547474" x="3157538" y="5386388"/>
          <p14:tracePt t="547490" x="3151188" y="5400675"/>
          <p14:tracePt t="547506" x="3151188" y="5443538"/>
          <p14:tracePt t="547522" x="3151188" y="5480050"/>
          <p14:tracePt t="547539" x="3128963" y="5522913"/>
          <p14:tracePt t="547556" x="3128963" y="5565775"/>
          <p14:tracePt t="547572" x="3128963" y="5600700"/>
          <p14:tracePt t="547590" x="3128963" y="5629275"/>
          <p14:tracePt t="547605" x="3128963" y="5643563"/>
          <p14:tracePt t="547622" x="3128963" y="5665788"/>
          <p14:tracePt t="547639" x="3128963" y="5680075"/>
          <p14:tracePt t="547639" x="3128963" y="5686425"/>
          <p14:tracePt t="547657" x="3128963" y="5708650"/>
          <p14:tracePt t="547672" x="3128963" y="5715000"/>
          <p14:tracePt t="547688" x="3128963" y="5729288"/>
          <p14:tracePt t="547705" x="3128963" y="5743575"/>
          <p14:tracePt t="547722" x="3128963" y="5757863"/>
          <p14:tracePt t="547740" x="3128963" y="5765800"/>
          <p14:tracePt t="547921" x="3128963" y="5772150"/>
          <p14:tracePt t="547942" x="3143250" y="5772150"/>
          <p14:tracePt t="547961" x="3165475" y="5757863"/>
          <p14:tracePt t="547977" x="3171825" y="5743575"/>
          <p14:tracePt t="547985" x="3179763" y="5737225"/>
          <p14:tracePt t="547989" x="3200400" y="5694363"/>
          <p14:tracePt t="548005" x="3214688" y="5680075"/>
          <p14:tracePt t="548022" x="3228975" y="5637213"/>
          <p14:tracePt t="548039" x="3265488" y="5600700"/>
          <p14:tracePt t="548055" x="3300413" y="5551488"/>
          <p14:tracePt t="548072" x="3322638" y="5494338"/>
          <p14:tracePt t="548088" x="3379788" y="5357813"/>
          <p14:tracePt t="548105" x="3400425" y="5272088"/>
          <p14:tracePt t="548121" x="3408363" y="5165725"/>
          <p14:tracePt t="548139" x="3408363" y="5072063"/>
          <p14:tracePt t="548155" x="3408363" y="4972050"/>
          <p14:tracePt t="548172" x="3408363" y="4886325"/>
          <p14:tracePt t="548189" x="3408363" y="4808538"/>
          <p14:tracePt t="548205" x="3408363" y="4722813"/>
          <p14:tracePt t="548222" x="3408363" y="4643438"/>
          <p14:tracePt t="548238" x="3408363" y="4551363"/>
          <p14:tracePt t="548255" x="3408363" y="4465638"/>
          <p14:tracePt t="548271" x="3422650" y="4394200"/>
          <p14:tracePt t="548288" x="3429000" y="4314825"/>
          <p14:tracePt t="548288" x="3451225" y="4265613"/>
          <p14:tracePt t="548305" x="3465513" y="4171950"/>
          <p14:tracePt t="548322" x="3471863" y="4086225"/>
          <p14:tracePt t="548338" x="3508375" y="3994150"/>
          <p14:tracePt t="548355" x="3514725" y="3900488"/>
          <p14:tracePt t="548372" x="3536950" y="3814763"/>
          <p14:tracePt t="548388" x="3557588" y="3751263"/>
          <p14:tracePt t="548405" x="3579813" y="3657600"/>
          <p14:tracePt t="548422" x="3579813" y="3586163"/>
          <p14:tracePt t="548438" x="3586163" y="3508375"/>
          <p14:tracePt t="548455" x="3586163" y="3443288"/>
          <p14:tracePt t="548471" x="3586163" y="3386138"/>
          <p14:tracePt t="548489" x="3586163" y="3308350"/>
          <p14:tracePt t="548505" x="3586163" y="3251200"/>
          <p14:tracePt t="548522" x="3586163" y="3186113"/>
          <p14:tracePt t="548538" x="3586163" y="3122613"/>
          <p14:tracePt t="548555" x="3586163" y="3065463"/>
          <p14:tracePt t="548571" x="3586163" y="3022600"/>
          <p14:tracePt t="548589" x="3586163" y="2957513"/>
          <p14:tracePt t="548604" x="3565525" y="2871788"/>
          <p14:tracePt t="548622" x="3551238" y="2794000"/>
          <p14:tracePt t="548638" x="3543300" y="2728913"/>
          <p14:tracePt t="548654" x="3543300" y="2622550"/>
          <p14:tracePt t="548671" x="3543300" y="2514600"/>
          <p14:tracePt t="548687" x="3508375" y="2365375"/>
          <p14:tracePt t="548687" x="3486150" y="2308225"/>
          <p14:tracePt t="548706" x="3457575" y="2228850"/>
          <p14:tracePt t="548721" x="3443288" y="2136775"/>
          <p14:tracePt t="548739" x="3422650" y="2036763"/>
          <p14:tracePt t="548754" x="3394075" y="1979613"/>
          <p14:tracePt t="548771" x="3386138" y="1957388"/>
          <p14:tracePt t="548787" x="3379788" y="1943100"/>
          <p14:tracePt t="548804" x="3357563" y="1914525"/>
          <p14:tracePt t="548889" x="3351213" y="1914525"/>
          <p14:tracePt t="548897" x="3343275" y="1985963"/>
          <p14:tracePt t="548905" x="3308350" y="2057400"/>
          <p14:tracePt t="548913" x="3279775" y="2151063"/>
          <p14:tracePt t="548920" x="3214688" y="2386013"/>
          <p14:tracePt t="548937" x="3165475" y="2565400"/>
          <p14:tracePt t="548954" x="3114675" y="2765425"/>
          <p14:tracePt t="548971" x="3043238" y="2979738"/>
          <p14:tracePt t="548987" x="2971800" y="3243263"/>
          <p14:tracePt t="549003" x="2908300" y="3522663"/>
          <p14:tracePt t="549020" x="2894013" y="3729038"/>
          <p14:tracePt t="549037" x="2879725" y="3908425"/>
          <p14:tracePt t="549054" x="2879725" y="4043363"/>
          <p14:tracePt t="549070" x="2879725" y="4151313"/>
          <p14:tracePt t="549086" x="2879725" y="4257675"/>
          <p14:tracePt t="549104" x="2879725" y="4379913"/>
          <p14:tracePt t="549120" x="2879725" y="4572000"/>
          <p14:tracePt t="549137" x="2879725" y="4694238"/>
          <p14:tracePt t="549154" x="2894013" y="4794250"/>
          <p14:tracePt t="549170" x="2914650" y="4900613"/>
          <p14:tracePt t="549188" x="2914650" y="4994275"/>
          <p14:tracePt t="549204" x="2922588" y="5100638"/>
          <p14:tracePt t="549221" x="2965450" y="5243513"/>
          <p14:tracePt t="549237" x="2971800" y="5400675"/>
          <p14:tracePt t="549254" x="3028950" y="5565775"/>
          <p14:tracePt t="549270" x="3086100" y="5686425"/>
          <p14:tracePt t="549286" x="3100388" y="5729288"/>
          <p14:tracePt t="549303" x="3128963" y="5772150"/>
          <p14:tracePt t="549320" x="3165475" y="5780088"/>
          <p14:tracePt t="549337" x="3208338" y="5780088"/>
          <p14:tracePt t="549353" x="3300413" y="5780088"/>
          <p14:tracePt t="549370" x="3394075" y="5629275"/>
          <p14:tracePt t="549386" x="3594100" y="5300663"/>
          <p14:tracePt t="549403" x="3794125" y="4943475"/>
          <p14:tracePt t="549420" x="4114800" y="4422775"/>
          <p14:tracePt t="549437" x="4322763" y="3879850"/>
          <p14:tracePt t="549454" x="4351338" y="3536950"/>
          <p14:tracePt t="549470" x="4351338" y="3243263"/>
          <p14:tracePt t="549486" x="4351338" y="3036888"/>
          <p14:tracePt t="549503" x="4351338" y="2879725"/>
          <p14:tracePt t="549520" x="4351338" y="2771775"/>
          <p14:tracePt t="549537" x="4351338" y="2657475"/>
          <p14:tracePt t="549553" x="4337050" y="2551113"/>
          <p14:tracePt t="549569" x="4308475" y="2451100"/>
          <p14:tracePt t="549586" x="4257675" y="2314575"/>
          <p14:tracePt t="549602" x="4194175" y="2136775"/>
          <p14:tracePt t="549620" x="4143375" y="2022475"/>
          <p14:tracePt t="549636" x="4086225" y="1900238"/>
          <p14:tracePt t="549653" x="4051300" y="1808163"/>
          <p14:tracePt t="549670" x="4014788" y="1743075"/>
          <p14:tracePt t="549686" x="3986213" y="1700213"/>
          <p14:tracePt t="549704" x="3965575" y="1679575"/>
          <p14:tracePt t="549719" x="3943350" y="1657350"/>
          <p14:tracePt t="549736" x="3900488" y="1643063"/>
          <p14:tracePt t="549752" x="3794125" y="1636713"/>
          <p14:tracePt t="549769" x="3743325" y="1622425"/>
          <p14:tracePt t="549786" x="3714750" y="1622425"/>
          <p14:tracePt t="549802" x="3708400" y="1622425"/>
          <p14:tracePt t="549819" x="3700463" y="1622425"/>
          <p14:tracePt t="549836" x="3686175" y="1622425"/>
          <p14:tracePt t="549881" x="3679825" y="1622425"/>
          <p14:tracePt t="549883" x="3643313" y="1622425"/>
          <p14:tracePt t="549902" x="3636963" y="1622425"/>
          <p14:tracePt t="549903" x="3586163" y="1671638"/>
          <p14:tracePt t="549919" x="3557588" y="1708150"/>
          <p14:tracePt t="549936" x="3543300" y="1722438"/>
          <p14:tracePt t="549952" x="3529013" y="1779588"/>
          <p14:tracePt t="549970" x="3529013" y="1814513"/>
          <p14:tracePt t="549986" x="3514725" y="1879600"/>
          <p14:tracePt t="550003" x="3494088" y="1936750"/>
          <p14:tracePt t="550019" x="3486150" y="1993900"/>
          <p14:tracePt t="550036" x="3451225" y="2071688"/>
          <p14:tracePt t="550052" x="3451225" y="2128838"/>
          <p14:tracePt t="550069" x="3451225" y="2208213"/>
          <p14:tracePt t="550085" x="3429000" y="2314575"/>
          <p14:tracePt t="550102" x="3422650" y="2422525"/>
          <p14:tracePt t="550119" x="3422650" y="2486025"/>
          <p14:tracePt t="550136" x="3422650" y="2551113"/>
          <p14:tracePt t="550152" x="3422650" y="2593975"/>
          <p14:tracePt t="550201" x="3429000" y="2600325"/>
          <p14:tracePt t="550209" x="3451225" y="2600325"/>
          <p14:tracePt t="550209" x="3457575" y="2593975"/>
          <p14:tracePt t="550225" x="3479800" y="2579688"/>
          <p14:tracePt t="550233" x="3494088" y="2557463"/>
          <p14:tracePt t="550241" x="3494088" y="2514600"/>
          <p14:tracePt t="550254" x="3500438" y="2436813"/>
          <p14:tracePt t="550269" x="3500438" y="2379663"/>
          <p14:tracePt t="550285" x="3486150" y="2314575"/>
          <p14:tracePt t="550302" x="3465513" y="2214563"/>
          <p14:tracePt t="550319" x="3414713" y="2085975"/>
          <p14:tracePt t="550336" x="3414713" y="1993900"/>
          <p14:tracePt t="550352" x="3400425" y="1885950"/>
          <p14:tracePt t="550370" x="3371850" y="1836738"/>
          <p14:tracePt t="550385" x="3343275" y="1808163"/>
          <p14:tracePt t="550402" x="3336925" y="1808163"/>
          <p14:tracePt t="550419" x="3322638" y="1800225"/>
          <p14:tracePt t="550435" x="3308350" y="1800225"/>
          <p14:tracePt t="550452" x="3294063" y="1785938"/>
          <p14:tracePt t="550469" x="3286125" y="1785938"/>
          <p14:tracePt t="550505" x="3271838" y="1785938"/>
          <p14:tracePt t="550521" x="3265488" y="1785938"/>
          <p14:tracePt t="550529" x="3251200" y="1793875"/>
          <p14:tracePt t="550537" x="3251200" y="1822450"/>
          <p14:tracePt t="550552" x="3236913" y="1865313"/>
          <p14:tracePt t="550568" x="3236913" y="1893888"/>
          <p14:tracePt t="550649" x="3236913" y="1900238"/>
          <p14:tracePt t="550857" x="3243263" y="1900238"/>
          <p14:tracePt t="550873" x="3251200" y="1900238"/>
          <p14:tracePt t="550905" x="3271838" y="1900238"/>
          <p14:tracePt t="550945" x="3279775" y="1893888"/>
          <p14:tracePt t="551017" x="3286125" y="1893888"/>
          <p14:tracePt t="551193" x="3294063" y="1893888"/>
          <p14:tracePt t="551201" x="3308350" y="1893888"/>
          <p14:tracePt t="551209" x="3314700" y="1914525"/>
          <p14:tracePt t="551217" x="3314700" y="1928813"/>
          <p14:tracePt t="551234" x="3328988" y="1943100"/>
          <p14:tracePt t="551251" x="3336925" y="1965325"/>
          <p14:tracePt t="551267" x="3336925" y="1971675"/>
          <p14:tracePt t="551284" x="3343275" y="2000250"/>
          <p14:tracePt t="551301" x="3351213" y="2022475"/>
          <p14:tracePt t="551317" x="3351213" y="2051050"/>
          <p14:tracePt t="551334" x="3351213" y="2085975"/>
          <p14:tracePt t="551350" x="3351213" y="2128838"/>
          <p14:tracePt t="551367" x="3379788" y="2185988"/>
          <p14:tracePt t="551383" x="3379788" y="2193925"/>
          <p14:tracePt t="551400" x="3379788" y="2222500"/>
          <p14:tracePt t="551417" x="3386138" y="2228850"/>
          <p14:tracePt t="551433" x="3400425" y="2257425"/>
          <p14:tracePt t="551451" x="3400425" y="2265363"/>
          <p14:tracePt t="551467" x="3400425" y="2286000"/>
          <p14:tracePt t="551484" x="3400425" y="2293938"/>
          <p14:tracePt t="551500" x="3400425" y="2300288"/>
          <p14:tracePt t="551537" x="3400425" y="2308225"/>
          <p14:tracePt t="551545" x="3400425" y="2336800"/>
          <p14:tracePt t="551553" x="3400425" y="2351088"/>
          <p14:tracePt t="551567" x="3400425" y="2371725"/>
          <p14:tracePt t="551583" x="3400425" y="2386013"/>
          <p14:tracePt t="551600" x="3379788" y="2400300"/>
          <p14:tracePt t="551617" x="3379788" y="2408238"/>
          <p14:tracePt t="551745" x="3379788" y="2414588"/>
          <p14:tracePt t="551761" x="3379788" y="2422525"/>
          <p14:tracePt t="551793" x="3379788" y="2436813"/>
          <p14:tracePt t="551801" x="3379788" y="2443163"/>
          <p14:tracePt t="551809" x="3379788" y="2457450"/>
          <p14:tracePt t="551816" x="3379788" y="2486025"/>
          <p14:tracePt t="551833" x="3379788" y="2514600"/>
          <p14:tracePt t="551850" x="3379788" y="2565400"/>
          <p14:tracePt t="551866" x="3379788" y="2614613"/>
          <p14:tracePt t="551883" x="3379788" y="2671763"/>
          <p14:tracePt t="551899" x="3365500" y="2765425"/>
          <p14:tracePt t="551916" x="3322638" y="2836863"/>
          <p14:tracePt t="551934" x="3300413" y="2894013"/>
          <p14:tracePt t="551949" x="3286125" y="2928938"/>
          <p14:tracePt t="551966" x="3279775" y="2943225"/>
          <p14:tracePt t="552081" x="3279775" y="2951163"/>
          <p14:tracePt t="552178" x="3286125" y="2951163"/>
          <p14:tracePt t="552329" x="3294063" y="2957513"/>
          <p14:tracePt t="552377" x="3294063" y="2986088"/>
          <p14:tracePt t="552385" x="3294063" y="3000375"/>
          <p14:tracePt t="552401" x="3294063" y="3028950"/>
          <p14:tracePt t="552404" x="3294063" y="3043238"/>
          <p14:tracePt t="552416" x="3294063" y="3065463"/>
          <p14:tracePt t="552432" x="3294063" y="3079750"/>
          <p14:tracePt t="552449" x="3300413" y="3086100"/>
          <p14:tracePt t="552497" x="3314700" y="3100388"/>
          <p14:tracePt t="552505" x="3314700" y="3108325"/>
          <p14:tracePt t="552513" x="3314700" y="3114675"/>
          <p14:tracePt t="552518" x="3314700" y="3143250"/>
          <p14:tracePt t="552532" x="3314700" y="3171825"/>
          <p14:tracePt t="552549" x="3314700" y="3194050"/>
          <p14:tracePt t="552566" x="3314700" y="3200400"/>
          <p14:tracePt t="552601" x="3314700" y="3208338"/>
          <p14:tracePt t="552609" x="3314700" y="3222625"/>
          <p14:tracePt t="552617" x="3314700" y="3228975"/>
          <p14:tracePt t="552631" x="3314700" y="3236913"/>
          <p14:tracePt t="552648" x="3314700" y="3243263"/>
          <p14:tracePt t="552713" x="3322638" y="3251200"/>
          <p14:tracePt t="552793" x="3328988" y="3257550"/>
          <p14:tracePt t="552801" x="3328988" y="3271838"/>
          <p14:tracePt t="552809" x="3328988" y="3279775"/>
          <p14:tracePt t="552815" x="3328988" y="3343275"/>
          <p14:tracePt t="552831" x="3328988" y="3400425"/>
          <p14:tracePt t="552848" x="3328988" y="3494088"/>
          <p14:tracePt t="552865" x="3328988" y="3571875"/>
          <p14:tracePt t="552882" x="3308350" y="3665538"/>
          <p14:tracePt t="552898" x="3286125" y="3729038"/>
          <p14:tracePt t="552915" x="3243263" y="3794125"/>
          <p14:tracePt t="552932" x="3243263" y="3808413"/>
          <p14:tracePt t="552948" x="3236913" y="3829050"/>
          <p14:tracePt t="552965" x="3236913" y="3836988"/>
          <p14:tracePt t="553097" x="3236913" y="3843338"/>
          <p14:tracePt t="553209" x="3236913" y="3879850"/>
          <p14:tracePt t="553222" x="3236913" y="3922713"/>
          <p14:tracePt t="553224" x="3236913" y="3957638"/>
          <p14:tracePt t="553230" x="3236913" y="4022725"/>
          <p14:tracePt t="553247" x="3208338" y="4086225"/>
          <p14:tracePt t="553247" x="3194050" y="4122738"/>
          <p14:tracePt t="553266" x="3151188" y="4214813"/>
          <p14:tracePt t="553282" x="3128963" y="4265613"/>
          <p14:tracePt t="553298" x="3108325" y="4329113"/>
          <p14:tracePt t="553315" x="3100388" y="4357688"/>
          <p14:tracePt t="553331" x="3100388" y="4371975"/>
          <p14:tracePt t="553348" x="3094038" y="4394200"/>
          <p14:tracePt t="553364" x="3094038" y="4400550"/>
          <p14:tracePt t="553481" x="3094038" y="4408488"/>
          <p14:tracePt t="553489" x="3100388" y="4408488"/>
          <p14:tracePt t="553545" x="3108325" y="4429125"/>
          <p14:tracePt t="553553" x="3108325" y="4443413"/>
          <p14:tracePt t="553558" x="3108325" y="4479925"/>
          <p14:tracePt t="553564" x="3108325" y="4537075"/>
          <p14:tracePt t="553580" x="3108325" y="4614863"/>
          <p14:tracePt t="553597" x="3108325" y="4672013"/>
          <p14:tracePt t="553613" x="3108325" y="4737100"/>
          <p14:tracePt t="553630" x="3108325" y="4779963"/>
          <p14:tracePt t="553646" x="3108325" y="4857750"/>
          <p14:tracePt t="553664" x="3108325" y="4900613"/>
          <p14:tracePt t="553664" x="3108325" y="4914900"/>
          <p14:tracePt t="553682" x="0" y="0"/>
        </p14:tracePtLst>
        <p14:tracePtLst>
          <p14:tracePt t="554953" x="3228975" y="3800475"/>
          <p14:tracePt t="554968" x="3228975" y="3808413"/>
          <p14:tracePt t="555001" x="3228975" y="3814763"/>
          <p14:tracePt t="555017" x="3222625" y="3843338"/>
          <p14:tracePt t="555032" x="3214688" y="3851275"/>
          <p14:tracePt t="555065" x="3194050" y="3871913"/>
          <p14:tracePt t="555073" x="3194050" y="3900488"/>
          <p14:tracePt t="555081" x="3186113" y="3957638"/>
          <p14:tracePt t="555081" x="3186113" y="3994150"/>
          <p14:tracePt t="555095" x="3171825" y="4086225"/>
          <p14:tracePt t="555112" x="3143250" y="4151313"/>
          <p14:tracePt t="555112" x="3136900" y="4194175"/>
          <p14:tracePt t="555130" x="3128963" y="4229100"/>
          <p14:tracePt t="555144" x="3114675" y="4271963"/>
          <p14:tracePt t="555162" x="3114675" y="4329113"/>
          <p14:tracePt t="555178" x="3114675" y="4414838"/>
          <p14:tracePt t="555195" x="3114675" y="4494213"/>
          <p14:tracePt t="555211" x="3114675" y="4579938"/>
          <p14:tracePt t="555229" x="3114675" y="4672013"/>
          <p14:tracePt t="555245" x="3114675" y="4729163"/>
          <p14:tracePt t="555261" x="3114675" y="4772025"/>
          <p14:tracePt t="555278" x="3114675" y="4843463"/>
          <p14:tracePt t="555295" x="3114675" y="4914900"/>
          <p14:tracePt t="555312" x="3114675" y="5014913"/>
          <p14:tracePt t="555327" x="3114675" y="5157788"/>
          <p14:tracePt t="555345" x="3114675" y="5200650"/>
          <p14:tracePt t="555362" x="3114675" y="5229225"/>
          <p14:tracePt t="555379" x="3114675" y="5243513"/>
          <p14:tracePt t="555394" x="3114675" y="5265738"/>
          <p14:tracePt t="555410" x="3114675" y="5308600"/>
          <p14:tracePt t="555428" x="3114675" y="5365750"/>
          <p14:tracePt t="555444" x="3114675" y="5408613"/>
          <p14:tracePt t="555462" x="3100388" y="5437188"/>
          <p14:tracePt t="555478" x="3094038" y="5465763"/>
          <p14:tracePt t="555495" x="3094038" y="5494338"/>
          <p14:tracePt t="555511" x="3086100" y="5508625"/>
          <p14:tracePt t="555528" x="3086100" y="5537200"/>
          <p14:tracePt t="555544" x="3086100" y="5565775"/>
          <p14:tracePt t="555561" x="3086100" y="5572125"/>
          <p14:tracePt t="555578" x="3086100" y="5580063"/>
          <p14:tracePt t="555633" x="3086100" y="5600700"/>
          <p14:tracePt t="555674" x="3086100" y="5608638"/>
          <p14:tracePt t="556065" x="3094038" y="5594350"/>
          <p14:tracePt t="556081" x="3094038" y="5580063"/>
          <p14:tracePt t="556088" x="3094038" y="5572125"/>
          <p14:tracePt t="556093" x="3094038" y="5557838"/>
          <p14:tracePt t="556110" x="3094038" y="5537200"/>
          <p14:tracePt t="556127" x="3100388" y="5500688"/>
          <p14:tracePt t="556143" x="3100388" y="5465763"/>
          <p14:tracePt t="556161" x="3100388" y="5437188"/>
          <p14:tracePt t="556178" x="3100388" y="5408613"/>
          <p14:tracePt t="556194" x="3094038" y="5372100"/>
          <p14:tracePt t="556209" x="3079750" y="5343525"/>
          <p14:tracePt t="556227" x="3036888" y="5280025"/>
          <p14:tracePt t="556244" x="2986088" y="5222875"/>
          <p14:tracePt t="556260" x="2965450" y="5180013"/>
          <p14:tracePt t="556278" x="2951163" y="5157788"/>
          <p14:tracePt t="556293" x="2928938" y="5122863"/>
          <p14:tracePt t="556310" x="2900363" y="5086350"/>
          <p14:tracePt t="556326" x="2894013" y="5057775"/>
          <p14:tracePt t="556344" x="2879725" y="5037138"/>
          <p14:tracePt t="556360" x="2879725" y="5008563"/>
          <p14:tracePt t="556376" x="2871788" y="4965700"/>
          <p14:tracePt t="556393" x="2871788" y="4922838"/>
          <p14:tracePt t="556410" x="2857500" y="4872038"/>
          <p14:tracePt t="556427" x="2857500" y="4851400"/>
          <p14:tracePt t="556443" x="2857500" y="4837113"/>
          <p14:tracePt t="556460" x="2857500" y="4822825"/>
          <p14:tracePt t="556513" x="2857500" y="4814888"/>
          <p14:tracePt t="556521" x="2857500" y="4808538"/>
          <p14:tracePt t="556528" x="2857500" y="4800600"/>
          <p14:tracePt t="556543" x="2857500" y="4772025"/>
          <p14:tracePt t="556560" x="2857500" y="4757738"/>
          <p14:tracePt t="556576" x="2857500" y="4743450"/>
          <p14:tracePt t="556593" x="2857500" y="4729163"/>
          <p14:tracePt t="556610" x="2871788" y="4714875"/>
          <p14:tracePt t="556626" x="2871788" y="4708525"/>
          <p14:tracePt t="556643" x="2871788" y="4700588"/>
          <p14:tracePt t="556659" x="2871788" y="4686300"/>
          <p14:tracePt t="556677" x="2871788" y="4657725"/>
          <p14:tracePt t="556692" x="2871788" y="4629150"/>
          <p14:tracePt t="556709" x="2871788" y="4579938"/>
          <p14:tracePt t="556725" x="2871788" y="4514850"/>
          <p14:tracePt t="556742" x="2871788" y="4451350"/>
          <p14:tracePt t="556759" x="2879725" y="4386263"/>
          <p14:tracePt t="556776" x="2886075" y="4337050"/>
          <p14:tracePt t="556793" x="2900363" y="4243388"/>
          <p14:tracePt t="556809" x="2914650" y="4186238"/>
          <p14:tracePt t="556826" x="2936875" y="4122738"/>
          <p14:tracePt t="556843" x="2943225" y="4051300"/>
          <p14:tracePt t="556859" x="2971800" y="4008438"/>
          <p14:tracePt t="556875" x="2979738" y="3951288"/>
          <p14:tracePt t="556893" x="2979738" y="3922713"/>
          <p14:tracePt t="556909" x="2979738" y="3886200"/>
          <p14:tracePt t="556925" x="2986088" y="3865563"/>
          <p14:tracePt t="556943" x="2986088" y="3829050"/>
          <p14:tracePt t="556959" x="3000375" y="3786188"/>
          <p14:tracePt t="556976" x="3008313" y="3765550"/>
          <p14:tracePt t="556992" x="3008313" y="3736975"/>
          <p14:tracePt t="557010" x="3014663" y="3714750"/>
          <p14:tracePt t="557026" x="3014663" y="3708400"/>
          <p14:tracePt t="557042" x="3022600" y="3686175"/>
          <p14:tracePt t="557059" x="3028950" y="3679825"/>
          <p14:tracePt t="557075" x="3036888" y="3651250"/>
          <p14:tracePt t="557093" x="3051175" y="3629025"/>
          <p14:tracePt t="557108" x="3057525" y="3600450"/>
          <p14:tracePt t="557125" x="3065463" y="3586163"/>
          <p14:tracePt t="557142" x="3086100" y="3551238"/>
          <p14:tracePt t="557159" x="3094038" y="3543300"/>
          <p14:tracePt t="557175" x="3094038" y="3522663"/>
          <p14:tracePt t="557192" x="3100388" y="3508375"/>
          <p14:tracePt t="557192" x="3100388" y="3479800"/>
          <p14:tracePt t="557209" x="3108325" y="3465513"/>
          <p14:tracePt t="557225" x="3114675" y="3443288"/>
          <p14:tracePt t="557241" x="3122613" y="3436938"/>
          <p14:tracePt t="557281" x="3128963" y="3429000"/>
          <p14:tracePt t="557344" x="3128963" y="3414713"/>
          <p14:tracePt t="557361" x="3128963" y="3408363"/>
          <p14:tracePt t="558465" x="3128963" y="3400425"/>
          <p14:tracePt t="558474" x="3136900" y="3394075"/>
          <p14:tracePt t="558550" x="0" y="0"/>
        </p14:tracePtLst>
        <p14:tracePtLst>
          <p14:tracePt t="566845" x="5957888" y="3937000"/>
          <p14:tracePt t="567001" x="5929313" y="3943350"/>
          <p14:tracePt t="567009" x="5894388" y="3951288"/>
          <p14:tracePt t="567017" x="5822950" y="3951288"/>
          <p14:tracePt t="567028" x="5722938" y="3951288"/>
          <p14:tracePt t="567044" x="5522913" y="3879850"/>
          <p14:tracePt t="567061" x="5337175" y="3814763"/>
          <p14:tracePt t="567078" x="5208588" y="3794125"/>
          <p14:tracePt t="567095" x="5029200" y="3722688"/>
          <p14:tracePt t="567111" x="4872038" y="3622675"/>
          <p14:tracePt t="567128" x="4686300" y="3514725"/>
          <p14:tracePt t="567128" x="4594225" y="3479800"/>
          <p14:tracePt t="567146" x="4429125" y="3400425"/>
          <p14:tracePt t="567161" x="4294188" y="3328988"/>
          <p14:tracePt t="567178" x="4214813" y="3271838"/>
          <p14:tracePt t="567194" x="4186238" y="3214688"/>
          <p14:tracePt t="567211" x="4179888" y="3186113"/>
          <p14:tracePt t="567227" x="4151313" y="3136900"/>
          <p14:tracePt t="567244" x="4137025" y="3108325"/>
          <p14:tracePt t="567260" x="4114800" y="3100388"/>
          <p14:tracePt t="567296" x="4100513" y="3094038"/>
          <p14:tracePt t="567313" x="4094163" y="3086100"/>
          <p14:tracePt t="567317" x="4086225" y="3079750"/>
          <p14:tracePt t="567327" x="4071938" y="3065463"/>
          <p14:tracePt t="567377" x="4071938" y="3051175"/>
          <p14:tracePt t="567385" x="4071938" y="3022600"/>
          <p14:tracePt t="567391" x="4079875" y="3014663"/>
          <p14:tracePt t="567393" x="4114800" y="2986088"/>
          <p14:tracePt t="567410" x="4151313" y="2971800"/>
          <p14:tracePt t="567427" x="4186238" y="2951163"/>
          <p14:tracePt t="567444" x="4208463" y="2951163"/>
          <p14:tracePt t="567460" x="4214813" y="2951163"/>
          <p14:tracePt t="567478" x="4237038" y="2951163"/>
          <p14:tracePt t="567493" x="4271963" y="2951163"/>
          <p14:tracePt t="567511" x="4279900" y="2951163"/>
          <p14:tracePt t="567526" x="4286250" y="2951163"/>
          <p14:tracePt t="567544" x="4294188" y="2957513"/>
          <p14:tracePt t="567561" x="4294188" y="3014663"/>
          <p14:tracePt t="567578" x="4294188" y="3028950"/>
          <p14:tracePt t="567593" x="4314825" y="3057525"/>
          <p14:tracePt t="567610" x="4322763" y="3065463"/>
          <p14:tracePt t="567649" x="4329113" y="3079750"/>
          <p14:tracePt t="567650" x="4337050" y="3100388"/>
          <p14:tracePt t="567660" x="4365625" y="3122613"/>
          <p14:tracePt t="567676" x="4400550" y="3157538"/>
          <p14:tracePt t="567694" x="4408488" y="3165475"/>
          <p14:tracePt t="567709" x="4422775" y="3179763"/>
          <p14:tracePt t="567727" x="4429125" y="3186113"/>
          <p14:tracePt t="567743" x="4437063" y="3194050"/>
          <p14:tracePt t="567778" x="4437063" y="3200400"/>
          <p14:tracePt t="567778" x="4443413" y="3228975"/>
          <p14:tracePt t="567793" x="4443413" y="3243263"/>
          <p14:tracePt t="567809" x="4443413" y="3257550"/>
          <p14:tracePt t="567827" x="4443413" y="3265488"/>
          <p14:tracePt t="567844" x="4443413" y="3271838"/>
          <p14:tracePt t="567860" x="4443413" y="3279775"/>
          <p14:tracePt t="567877" x="4443413" y="3294063"/>
          <p14:tracePt t="567893" x="4443413" y="3308350"/>
          <p14:tracePt t="567909" x="4443413" y="3328988"/>
          <p14:tracePt t="567927" x="4443413" y="3336925"/>
          <p14:tracePt t="567943" x="4437063" y="3343275"/>
          <p14:tracePt t="567959" x="4429125" y="3343275"/>
          <p14:tracePt t="567976" x="4394200" y="3351213"/>
          <p14:tracePt t="567994" x="4379913" y="3351213"/>
          <p14:tracePt t="568010" x="4365625" y="3351213"/>
          <p14:tracePt t="568049" x="4357688" y="3351213"/>
          <p14:tracePt t="568065" x="4351338" y="3351213"/>
          <p14:tracePt t="568081" x="4337050" y="3351213"/>
          <p14:tracePt t="568097" x="4329113" y="3351213"/>
          <p14:tracePt t="568113" x="4314825" y="3343275"/>
          <p14:tracePt t="568129" x="4314825" y="3336925"/>
          <p14:tracePt t="568136" x="4314825" y="3328988"/>
          <p14:tracePt t="568142" x="4314825" y="3308350"/>
          <p14:tracePt t="568159" x="4314825" y="3271838"/>
          <p14:tracePt t="568159" x="4308475" y="3257550"/>
          <p14:tracePt t="568193" x="4308475" y="3251200"/>
          <p14:tracePt t="568193" x="4300538" y="3243263"/>
          <p14:tracePt t="568233" x="4294188" y="3236913"/>
          <p14:tracePt t="568241" x="4294188" y="3222625"/>
          <p14:tracePt t="568245" x="4294188" y="3214688"/>
          <p14:tracePt t="568259" x="4294188" y="3186113"/>
          <p14:tracePt t="568275" x="4308475" y="3165475"/>
          <p14:tracePt t="568293" x="4308475" y="3157538"/>
          <p14:tracePt t="568309" x="4322763" y="3136900"/>
          <p14:tracePt t="568326" x="4337050" y="3122613"/>
          <p14:tracePt t="568343" x="4343400" y="3114675"/>
          <p14:tracePt t="568457" x="4371975" y="3100388"/>
          <p14:tracePt t="568473" x="4379913" y="3100388"/>
          <p14:tracePt t="568496" x="4394200" y="3100388"/>
          <p14:tracePt t="568523" x="4400550" y="3100388"/>
          <p14:tracePt t="568536" x="4408488" y="3100388"/>
          <p14:tracePt t="568553" x="4414838" y="3100388"/>
          <p14:tracePt t="568568" x="4429125" y="3100388"/>
          <p14:tracePt t="568578" x="4437063" y="3100388"/>
          <p14:tracePt t="568593" x="4451350" y="3108325"/>
          <p14:tracePt t="568609" x="4457700" y="3114675"/>
          <p14:tracePt t="568626" x="4479925" y="3128963"/>
          <p14:tracePt t="568642" x="4479925" y="3136900"/>
          <p14:tracePt t="568658" x="4486275" y="3143250"/>
          <p14:tracePt t="568675" x="4494213" y="3179763"/>
          <p14:tracePt t="568721" x="4500563" y="3194050"/>
          <p14:tracePt t="568729" x="4500563" y="3214688"/>
          <p14:tracePt t="568745" x="4522788" y="3243263"/>
          <p14:tracePt t="568799" x="4522788" y="3257550"/>
          <p14:tracePt t="568809" x="4514850" y="3265488"/>
          <p14:tracePt t="568825" x="4494213" y="3286125"/>
          <p14:tracePt t="568837" x="4479925" y="3294063"/>
          <p14:tracePt t="568843" x="4457700" y="3300413"/>
          <p14:tracePt t="568859" x="4451350" y="3308350"/>
          <p14:tracePt t="568875" x="4443413" y="3308350"/>
          <p14:tracePt t="568892" x="4437063" y="3308350"/>
          <p14:tracePt t="568908" x="4414838" y="3308350"/>
          <p14:tracePt t="568925" x="4408488" y="3308350"/>
          <p14:tracePt t="568942" x="4400550" y="3308350"/>
          <p14:tracePt t="568959" x="4379913" y="3308350"/>
          <p14:tracePt t="569001" x="4371975" y="3308350"/>
          <p14:tracePt t="569009" x="4365625" y="3308350"/>
          <p14:tracePt t="569050" x="4351338" y="3308350"/>
          <p14:tracePt t="569057" x="4343400" y="3308350"/>
          <p14:tracePt t="569061" x="4329113" y="3300413"/>
          <p14:tracePt t="569075" x="4314825" y="3294063"/>
          <p14:tracePt t="569091" x="4314825" y="3286125"/>
          <p14:tracePt t="569108" x="4308475" y="3279775"/>
          <p14:tracePt t="569125" x="4308475" y="3271838"/>
          <p14:tracePt t="569142" x="4308475" y="3265488"/>
          <p14:tracePt t="569158" x="4308475" y="3251200"/>
          <p14:tracePt t="569175" x="4308475" y="3236913"/>
          <p14:tracePt t="569191" x="4308475" y="3208338"/>
          <p14:tracePt t="569207" x="4308475" y="3186113"/>
          <p14:tracePt t="569241" x="4314825" y="3171825"/>
          <p14:tracePt t="569241" x="4314825" y="3165475"/>
          <p14:tracePt t="569258" x="4322763" y="3151188"/>
          <p14:tracePt t="569305" x="4329113" y="3143250"/>
          <p14:tracePt t="569313" x="4343400" y="3136900"/>
          <p14:tracePt t="569313" x="4351338" y="3128963"/>
          <p14:tracePt t="569329" x="4357688" y="3122613"/>
          <p14:tracePt t="569337" x="4365625" y="3114675"/>
          <p14:tracePt t="569344" x="4371975" y="3114675"/>
          <p14:tracePt t="569377" x="4379913" y="3114675"/>
          <p14:tracePt t="569385" x="4408488" y="3114675"/>
          <p14:tracePt t="569392" x="4422775" y="3114675"/>
          <p14:tracePt t="569408" x="4437063" y="3114675"/>
          <p14:tracePt t="569424" x="4457700" y="3114675"/>
          <p14:tracePt t="569441" x="4471988" y="3114675"/>
          <p14:tracePt t="569457" x="4494213" y="3114675"/>
          <p14:tracePt t="569476" x="4494213" y="3128963"/>
          <p14:tracePt t="569491" x="4522788" y="3171825"/>
          <p14:tracePt t="569508" x="4529138" y="3228975"/>
          <p14:tracePt t="569524" x="4529138" y="3271838"/>
          <p14:tracePt t="569540" x="4529138" y="3308350"/>
          <p14:tracePt t="569558" x="4529138" y="3328988"/>
          <p14:tracePt t="569574" x="4529138" y="3343275"/>
          <p14:tracePt t="569608" x="4529138" y="3357563"/>
          <p14:tracePt t="569633" x="4529138" y="3371850"/>
          <p14:tracePt t="569641" x="4522788" y="3386138"/>
          <p14:tracePt t="569655" x="4494213" y="3400425"/>
          <p14:tracePt t="569657" x="4443413" y="3422650"/>
          <p14:tracePt t="569674" x="4400550" y="3436938"/>
          <p14:tracePt t="569691" x="4379913" y="3436938"/>
          <p14:tracePt t="569707" x="4351338" y="3436938"/>
          <p14:tracePt t="569723" x="4322763" y="3436938"/>
          <p14:tracePt t="569740" x="4308475" y="3436938"/>
          <p14:tracePt t="569757" x="4286250" y="3436938"/>
          <p14:tracePt t="569774" x="4271963" y="3436938"/>
          <p14:tracePt t="569790" x="4237038" y="3422650"/>
          <p14:tracePt t="569807" x="4200525" y="3408363"/>
          <p14:tracePt t="569823" x="4151313" y="3371850"/>
          <p14:tracePt t="569823" x="4137025" y="3351213"/>
          <p14:tracePt t="569856" x="4108450" y="3322638"/>
          <p14:tracePt t="569857" x="4086225" y="3300413"/>
          <p14:tracePt t="569873" x="4086225" y="3294063"/>
          <p14:tracePt t="569891" x="4086225" y="3271838"/>
          <p14:tracePt t="569907" x="4086225" y="3251200"/>
          <p14:tracePt t="569924" x="4086225" y="3214688"/>
          <p14:tracePt t="569940" x="4086225" y="3186113"/>
          <p14:tracePt t="569956" x="4108450" y="3165475"/>
          <p14:tracePt t="569973" x="4122738" y="3136900"/>
          <p14:tracePt t="570017" x="4129088" y="3122613"/>
          <p14:tracePt t="570017" x="4137025" y="3122613"/>
          <p14:tracePt t="570033" x="4143375" y="3122613"/>
          <p14:tracePt t="570041" x="4151313" y="3122613"/>
          <p14:tracePt t="570073" x="4165600" y="3122613"/>
          <p14:tracePt t="570088" x="4171950" y="3122613"/>
          <p14:tracePt t="570097" x="4171950" y="3128963"/>
          <p14:tracePt t="570100" x="4171950" y="3136900"/>
          <p14:tracePt t="570106" x="4171950" y="3165475"/>
          <p14:tracePt t="570123" x="4165600" y="3194050"/>
          <p14:tracePt t="570140" x="4079875" y="3236913"/>
          <p14:tracePt t="570156" x="3900488" y="3300413"/>
          <p14:tracePt t="570174" x="3636963" y="3351213"/>
          <p14:tracePt t="570190" x="3328988" y="3379788"/>
          <p14:tracePt t="570207" x="3051175" y="3408363"/>
          <p14:tracePt t="570224" x="2879725" y="3408363"/>
          <p14:tracePt t="570240" x="2757488" y="3408363"/>
          <p14:tracePt t="570240" x="2700338" y="3408363"/>
          <p14:tracePt t="570257" x="2608263" y="3408363"/>
          <p14:tracePt t="570273" x="2528888" y="3408363"/>
          <p14:tracePt t="570290" x="2408238" y="3408363"/>
          <p14:tracePt t="570306" x="2214563" y="3408363"/>
          <p14:tracePt t="570323" x="1993900" y="3408363"/>
          <p14:tracePt t="570339" x="1851025" y="3394075"/>
          <p14:tracePt t="570357" x="1708150" y="3379788"/>
          <p14:tracePt t="570373" x="1622425" y="3336925"/>
          <p14:tracePt t="570389" x="1543050" y="3336925"/>
          <p14:tracePt t="570407" x="1485900" y="3328988"/>
          <p14:tracePt t="570423" x="1408113" y="3328988"/>
          <p14:tracePt t="570440" x="1328738" y="3308350"/>
          <p14:tracePt t="570456" x="1171575" y="3308350"/>
          <p14:tracePt t="570474" x="1065213" y="3308350"/>
          <p14:tracePt t="570490" x="979488" y="3308350"/>
          <p14:tracePt t="570506" x="900113" y="3308350"/>
          <p14:tracePt t="570522" x="842963" y="3308350"/>
          <p14:tracePt t="570539" x="828675" y="3308350"/>
          <p14:tracePt t="570556" x="808038" y="3308350"/>
          <p14:tracePt t="570573" x="793750" y="3308350"/>
          <p14:tracePt t="570589" x="728663" y="3308350"/>
          <p14:tracePt t="570605" x="679450" y="3308350"/>
          <p14:tracePt t="570623" x="622300" y="3308350"/>
          <p14:tracePt t="570640" x="579438" y="3308350"/>
          <p14:tracePt t="570656" x="536575" y="3308350"/>
          <p14:tracePt t="570656" x="528638" y="3308350"/>
          <p14:tracePt t="570673" x="508000" y="3308350"/>
          <p14:tracePt t="570721" x="493713" y="3300413"/>
          <p14:tracePt t="570729" x="485775" y="3300413"/>
          <p14:tracePt t="570736" x="457200" y="3300413"/>
          <p14:tracePt t="570738" x="428625" y="3300413"/>
          <p14:tracePt t="570755" x="385763" y="3300413"/>
          <p14:tracePt t="570773" x="371475" y="3300413"/>
          <p14:tracePt t="570789" x="365125" y="3300413"/>
          <p14:tracePt t="570825" x="342900" y="3300413"/>
          <p14:tracePt t="570976" x="336550" y="3294063"/>
          <p14:tracePt t="571297" x="342900" y="3294063"/>
          <p14:tracePt t="571305" x="350838" y="3300413"/>
          <p14:tracePt t="571441" x="365125" y="3300413"/>
          <p14:tracePt t="571472" x="371475" y="3300413"/>
          <p14:tracePt t="571481" x="379413" y="3300413"/>
          <p14:tracePt t="571489" x="385763" y="3300413"/>
          <p14:tracePt t="571497" x="400050" y="3300413"/>
          <p14:tracePt t="571505" x="471488" y="3300413"/>
          <p14:tracePt t="571521" x="500063" y="3286125"/>
          <p14:tracePt t="571538" x="536575" y="3279775"/>
          <p14:tracePt t="571555" x="565150" y="3257550"/>
          <p14:tracePt t="571572" x="593725" y="3257550"/>
          <p14:tracePt t="571588" x="614363" y="3251200"/>
          <p14:tracePt t="571604" x="622300" y="3251200"/>
          <p14:tracePt t="571621" x="628650" y="3251200"/>
          <p14:tracePt t="571638" x="636588" y="3251200"/>
          <p14:tracePt t="571655" x="650875" y="3251200"/>
          <p14:tracePt t="571671" x="657225" y="3251200"/>
          <p14:tracePt t="571688" x="671513" y="3251200"/>
          <p14:tracePt t="571721" x="693738" y="3251200"/>
          <p14:tracePt t="571721" x="714375" y="3251200"/>
          <p14:tracePt t="571738" x="728663" y="3251200"/>
          <p14:tracePt t="571755" x="736600" y="3251200"/>
          <p14:tracePt t="571770" x="750888" y="3251200"/>
          <p14:tracePt t="571788" x="771525" y="3251200"/>
          <p14:tracePt t="571803" x="808038" y="3251200"/>
          <p14:tracePt t="571820" x="828675" y="3251200"/>
          <p14:tracePt t="571837" x="865188" y="3251200"/>
          <p14:tracePt t="571855" x="885825" y="3251200"/>
          <p14:tracePt t="571870" x="900113" y="3251200"/>
          <p14:tracePt t="571888" x="908050" y="3251200"/>
          <p14:tracePt t="571904" x="922338" y="3251200"/>
          <p14:tracePt t="571921" x="936625" y="3251200"/>
          <p14:tracePt t="571969" x="942975" y="3251200"/>
          <p14:tracePt t="571977" x="971550" y="3251200"/>
          <p14:tracePt t="572025" x="979488" y="3257550"/>
          <p14:tracePt t="572057" x="985838" y="3257550"/>
          <p14:tracePt t="572068" x="1000125" y="3257550"/>
          <p14:tracePt t="572069" x="1008063" y="3257550"/>
          <p14:tracePt t="572087" x="1014413" y="3257550"/>
          <p14:tracePt t="572137" x="1022350" y="3257550"/>
          <p14:tracePt t="572140" x="1050925" y="3257550"/>
          <p14:tracePt t="572153" x="1057275" y="3251200"/>
          <p14:tracePt t="572209" x="1065213" y="3251200"/>
          <p14:tracePt t="572217" x="1079500" y="3251200"/>
          <p14:tracePt t="572233" x="1085850" y="3251200"/>
          <p14:tracePt t="572264" x="1093788" y="3251200"/>
          <p14:tracePt t="572273" x="1114425" y="3251200"/>
          <p14:tracePt t="572273" x="1136650" y="3251200"/>
          <p14:tracePt t="572304" x="1143000" y="3251200"/>
          <p14:tracePt t="572313" x="1171575" y="3257550"/>
          <p14:tracePt t="572322" x="1179513" y="3257550"/>
          <p14:tracePt t="572322" x="1208088" y="3257550"/>
          <p14:tracePt t="572337" x="1236663" y="3257550"/>
          <p14:tracePt t="572354" x="1250950" y="3257550"/>
          <p14:tracePt t="572371" x="1285875" y="3257550"/>
          <p14:tracePt t="572387" x="1300163" y="3257550"/>
          <p14:tracePt t="572404" x="1322388" y="3257550"/>
          <p14:tracePt t="572420" x="1328738" y="3271838"/>
          <p14:tracePt t="572437" x="1365250" y="3271838"/>
          <p14:tracePt t="572453" x="1379538" y="3279775"/>
          <p14:tracePt t="572469" x="1393825" y="3279775"/>
          <p14:tracePt t="572487" x="1414463" y="3279775"/>
          <p14:tracePt t="572503" x="1450975" y="3279775"/>
          <p14:tracePt t="572520" x="1471613" y="3279775"/>
          <p14:tracePt t="572537" x="1485900" y="3294063"/>
          <p14:tracePt t="572583" x="1493838" y="3294063"/>
          <p14:tracePt t="572594" x="1508125" y="3294063"/>
          <p14:tracePt t="572625" x="1528763" y="3300413"/>
          <p14:tracePt t="572673" x="1536700" y="3300413"/>
          <p14:tracePt t="572681" x="1543050" y="3300413"/>
          <p14:tracePt t="572689" x="1550988" y="3300413"/>
          <p14:tracePt t="572689" x="1557338" y="3300413"/>
          <p14:tracePt t="572705" x="1565275" y="3294063"/>
          <p14:tracePt t="572713" x="1585913" y="3294063"/>
          <p14:tracePt t="572729" x="1600200" y="3294063"/>
          <p14:tracePt t="572736" x="1622425" y="3286125"/>
          <p14:tracePt t="572753" x="1628775" y="3279775"/>
          <p14:tracePt t="572770" x="1657350" y="3257550"/>
          <p14:tracePt t="572786" x="1665288" y="3257550"/>
          <p14:tracePt t="572803" x="1679575" y="3251200"/>
          <p14:tracePt t="572819" x="1708150" y="3251200"/>
          <p14:tracePt t="572836" x="1728788" y="3243263"/>
          <p14:tracePt t="572853" x="1765300" y="3236913"/>
          <p14:tracePt t="572897" x="1771650" y="3236913"/>
          <p14:tracePt t="572908" x="1785938" y="3236913"/>
          <p14:tracePt t="572912" x="1800225" y="3228975"/>
          <p14:tracePt t="572922" x="1808163" y="3222625"/>
          <p14:tracePt t="572961" x="1828800" y="3222625"/>
          <p14:tracePt t="572969" x="1836738" y="3222625"/>
          <p14:tracePt t="573001" x="1843088" y="3222625"/>
          <p14:tracePt t="573009" x="1851025" y="3222625"/>
          <p14:tracePt t="573017" x="1865313" y="3222625"/>
          <p14:tracePt t="573025" x="1871663" y="3222625"/>
          <p14:tracePt t="573035" x="1885950" y="3222625"/>
          <p14:tracePt t="573052" x="1900238" y="3222625"/>
          <p14:tracePt t="573069" x="1914525" y="3228975"/>
          <p14:tracePt t="573085" x="1951038" y="3236913"/>
          <p14:tracePt t="573102" x="1965325" y="3236913"/>
          <p14:tracePt t="573118" x="2014538" y="3265488"/>
          <p14:tracePt t="573136" x="2028825" y="3265488"/>
          <p14:tracePt t="573136" x="2036763" y="3265488"/>
          <p14:tracePt t="573153" x="2051050" y="3265488"/>
          <p14:tracePt t="573168" x="2079625" y="3265488"/>
          <p14:tracePt t="573186" x="2114550" y="3271838"/>
          <p14:tracePt t="573202" x="2151063" y="3271838"/>
          <p14:tracePt t="573219" x="2208213" y="3279775"/>
          <p14:tracePt t="573235" x="2243138" y="3279775"/>
          <p14:tracePt t="573252" x="2286000" y="3308350"/>
          <p14:tracePt t="573268" x="2300288" y="3314700"/>
          <p14:tracePt t="573285" x="2322513" y="3314700"/>
          <p14:tracePt t="573302" x="2357438" y="3322638"/>
          <p14:tracePt t="573318" x="2371725" y="3322638"/>
          <p14:tracePt t="573335" x="2393950" y="3322638"/>
          <p14:tracePt t="573351" x="2400300" y="3322638"/>
          <p14:tracePt t="573369" x="2428875" y="3336925"/>
          <p14:tracePt t="573449" x="2436813" y="3336925"/>
          <p14:tracePt t="573457" x="2443163" y="3336925"/>
          <p14:tracePt t="573785" x="2457450" y="3336925"/>
          <p14:tracePt t="573817" x="2486025" y="3336925"/>
          <p14:tracePt t="573825" x="2522538" y="3336925"/>
          <p14:tracePt t="573832" x="2536825" y="3336925"/>
          <p14:tracePt t="573840" x="2579688" y="3336925"/>
          <p14:tracePt t="573851" x="2614613" y="3336925"/>
          <p14:tracePt t="573868" x="2657475" y="3336925"/>
          <p14:tracePt t="573885" x="2686050" y="3336925"/>
          <p14:tracePt t="573901" x="2743200" y="3336925"/>
          <p14:tracePt t="573917" x="2786063" y="3336925"/>
          <p14:tracePt t="573935" x="2822575" y="3336925"/>
          <p14:tracePt t="573951" x="2865438" y="3336925"/>
          <p14:tracePt t="573951" x="2871788" y="3336925"/>
          <p14:tracePt t="573969" x="2886075" y="3336925"/>
          <p14:tracePt t="573984" x="2914650" y="3336925"/>
          <p14:tracePt t="574001" x="2951163" y="3336925"/>
          <p14:tracePt t="574017" x="2979738" y="3336925"/>
          <p14:tracePt t="574035" x="3028950" y="3336925"/>
          <p14:tracePt t="574051" x="3043238" y="3336925"/>
          <p14:tracePt t="574068" x="3071813" y="3336925"/>
          <p14:tracePt t="574084" x="3086100" y="3336925"/>
          <p14:tracePt t="574100" x="3122613" y="3336925"/>
          <p14:tracePt t="574118" x="3157538" y="3336925"/>
          <p14:tracePt t="574134" x="3194050" y="3336925"/>
          <p14:tracePt t="574152" x="3222625" y="3336925"/>
          <p14:tracePt t="574167" x="3243263" y="3336925"/>
          <p14:tracePt t="574185" x="3271838" y="3336925"/>
          <p14:tracePt t="574201" x="3286125" y="3336925"/>
          <p14:tracePt t="574218" x="3300413" y="3336925"/>
          <p14:tracePt t="574234" x="3308350" y="3336925"/>
          <p14:tracePt t="574273" x="3314700" y="3336925"/>
          <p14:tracePt t="574283" x="3322638" y="3343275"/>
          <p14:tracePt t="574289" x="3336925" y="3343275"/>
          <p14:tracePt t="574300" x="3351213" y="3343275"/>
          <p14:tracePt t="574317" x="3357563" y="3343275"/>
          <p14:tracePt t="574376" x="3365500" y="3351213"/>
          <p14:tracePt t="574913" x="3357563" y="3351213"/>
          <p14:tracePt t="574929" x="3351213" y="3351213"/>
          <p14:tracePt t="574970" x="3343275" y="3351213"/>
          <p14:tracePt t="574977" x="3336925" y="3351213"/>
          <p14:tracePt t="574985" x="3322638" y="3351213"/>
          <p14:tracePt t="574993" x="3314700" y="3351213"/>
          <p14:tracePt t="575000" x="3308350" y="3351213"/>
          <p14:tracePt t="575056" x="3300413" y="3351213"/>
          <p14:tracePt t="575089" x="3286125" y="3351213"/>
          <p14:tracePt t="575097" x="3279775" y="3351213"/>
          <p14:tracePt t="575113" x="3271838" y="3351213"/>
          <p14:tracePt t="575249" x="3257550" y="3351213"/>
          <p14:tracePt t="575304" x="3243263" y="3351213"/>
          <p14:tracePt t="575321" x="3236913" y="3351213"/>
          <p14:tracePt t="575337" x="3222625" y="3351213"/>
          <p14:tracePt t="575368" x="3222625" y="3343275"/>
          <p14:tracePt t="575426" x="3222625" y="3336925"/>
          <p14:tracePt t="575433" x="3222625" y="3328988"/>
          <p14:tracePt t="575448" x="3222625" y="3314700"/>
          <p14:tracePt t="575465" x="3222625" y="3308350"/>
          <p14:tracePt t="575481" x="3222625" y="3300413"/>
          <p14:tracePt t="575489" x="3222625" y="3294063"/>
          <p14:tracePt t="575507" x="3222625" y="3265488"/>
          <p14:tracePt t="575537" x="3222625" y="3257550"/>
          <p14:tracePt t="575544" x="3222625" y="3251200"/>
          <p14:tracePt t="575553" x="3222625" y="3236913"/>
          <p14:tracePt t="575585" x="3222625" y="3228975"/>
          <p14:tracePt t="575601" x="3222625" y="3222625"/>
          <p14:tracePt t="575633" x="3222625" y="3214688"/>
          <p14:tracePt t="575673" x="3222625" y="3186113"/>
          <p14:tracePt t="575680" x="3228975" y="3186113"/>
          <p14:tracePt t="575689" x="3236913" y="3179763"/>
          <p14:tracePt t="575721" x="3243263" y="3171825"/>
          <p14:tracePt t="575737" x="3257550" y="3171825"/>
          <p14:tracePt t="575777" x="3265488" y="3171825"/>
          <p14:tracePt t="575785" x="3286125" y="3171825"/>
          <p14:tracePt t="575793" x="3300413" y="3171825"/>
          <p14:tracePt t="575801" x="3322638" y="3165475"/>
          <p14:tracePt t="575816" x="3343275" y="3165475"/>
          <p14:tracePt t="575832" x="3357563" y="3165475"/>
          <p14:tracePt t="575848" x="3379788" y="3165475"/>
          <p14:tracePt t="575897" x="3386138" y="3165475"/>
          <p14:tracePt t="575993" x="3400425" y="3165475"/>
          <p14:tracePt t="576001" x="3414713" y="3165475"/>
          <p14:tracePt t="576041" x="3422650" y="3165475"/>
          <p14:tracePt t="576049" x="3429000" y="3165475"/>
          <p14:tracePt t="576065" x="3429000" y="3171825"/>
          <p14:tracePt t="576072" x="3429000" y="3179763"/>
          <p14:tracePt t="576082" x="3429000" y="3186113"/>
          <p14:tracePt t="576098" x="3429000" y="3200400"/>
          <p14:tracePt t="576115" x="3429000" y="3222625"/>
          <p14:tracePt t="576131" x="3429000" y="3228975"/>
          <p14:tracePt t="576148" x="3429000" y="3236913"/>
          <p14:tracePt t="576201" x="3429000" y="3251200"/>
          <p14:tracePt t="576233" x="3429000" y="3257550"/>
          <p14:tracePt t="576249" x="3429000" y="3271838"/>
          <p14:tracePt t="576289" x="3422650" y="3279775"/>
          <p14:tracePt t="576321" x="3414713" y="3279775"/>
          <p14:tracePt t="576333" x="3400425" y="3279775"/>
          <p14:tracePt t="576333" x="3394075" y="3286125"/>
          <p14:tracePt t="576347" x="3386138" y="3294063"/>
          <p14:tracePt t="576400" x="3379788" y="3294063"/>
          <p14:tracePt t="576417" x="3365500" y="3294063"/>
          <p14:tracePt t="576433" x="3343275" y="3308350"/>
          <p14:tracePt t="576449" x="3336925" y="3308350"/>
          <p14:tracePt t="576450" x="3322638" y="3308350"/>
          <p14:tracePt t="576464" x="3308350" y="3308350"/>
          <p14:tracePt t="576497" x="3286125" y="3308350"/>
          <p14:tracePt t="576498" x="3279775" y="3308350"/>
          <p14:tracePt t="576514" x="3271838" y="3308350"/>
          <p14:tracePt t="576531" x="3265488" y="3308350"/>
          <p14:tracePt t="576548" x="3251200" y="3308350"/>
          <p14:tracePt t="576564" x="3236913" y="3308350"/>
          <p14:tracePt t="576625" x="3228975" y="3308350"/>
          <p14:tracePt t="576633" x="3222625" y="3308350"/>
          <p14:tracePt t="576641" x="3208338" y="3308350"/>
          <p14:tracePt t="576681" x="3200400" y="3300413"/>
          <p14:tracePt t="576693" x="3194050" y="3300413"/>
          <p14:tracePt t="576703" x="3186113" y="3300413"/>
          <p14:tracePt t="576714" x="3179763" y="3294063"/>
          <p14:tracePt t="576714" x="3179763" y="3286125"/>
          <p14:tracePt t="576730" x="3179763" y="3271838"/>
          <p14:tracePt t="576747" x="3179763" y="3265488"/>
          <p14:tracePt t="576763" x="3179763" y="3251200"/>
          <p14:tracePt t="576781" x="3179763" y="3228975"/>
          <p14:tracePt t="576796" x="3165475" y="3214688"/>
          <p14:tracePt t="576840" x="3165475" y="3200400"/>
          <p14:tracePt t="576849" x="3165475" y="3179763"/>
          <p14:tracePt t="576865" x="3165475" y="3171825"/>
          <p14:tracePt t="576913" x="3165475" y="3157538"/>
          <p14:tracePt t="576921" x="3165475" y="3151188"/>
          <p14:tracePt t="576953" x="3171825" y="3143250"/>
          <p14:tracePt t="576993" x="3179763" y="3136900"/>
          <p14:tracePt t="577008" x="3186113" y="3136900"/>
          <p14:tracePt t="577016" x="3194050" y="3128963"/>
          <p14:tracePt t="577065" x="3200400" y="3128963"/>
          <p14:tracePt t="577073" x="3228975" y="3114675"/>
          <p14:tracePt t="577080" x="3236913" y="3114675"/>
          <p14:tracePt t="577096" x="3251200" y="3108325"/>
          <p14:tracePt t="577161" x="3265488" y="3108325"/>
          <p14:tracePt t="577176" x="3271838" y="3108325"/>
          <p14:tracePt t="577249" x="3286125" y="3108325"/>
          <p14:tracePt t="577281" x="3294063" y="3108325"/>
          <p14:tracePt t="577289" x="3300413" y="3108325"/>
          <p14:tracePt t="577289" x="3322638" y="3114675"/>
          <p14:tracePt t="577337" x="3328988" y="3122613"/>
          <p14:tracePt t="577347" x="3343275" y="3128963"/>
          <p14:tracePt t="577361" x="3351213" y="3136900"/>
          <p14:tracePt t="577369" x="3357563" y="3143250"/>
          <p14:tracePt t="577401" x="3357563" y="3151188"/>
          <p14:tracePt t="577407" x="3365500" y="3165475"/>
          <p14:tracePt t="577441" x="3365500" y="3179763"/>
          <p14:tracePt t="577445" x="3365500" y="3186113"/>
          <p14:tracePt t="577462" x="3371850" y="3194050"/>
          <p14:tracePt t="577463" x="3379788" y="3208338"/>
          <p14:tracePt t="577480" x="3386138" y="3214688"/>
          <p14:tracePt t="577521" x="3386138" y="3222625"/>
          <p14:tracePt t="577521" x="3386138" y="3228975"/>
          <p14:tracePt t="577561" x="3386138" y="3236913"/>
          <p14:tracePt t="577569" x="3386138" y="3251200"/>
          <p14:tracePt t="577587" x="3386138" y="3257550"/>
          <p14:tracePt t="577601" x="3386138" y="3265488"/>
          <p14:tracePt t="577617" x="3386138" y="3271838"/>
          <p14:tracePt t="577633" x="3386138" y="3286125"/>
          <p14:tracePt t="577649" x="3386138" y="3294063"/>
          <p14:tracePt t="577665" x="3379788" y="3300413"/>
          <p14:tracePt t="577681" x="3371850" y="3308350"/>
          <p14:tracePt t="577729" x="3357563" y="3336925"/>
          <p14:tracePt t="577768" x="3336925" y="3343275"/>
          <p14:tracePt t="577779" x="3322638" y="3343275"/>
          <p14:tracePt t="577786" x="3314700" y="3343275"/>
          <p14:tracePt t="577796" x="3308350" y="3351213"/>
          <p14:tracePt t="577813" x="3300413" y="3351213"/>
          <p14:tracePt t="577828" x="3271838" y="3357563"/>
          <p14:tracePt t="577845" x="3265488" y="3357563"/>
          <p14:tracePt t="577862" x="3257550" y="3357563"/>
          <p14:tracePt t="577879" x="3243263" y="3357563"/>
          <p14:tracePt t="577896" x="3236913" y="3357563"/>
          <p14:tracePt t="577911" x="3222625" y="3357563"/>
          <p14:tracePt t="577929" x="3208338" y="3357563"/>
          <p14:tracePt t="577946" x="3200400" y="3357563"/>
          <p14:tracePt t="577962" x="3186113" y="3343275"/>
          <p14:tracePt t="577979" x="3171825" y="3328988"/>
          <p14:tracePt t="577995" x="3157538" y="3314700"/>
          <p14:tracePt t="578012" x="3151188" y="3308350"/>
          <p14:tracePt t="578049" x="3143250" y="3300413"/>
          <p14:tracePt t="578057" x="3143250" y="3294063"/>
          <p14:tracePt t="578065" x="3143250" y="3279775"/>
          <p14:tracePt t="578078" x="3128963" y="3251200"/>
          <p14:tracePt t="578095" x="3128963" y="3236913"/>
          <p14:tracePt t="578111" x="3128963" y="3228975"/>
          <p14:tracePt t="578128" x="3128963" y="3222625"/>
          <p14:tracePt t="578169" x="3128963" y="3214688"/>
          <p14:tracePt t="578176" x="3128963" y="3200400"/>
          <p14:tracePt t="578187" x="3128963" y="3194050"/>
          <p14:tracePt t="578195" x="3128963" y="3186113"/>
          <p14:tracePt t="578211" x="3136900" y="3179763"/>
          <p14:tracePt t="578228" x="3143250" y="3165475"/>
          <p14:tracePt t="578265" x="3151188" y="3157538"/>
          <p14:tracePt t="578273" x="3157538" y="3157538"/>
          <p14:tracePt t="578288" x="3165475" y="3151188"/>
          <p14:tracePt t="578299" x="3171825" y="3151188"/>
          <p14:tracePt t="578353" x="3186113" y="3151188"/>
          <p14:tracePt t="578361" x="3194050" y="3151188"/>
          <p14:tracePt t="578373" x="3200400" y="3151188"/>
          <p14:tracePt t="578378" x="3228975" y="3151188"/>
          <p14:tracePt t="578395" x="3251200" y="3151188"/>
          <p14:tracePt t="578412" x="3271838" y="3151188"/>
          <p14:tracePt t="578428" x="3279775" y="3151188"/>
          <p14:tracePt t="578489" x="3286125" y="3151188"/>
          <p14:tracePt t="578537" x="3308350" y="3151188"/>
          <p14:tracePt t="578569" x="3314700" y="3157538"/>
          <p14:tracePt t="578577" x="3322638" y="3165475"/>
          <p14:tracePt t="578608" x="3328988" y="3171825"/>
          <p14:tracePt t="578617" x="3328988" y="3186113"/>
          <p14:tracePt t="578624" x="3328988" y="3194050"/>
          <p14:tracePt t="578624" x="3328988" y="3200400"/>
          <p14:tracePt t="578633" x="3328988" y="3214688"/>
          <p14:tracePt t="578644" x="3328988" y="3222625"/>
          <p14:tracePt t="578689" x="3328988" y="3228975"/>
          <p14:tracePt t="578705" x="3328988" y="3236913"/>
          <p14:tracePt t="578737" x="3328988" y="3251200"/>
          <p14:tracePt t="578743" x="3328988" y="3271838"/>
          <p14:tracePt t="578745" x="3328988" y="3294063"/>
          <p14:tracePt t="578761" x="3328988" y="3308350"/>
          <p14:tracePt t="578778" x="3328988" y="3328988"/>
          <p14:tracePt t="578794" x="3322638" y="3351213"/>
          <p14:tracePt t="578849" x="3314700" y="3357563"/>
          <p14:tracePt t="578881" x="3300413" y="3357563"/>
          <p14:tracePt t="578894" x="3294063" y="3365500"/>
          <p14:tracePt t="578894" x="3286125" y="3365500"/>
          <p14:tracePt t="578945" x="3279775" y="3365500"/>
          <p14:tracePt t="578953" x="3271838" y="3365500"/>
          <p14:tracePt t="578992" x="3251200" y="3365500"/>
          <p14:tracePt t="579001" x="3243263" y="3343275"/>
          <p14:tracePt t="579004" x="3236913" y="3343275"/>
          <p14:tracePt t="579013" x="3222625" y="3328988"/>
          <p14:tracePt t="579027" x="3222625" y="3314700"/>
          <p14:tracePt t="579043" x="3214688" y="3300413"/>
          <p14:tracePt t="579060" x="3214688" y="3279775"/>
          <p14:tracePt t="579077" x="3200400" y="3251200"/>
          <p14:tracePt t="579094" x="3200400" y="3236913"/>
          <p14:tracePt t="579137" x="3200400" y="3228975"/>
          <p14:tracePt t="579145" x="3200400" y="3214688"/>
          <p14:tracePt t="579161" x="3200400" y="3186113"/>
          <p14:tracePt t="579177" x="3200400" y="3179763"/>
          <p14:tracePt t="579177" x="3200400" y="3157538"/>
          <p14:tracePt t="579194" x="3200400" y="3151188"/>
          <p14:tracePt t="579210" x="3200400" y="3136900"/>
          <p14:tracePt t="579226" x="3200400" y="3108325"/>
          <p14:tracePt t="579244" x="3208338" y="3086100"/>
          <p14:tracePt t="579260" x="3214688" y="3079750"/>
          <p14:tracePt t="579277" x="3222625" y="3071813"/>
          <p14:tracePt t="579313" x="3228975" y="3065463"/>
          <p14:tracePt t="579329" x="3236913" y="3065463"/>
          <p14:tracePt t="579338" x="3243263" y="3065463"/>
          <p14:tracePt t="579346" x="3257550" y="3065463"/>
          <p14:tracePt t="579360" x="3271838" y="3065463"/>
          <p14:tracePt t="579376" x="3300413" y="3065463"/>
          <p14:tracePt t="579393" x="3314700" y="3065463"/>
          <p14:tracePt t="579410" x="3357563" y="3094038"/>
          <p14:tracePt t="579426" x="3386138" y="3136900"/>
          <p14:tracePt t="579443" x="3400425" y="3165475"/>
          <p14:tracePt t="579459" x="3408363" y="3186113"/>
          <p14:tracePt t="579477" x="3414713" y="3194050"/>
          <p14:tracePt t="579493" x="3422650" y="3208338"/>
          <p14:tracePt t="579509" x="3429000" y="3222625"/>
          <p14:tracePt t="579527" x="3429000" y="3228975"/>
          <p14:tracePt t="579543" x="3429000" y="3251200"/>
          <p14:tracePt t="579561" x="3429000" y="3257550"/>
          <p14:tracePt t="579576" x="3429000" y="3279775"/>
          <p14:tracePt t="579593" x="3414713" y="3308350"/>
          <p14:tracePt t="579610" x="3400425" y="3322638"/>
          <p14:tracePt t="579627" x="3386138" y="3336925"/>
          <p14:tracePt t="579644" x="3379788" y="3343275"/>
          <p14:tracePt t="579659" x="3357563" y="3357563"/>
          <p14:tracePt t="579676" x="3351213" y="3365500"/>
          <p14:tracePt t="579693" x="3328988" y="3394075"/>
          <p14:tracePt t="579709" x="3322638" y="3394075"/>
          <p14:tracePt t="579726" x="3308350" y="3400425"/>
          <p14:tracePt t="579742" x="3279775" y="3408363"/>
          <p14:tracePt t="579760" x="3251200" y="3429000"/>
          <p14:tracePt t="579776" x="3194050" y="3436938"/>
          <p14:tracePt t="579794" x="3179763" y="3436938"/>
          <p14:tracePt t="579810" x="3157538" y="3443288"/>
          <p14:tracePt t="579826" x="3143250" y="3443288"/>
          <p14:tracePt t="579843" x="3108325" y="3443288"/>
          <p14:tracePt t="579860" x="3100388" y="3443288"/>
          <p14:tracePt t="579875" x="3086100" y="3443288"/>
          <p14:tracePt t="579892" x="3079750" y="3443288"/>
          <p14:tracePt t="579909" x="3065463" y="3443288"/>
          <p14:tracePt t="579926" x="3057525" y="3429000"/>
          <p14:tracePt t="579943" x="3028950" y="3394075"/>
          <p14:tracePt t="579959" x="3014663" y="3379788"/>
          <p14:tracePt t="579959" x="3000375" y="3343275"/>
          <p14:tracePt t="579977" x="3000375" y="3336925"/>
          <p14:tracePt t="579992" x="2994025" y="3300413"/>
          <p14:tracePt t="580009" x="2986088" y="3265488"/>
          <p14:tracePt t="580025" x="2986088" y="3214688"/>
          <p14:tracePt t="580043" x="2986088" y="3171825"/>
          <p14:tracePt t="580058" x="2986088" y="3136900"/>
          <p14:tracePt t="580075" x="2986088" y="3114675"/>
          <p14:tracePt t="580093" x="2986088" y="3094038"/>
          <p14:tracePt t="580108" x="3000375" y="3051175"/>
          <p14:tracePt t="580126" x="3008313" y="3043238"/>
          <p14:tracePt t="580142" x="3028950" y="3014663"/>
          <p14:tracePt t="580159" x="3043238" y="3000375"/>
          <p14:tracePt t="580176" x="3057525" y="2994025"/>
          <p14:tracePt t="580176" x="3065463" y="2971800"/>
          <p14:tracePt t="580193" x="3086100" y="2971800"/>
          <p14:tracePt t="580209" x="3122613" y="2971800"/>
          <p14:tracePt t="580225" x="3143250" y="2971800"/>
          <p14:tracePt t="580241" x="3171825" y="2971800"/>
          <p14:tracePt t="580258" x="3200400" y="2971800"/>
          <p14:tracePt t="580275" x="3236913" y="2971800"/>
          <p14:tracePt t="580291" x="3243263" y="2971800"/>
          <p14:tracePt t="580329" x="3251200" y="2971800"/>
          <p14:tracePt t="580345" x="3265488" y="2971800"/>
          <p14:tracePt t="580345" x="3271838" y="2971800"/>
          <p14:tracePt t="580358" x="3279775" y="2979738"/>
          <p14:tracePt t="580374" x="3294063" y="3000375"/>
          <p14:tracePt t="580392" x="3314700" y="3022600"/>
          <p14:tracePt t="580408" x="3336925" y="3051175"/>
          <p14:tracePt t="580425" x="3357563" y="3079750"/>
          <p14:tracePt t="580441" x="3365500" y="3094038"/>
          <p14:tracePt t="580458" x="3371850" y="3100388"/>
          <p14:tracePt t="580497" x="3379788" y="3108325"/>
          <p14:tracePt t="580513" x="3386138" y="3114675"/>
          <p14:tracePt t="580545" x="3394075" y="3122613"/>
          <p14:tracePt t="580553" x="3400425" y="3128963"/>
          <p14:tracePt t="580601" x="3408363" y="3136900"/>
          <p14:tracePt t="580616" x="3408363" y="3143250"/>
          <p14:tracePt t="580625" x="3408363" y="3165475"/>
          <p14:tracePt t="580636" x="3414713" y="3171825"/>
          <p14:tracePt t="580642" x="3414713" y="3179763"/>
          <p14:tracePt t="580658" x="3414713" y="3186113"/>
          <p14:tracePt t="580737" x="3414713" y="3200400"/>
          <p14:tracePt t="580753" x="3414713" y="3214688"/>
          <p14:tracePt t="580793" x="3408363" y="3214688"/>
          <p14:tracePt t="580801" x="3400425" y="3214688"/>
          <p14:tracePt t="580817" x="3394075" y="3214688"/>
          <p14:tracePt t="580821" x="3386138" y="3222625"/>
          <p14:tracePt t="580865" x="3371850" y="3222625"/>
          <p14:tracePt t="581009" x="3394075" y="3222625"/>
          <p14:tracePt t="581017" x="3400425" y="3222625"/>
          <p14:tracePt t="581025" x="3408363" y="3222625"/>
          <p14:tracePt t="581041" x="3422650" y="3222625"/>
          <p14:tracePt t="581044" x="3436938" y="3222625"/>
          <p14:tracePt t="581058" x="3479800" y="3222625"/>
          <p14:tracePt t="581074" x="3514725" y="3222625"/>
          <p14:tracePt t="581092" x="3551238" y="3222625"/>
          <p14:tracePt t="581108" x="3594100" y="3222625"/>
          <p14:tracePt t="581124" x="3614738" y="3222625"/>
          <p14:tracePt t="581141" x="3636963" y="3222625"/>
          <p14:tracePt t="581158" x="3643313" y="3222625"/>
          <p14:tracePt t="581174" x="3651250" y="3222625"/>
          <p14:tracePt t="581190" x="3665538" y="3222625"/>
          <p14:tracePt t="581207" x="3671888" y="3228975"/>
          <p14:tracePt t="581224" x="3686175" y="3228975"/>
          <p14:tracePt t="581241" x="3714750" y="3236913"/>
          <p14:tracePt t="581257" x="3722688" y="3243263"/>
          <p14:tracePt t="581274" x="3743325" y="3257550"/>
          <p14:tracePt t="581291" x="3751263" y="3257550"/>
          <p14:tracePt t="581307" x="3757613" y="3257550"/>
          <p14:tracePt t="581323" x="3771900" y="3265488"/>
          <p14:tracePt t="581340" x="3779838" y="3271838"/>
          <p14:tracePt t="581357" x="3800475" y="3286125"/>
          <p14:tracePt t="581401" x="3829050" y="3294063"/>
          <p14:tracePt t="581411" x="3836988" y="3294063"/>
          <p14:tracePt t="581416" x="3843338" y="3294063"/>
          <p14:tracePt t="581424" x="3886200" y="3308350"/>
          <p14:tracePt t="581441" x="3908425" y="3336925"/>
          <p14:tracePt t="581457" x="3929063" y="3351213"/>
          <p14:tracePt t="581474" x="3965575" y="3365500"/>
          <p14:tracePt t="581491" x="3971925" y="3379788"/>
          <p14:tracePt t="581506" x="3986213" y="3379788"/>
          <p14:tracePt t="581523" x="3994150" y="3379788"/>
          <p14:tracePt t="581540" x="4000500" y="3379788"/>
          <p14:tracePt t="581557" x="4022725" y="3379788"/>
          <p14:tracePt t="581573" x="4029075" y="3379788"/>
          <p14:tracePt t="581590" x="4057650" y="3379788"/>
          <p14:tracePt t="581607" x="4100513" y="3379788"/>
          <p14:tracePt t="581623" x="4157663" y="3379788"/>
          <p14:tracePt t="581640" x="4229100" y="3379788"/>
          <p14:tracePt t="581657" x="4257675" y="3379788"/>
          <p14:tracePt t="581674" x="4329113" y="3379788"/>
          <p14:tracePt t="581689" x="4379913" y="3379788"/>
          <p14:tracePt t="581706" x="4429125" y="3365500"/>
          <p14:tracePt t="581723" x="4465638" y="3357563"/>
          <p14:tracePt t="581740" x="4508500" y="3328988"/>
          <p14:tracePt t="581757" x="4522788" y="3328988"/>
          <p14:tracePt t="581772" x="4557713" y="3328988"/>
          <p14:tracePt t="581790" x="4572000" y="3328988"/>
          <p14:tracePt t="581806" x="4600575" y="3322638"/>
          <p14:tracePt t="581822" x="4622800" y="3322638"/>
          <p14:tracePt t="581840" x="4637088" y="3322638"/>
          <p14:tracePt t="581856" x="4643438" y="3314700"/>
          <p14:tracePt t="581921" x="4651375" y="3308350"/>
          <p14:tracePt t="581937" x="4651375" y="3286125"/>
          <p14:tracePt t="581953" x="4651375" y="3271838"/>
          <p14:tracePt t="581961" x="4651375" y="3257550"/>
          <p14:tracePt t="581973" x="4651375" y="3251200"/>
          <p14:tracePt t="581974" x="4643438" y="3222625"/>
          <p14:tracePt t="581989" x="4629150" y="3208338"/>
          <p14:tracePt t="582006" x="4622800" y="3200400"/>
          <p14:tracePt t="582023" x="4614863" y="3186113"/>
          <p14:tracePt t="582057" x="4608513" y="3186113"/>
          <p14:tracePt t="582057" x="4594225" y="3171825"/>
          <p14:tracePt t="582073" x="4557713" y="3165475"/>
          <p14:tracePt t="582090" x="4551363" y="3165475"/>
          <p14:tracePt t="582106" x="4543425" y="3165475"/>
          <p14:tracePt t="582123" x="4522788" y="3157538"/>
          <p14:tracePt t="582139" x="4508500" y="3157538"/>
          <p14:tracePt t="582156" x="4486275" y="3157538"/>
          <p14:tracePt t="582173" x="4471988" y="3143250"/>
          <p14:tracePt t="582189" x="4451350" y="3143250"/>
          <p14:tracePt t="582206" x="4437063" y="3128963"/>
          <p14:tracePt t="582222" x="4429125" y="3122613"/>
          <p14:tracePt t="582240" x="4408488" y="3122613"/>
          <p14:tracePt t="582255" x="4400550" y="3122613"/>
          <p14:tracePt t="582255" x="4394200" y="3114675"/>
          <p14:tracePt t="582273" x="4379913" y="3114675"/>
          <p14:tracePt t="582289" x="4365625" y="3114675"/>
          <p14:tracePt t="582306" x="4357688" y="3114675"/>
          <p14:tracePt t="582322" x="4351338" y="3108325"/>
          <p14:tracePt t="582338" x="4343400" y="3108325"/>
          <p14:tracePt t="582355" x="4329113" y="3108325"/>
          <p14:tracePt t="582401" x="4322763" y="3108325"/>
          <p14:tracePt t="582412" x="4322763" y="3114675"/>
          <p14:tracePt t="582417" x="4322763" y="3122613"/>
          <p14:tracePt t="582424" x="4322763" y="3136900"/>
          <p14:tracePt t="582438" x="4322763" y="3171825"/>
          <p14:tracePt t="582456" x="4322763" y="3214688"/>
          <p14:tracePt t="582473" x="4322763" y="3257550"/>
          <p14:tracePt t="582489" x="4322763" y="3286125"/>
          <p14:tracePt t="582506" x="4322763" y="3300413"/>
          <p14:tracePt t="582521" x="4322763" y="3314700"/>
          <p14:tracePt t="582539" x="4329113" y="3328988"/>
          <p14:tracePt t="582555" x="4337050" y="3336925"/>
          <p14:tracePt t="582572" x="4343400" y="3343275"/>
          <p14:tracePt t="582588" x="4357688" y="3343275"/>
          <p14:tracePt t="582606" x="4371975" y="3351213"/>
          <p14:tracePt t="582622" x="4386263" y="3365500"/>
          <p14:tracePt t="582639" x="4400550" y="3379788"/>
          <p14:tracePt t="582656" x="4408488" y="3379788"/>
          <p14:tracePt t="582671" x="4414838" y="3379788"/>
          <p14:tracePt t="582671" x="4429125" y="3386138"/>
          <p14:tracePt t="582689" x="4437063" y="3386138"/>
          <p14:tracePt t="582706" x="4443413" y="3386138"/>
          <p14:tracePt t="582761" x="4451350" y="3386138"/>
          <p14:tracePt t="582771" x="4457700" y="3386138"/>
          <p14:tracePt t="582777" x="4471988" y="3365500"/>
          <p14:tracePt t="582789" x="4479925" y="3357563"/>
          <p14:tracePt t="582841" x="4479925" y="3351213"/>
          <p14:tracePt t="582849" x="4479925" y="3336925"/>
          <p14:tracePt t="582857" x="4479925" y="3322638"/>
          <p14:tracePt t="582872" x="4479925" y="3314700"/>
          <p14:tracePt t="582873" x="4479925" y="3300413"/>
          <p14:tracePt t="582888" x="4479925" y="3286125"/>
          <p14:tracePt t="582906" x="4479925" y="3279775"/>
          <p14:tracePt t="582961" x="4471988" y="3265488"/>
          <p14:tracePt t="582977" x="4465638" y="3243263"/>
          <p14:tracePt t="582993" x="4457700" y="3228975"/>
          <p14:tracePt t="583041" x="4457700" y="3222625"/>
          <p14:tracePt t="583073" x="4451350" y="3214688"/>
          <p14:tracePt t="583080" x="4443413" y="3214688"/>
          <p14:tracePt t="583097" x="4437063" y="3214688"/>
          <p14:tracePt t="583105" x="4429125" y="3214688"/>
          <p14:tracePt t="583113" x="4394200" y="3214688"/>
          <p14:tracePt t="583121" x="4351338" y="3214688"/>
          <p14:tracePt t="583138" x="4279900" y="3214688"/>
          <p14:tracePt t="583155" x="4157663" y="3214688"/>
          <p14:tracePt t="583172" x="4014788" y="3214688"/>
          <p14:tracePt t="583188" x="3857625" y="3214688"/>
          <p14:tracePt t="583205" x="3736975" y="3214688"/>
          <p14:tracePt t="583221" x="3608388" y="3243263"/>
          <p14:tracePt t="583238" x="3529013" y="3265488"/>
          <p14:tracePt t="583254" x="3494088" y="3265488"/>
          <p14:tracePt t="583272" x="3443288" y="3271838"/>
          <p14:tracePt t="583287" x="3379788" y="3279775"/>
          <p14:tracePt t="583304" x="3300413" y="3294063"/>
          <p14:tracePt t="583321" x="3222625" y="3314700"/>
          <p14:tracePt t="583338" x="3151188" y="3322638"/>
          <p14:tracePt t="583354" x="3057525" y="3336925"/>
          <p14:tracePt t="583371" x="2979738" y="3365500"/>
          <p14:tracePt t="583387" x="2871788" y="3379788"/>
          <p14:tracePt t="583404" x="2779713" y="3386138"/>
          <p14:tracePt t="583421" x="2700338" y="3394075"/>
          <p14:tracePt t="583437" x="2622550" y="3394075"/>
          <p14:tracePt t="583454" x="2543175" y="3414713"/>
          <p14:tracePt t="583471" x="2471738" y="3429000"/>
          <p14:tracePt t="583487" x="2428875" y="3436938"/>
          <p14:tracePt t="583487" x="2400300" y="3436938"/>
          <p14:tracePt t="583506" x="2386013" y="3436938"/>
          <p14:tracePt t="583520" x="2300288" y="3457575"/>
          <p14:tracePt t="583538" x="2279650" y="3465513"/>
          <p14:tracePt t="583553" x="2265363" y="3465513"/>
          <p14:tracePt t="583571" x="2243138" y="3465513"/>
          <p14:tracePt t="583587" x="2236788" y="3465513"/>
          <p14:tracePt t="583604" x="2228850" y="3465513"/>
          <p14:tracePt t="583620" x="2200275" y="3465513"/>
          <p14:tracePt t="583637" x="2185988" y="3465513"/>
          <p14:tracePt t="583655" x="2165350" y="3465513"/>
          <p14:tracePt t="583671" x="2157413" y="3465513"/>
          <p14:tracePt t="583753" x="2151063" y="3465513"/>
          <p14:tracePt t="583801" x="2151063" y="3443288"/>
          <p14:tracePt t="583809" x="2157413" y="3443288"/>
          <p14:tracePt t="583820" x="2185988" y="3429000"/>
          <p14:tracePt t="583825" x="2200275" y="3414713"/>
          <p14:tracePt t="583836" x="2243138" y="3371850"/>
          <p14:tracePt t="583853" x="2251075" y="3351213"/>
          <p14:tracePt t="583870" x="2257425" y="3314700"/>
          <p14:tracePt t="583886" x="2257425" y="3294063"/>
          <p14:tracePt t="583945" x="2257425" y="3286125"/>
          <p14:tracePt t="583969" x="2257425" y="3271838"/>
          <p14:tracePt t="583993" x="2251075" y="3265488"/>
          <p14:tracePt t="584011" x="2236788" y="3265488"/>
          <p14:tracePt t="584013" x="2228850" y="3265488"/>
          <p14:tracePt t="584019" x="2208213" y="3265488"/>
          <p14:tracePt t="584036" x="2171700" y="3265488"/>
          <p14:tracePt t="584053" x="2157413" y="3265488"/>
          <p14:tracePt t="584069" x="2136775" y="3265488"/>
          <p14:tracePt t="584087" x="2122488" y="3265488"/>
          <p14:tracePt t="584103" x="2114550" y="3265488"/>
          <p14:tracePt t="584120" x="2100263" y="3265488"/>
          <p14:tracePt t="584136" x="2085975" y="3265488"/>
          <p14:tracePt t="584153" x="2057400" y="3265488"/>
          <p14:tracePt t="584170" x="2043113" y="3265488"/>
          <p14:tracePt t="584187" x="2022475" y="3265488"/>
          <p14:tracePt t="584203" x="2000250" y="3265488"/>
          <p14:tracePt t="584219" x="1971675" y="3271838"/>
          <p14:tracePt t="584237" x="1957388" y="3271838"/>
          <p14:tracePt t="584253" x="1936750" y="3271838"/>
          <p14:tracePt t="584269" x="1900238" y="3271838"/>
          <p14:tracePt t="584286" x="1885950" y="3271838"/>
          <p14:tracePt t="584302" x="1879600" y="3271838"/>
          <p14:tracePt t="584320" x="1857375" y="3286125"/>
          <p14:tracePt t="584336" x="1843088" y="3286125"/>
          <p14:tracePt t="584481" x="1843088" y="3294063"/>
          <p14:tracePt t="584489" x="1843088" y="3300413"/>
          <p14:tracePt t="584495" x="1851025" y="3300413"/>
          <p14:tracePt t="584502" x="1893888" y="3308350"/>
          <p14:tracePt t="584519" x="1936750" y="3308350"/>
          <p14:tracePt t="584536" x="1979613" y="3308350"/>
          <p14:tracePt t="584552" x="2036763" y="3308350"/>
          <p14:tracePt t="584570" x="2057400" y="3308350"/>
          <p14:tracePt t="584585" x="2065338" y="3308350"/>
          <p14:tracePt t="584602" x="2079625" y="3308350"/>
          <p14:tracePt t="584619" x="2100263" y="3308350"/>
          <p14:tracePt t="584636" x="2114550" y="3308350"/>
          <p14:tracePt t="584653" x="2128838" y="3308350"/>
          <p14:tracePt t="584777" x="2114550" y="3308350"/>
          <p14:tracePt t="584784" x="2085975" y="3308350"/>
          <p14:tracePt t="584784" x="2057400" y="3308350"/>
          <p14:tracePt t="584800" x="2043113" y="3308350"/>
          <p14:tracePt t="584809" x="2022475" y="3308350"/>
          <p14:tracePt t="584817" x="2014538" y="3308350"/>
          <p14:tracePt t="584825" x="2000250" y="3308350"/>
          <p14:tracePt t="584835" x="1985963" y="3308350"/>
          <p14:tracePt t="584851" x="1979613" y="3308350"/>
          <p14:tracePt t="584889" x="1971675" y="3308350"/>
          <p14:tracePt t="584897" x="1965325" y="3308350"/>
          <p14:tracePt t="584905" x="1951038" y="3308350"/>
          <p14:tracePt t="584918" x="1936750" y="3314700"/>
          <p14:tracePt t="584935" x="1928813" y="3314700"/>
          <p14:tracePt t="584935" x="1908175" y="3314700"/>
          <p14:tracePt t="584969" x="1900238" y="3314700"/>
          <p14:tracePt t="584970" x="1893888" y="3314700"/>
          <p14:tracePt t="584986" x="1885950" y="3322638"/>
          <p14:tracePt t="585002" x="1871663" y="3322638"/>
          <p14:tracePt t="585019" x="1851025" y="3336925"/>
          <p14:tracePt t="585035" x="1822450" y="3336925"/>
          <p14:tracePt t="585052" x="1808163" y="3336925"/>
          <p14:tracePt t="585069" x="1800225" y="3336925"/>
          <p14:tracePt t="585084" x="1793875" y="3336925"/>
          <p14:tracePt t="585102" x="1771650" y="3343275"/>
          <p14:tracePt t="585208" x="1793875" y="3343275"/>
          <p14:tracePt t="585217" x="1808163" y="3357563"/>
          <p14:tracePt t="585225" x="1828800" y="3357563"/>
          <p14:tracePt t="585238" x="1871663" y="3357563"/>
          <p14:tracePt t="585252" x="1922463" y="3357563"/>
          <p14:tracePt t="585267" x="1965325" y="3357563"/>
          <p14:tracePt t="585285" x="1993900" y="3357563"/>
          <p14:tracePt t="585302" x="2022475" y="3357563"/>
          <p14:tracePt t="585318" x="2028825" y="3357563"/>
          <p14:tracePt t="585335" x="2036763" y="3357563"/>
          <p14:tracePt t="585351" x="2057400" y="3357563"/>
          <p14:tracePt t="585368" x="2093913" y="3357563"/>
          <p14:tracePt t="585385" x="2143125" y="3357563"/>
          <p14:tracePt t="585401" x="2165350" y="3357563"/>
          <p14:tracePt t="585418" x="2222500" y="3357563"/>
          <p14:tracePt t="585434" x="2257425" y="3357563"/>
          <p14:tracePt t="585451" x="2314575" y="3357563"/>
          <p14:tracePt t="585468" x="2365375" y="3357563"/>
          <p14:tracePt t="585484" x="2414588" y="3357563"/>
          <p14:tracePt t="585501" x="2443163" y="3357563"/>
          <p14:tracePt t="585517" x="2486025" y="3357563"/>
          <p14:tracePt t="585535" x="2536825" y="3343275"/>
          <p14:tracePt t="585550" x="2557463" y="3336925"/>
          <p14:tracePt t="585567" x="2579688" y="3328988"/>
          <p14:tracePt t="585567" x="2586038" y="3322638"/>
          <p14:tracePt t="585617" x="2593975" y="3314700"/>
          <p14:tracePt t="585625" x="2593975" y="3308350"/>
          <p14:tracePt t="585633" x="2593975" y="3294063"/>
          <p14:tracePt t="585640" x="2608263" y="3271838"/>
          <p14:tracePt t="585651" x="2608263" y="3265488"/>
          <p14:tracePt t="585667" x="2608263" y="3251200"/>
          <p14:tracePt t="585684" x="2608263" y="3236913"/>
          <p14:tracePt t="585700" x="2608263" y="3228975"/>
          <p14:tracePt t="585717" x="2608263" y="3222625"/>
          <p14:tracePt t="585734" x="2593975" y="3208338"/>
          <p14:tracePt t="585751" x="2571750" y="3208338"/>
          <p14:tracePt t="585768" x="2543175" y="3208338"/>
          <p14:tracePt t="585784" x="2471738" y="3208338"/>
          <p14:tracePt t="585801" x="2428875" y="3208338"/>
          <p14:tracePt t="585816" x="2379663" y="3208338"/>
          <p14:tracePt t="585834" x="2336800" y="3208338"/>
          <p14:tracePt t="585850" x="2314575" y="3222625"/>
          <p14:tracePt t="585867" x="2308225" y="3265488"/>
          <p14:tracePt t="585883" x="2308225" y="3279775"/>
          <p14:tracePt t="585901" x="2286000" y="3314700"/>
          <p14:tracePt t="585917" x="2286000" y="3322638"/>
          <p14:tracePt t="585933" x="2279650" y="3328988"/>
          <p14:tracePt t="585951" x="2271713" y="3351213"/>
          <p14:tracePt t="585985" x="2257425" y="3351213"/>
          <p14:tracePt t="585985" x="2208213" y="3357563"/>
          <p14:tracePt t="586001" x="2151063" y="3365500"/>
          <p14:tracePt t="586018" x="2114550" y="3365500"/>
          <p14:tracePt t="586034" x="2079625" y="3365500"/>
          <p14:tracePt t="586050" x="2057400" y="3365500"/>
          <p14:tracePt t="586066" x="2022475" y="3365500"/>
          <p14:tracePt t="586083" x="1993900" y="3379788"/>
          <p14:tracePt t="586101" x="1943100" y="3379788"/>
          <p14:tracePt t="586117" x="1914525" y="3394075"/>
          <p14:tracePt t="586134" x="1885950" y="3400425"/>
          <p14:tracePt t="586150" x="1865313" y="3400425"/>
          <p14:tracePt t="586167" x="1836738" y="3400425"/>
          <p14:tracePt t="586183" x="1808163" y="3408363"/>
          <p14:tracePt t="586200" x="1751013" y="3436938"/>
          <p14:tracePt t="586218" x="1728788" y="3436938"/>
          <p14:tracePt t="586234" x="1700213" y="3436938"/>
          <p14:tracePt t="586250" x="1665288" y="3436938"/>
          <p14:tracePt t="586267" x="1643063" y="3436938"/>
          <p14:tracePt t="586284" x="1614488" y="3436938"/>
          <p14:tracePt t="586299" x="1600200" y="3436938"/>
          <p14:tracePt t="586317" x="1571625" y="3429000"/>
          <p14:tracePt t="586332" x="1550988" y="3422650"/>
          <p14:tracePt t="586351" x="1528763" y="3400425"/>
          <p14:tracePt t="586366" x="1522413" y="3394075"/>
          <p14:tracePt t="586383" x="1514475" y="3386138"/>
          <p14:tracePt t="586400" x="1514475" y="3371850"/>
          <p14:tracePt t="586416" x="1514475" y="3365500"/>
          <p14:tracePt t="586433" x="1514475" y="3357563"/>
          <p14:tracePt t="586450" x="1514475" y="3351213"/>
          <p14:tracePt t="586466" x="1536700" y="3314700"/>
          <p14:tracePt t="586484" x="1593850" y="3300413"/>
          <p14:tracePt t="586500" x="1636713" y="3271838"/>
          <p14:tracePt t="586517" x="1657350" y="3257550"/>
          <p14:tracePt t="586532" x="1679575" y="3236913"/>
          <p14:tracePt t="586550" x="1685925" y="3228975"/>
          <p14:tracePt t="586585" x="1693863" y="3214688"/>
          <p14:tracePt t="586585" x="1693863" y="3208338"/>
          <p14:tracePt t="586641" x="1693863" y="3200400"/>
          <p14:tracePt t="586657" x="1708150" y="3179763"/>
          <p14:tracePt t="586769" x="1714500" y="3171825"/>
          <p14:tracePt t="586785" x="1743075" y="3171825"/>
          <p14:tracePt t="586793" x="1751013" y="3171825"/>
          <p14:tracePt t="586799" x="1779588" y="3179763"/>
          <p14:tracePt t="586816" x="1814513" y="3200400"/>
          <p14:tracePt t="586833" x="1822450" y="3208338"/>
          <p14:tracePt t="586849" x="1828800" y="3214688"/>
          <p14:tracePt t="586961" x="1836738" y="3214688"/>
          <p14:tracePt t="593248" x="1843088" y="3222625"/>
          <p14:tracePt t="593257" x="1843088" y="3228975"/>
          <p14:tracePt t="605104" x="1857375" y="3236913"/>
          <p14:tracePt t="605113" x="1879600" y="3236913"/>
          <p14:tracePt t="605120" x="1908175" y="3236913"/>
          <p14:tracePt t="605123" x="1951038" y="3236913"/>
          <p14:tracePt t="605139" x="1993900" y="3236913"/>
          <p14:tracePt t="605156" x="2051050" y="3236913"/>
          <p14:tracePt t="605173" x="2114550" y="3236913"/>
          <p14:tracePt t="605189" x="2214563" y="3236913"/>
          <p14:tracePt t="605207" x="2393950" y="3236913"/>
          <p14:tracePt t="605222" x="2600325" y="3251200"/>
          <p14:tracePt t="605240" x="2879725" y="3336925"/>
          <p14:tracePt t="605255" x="3251200" y="3451225"/>
          <p14:tracePt t="605274" x="3379788" y="3471863"/>
          <p14:tracePt t="605289" x="3451225" y="3500438"/>
          <p14:tracePt t="605306" x="3529013" y="3500438"/>
          <p14:tracePt t="605323" x="3671888" y="3529013"/>
          <p14:tracePt t="605339" x="3851275" y="3565525"/>
          <p14:tracePt t="605356" x="4057650" y="3565525"/>
          <p14:tracePt t="605372" x="4265613" y="3565525"/>
          <p14:tracePt t="605390" x="4357688" y="3565525"/>
          <p14:tracePt t="605406" x="4400550" y="3565525"/>
          <p14:tracePt t="605423" x="4422775" y="3565525"/>
          <p14:tracePt t="605439" x="4457700" y="3565525"/>
          <p14:tracePt t="605456" x="4471988" y="3565525"/>
          <p14:tracePt t="605456" x="4479925" y="3565525"/>
          <p14:tracePt t="605473" x="4514850" y="3565525"/>
          <p14:tracePt t="605489" x="4537075" y="3565525"/>
          <p14:tracePt t="605536" x="4543425" y="3565525"/>
          <p14:tracePt t="605544" x="4551363" y="3565525"/>
          <p14:tracePt t="605561" x="4557713" y="3565525"/>
          <p14:tracePt t="605625" x="4572000" y="3551238"/>
          <p14:tracePt t="605632" x="4579938" y="3536950"/>
          <p14:tracePt t="605641" x="4579938" y="3529013"/>
          <p14:tracePt t="605644" x="4594225" y="3494088"/>
          <p14:tracePt t="605656" x="4594225" y="3436938"/>
          <p14:tracePt t="605672" x="4600575" y="3371850"/>
          <p14:tracePt t="605689" x="4608513" y="3328988"/>
          <p14:tracePt t="605706" x="4608513" y="3308350"/>
          <p14:tracePt t="605722" x="4608513" y="3265488"/>
          <p14:tracePt t="605738" x="4608513" y="3251200"/>
          <p14:tracePt t="605756" x="4629150" y="3236913"/>
          <p14:tracePt t="605772" x="4629150" y="3222625"/>
          <p14:tracePt t="605789" x="4629150" y="3194050"/>
          <p14:tracePt t="605805" x="4629150" y="3179763"/>
          <p14:tracePt t="605857" x="4614863" y="3165475"/>
          <p14:tracePt t="605864" x="4600575" y="3165475"/>
          <p14:tracePt t="605872" x="4579938" y="3157538"/>
          <p14:tracePt t="605888" x="4537075" y="3128963"/>
          <p14:tracePt t="605889" x="4514850" y="3128963"/>
          <p14:tracePt t="605906" x="4494213" y="3122613"/>
          <p14:tracePt t="605922" x="4451350" y="3100388"/>
          <p14:tracePt t="605939" x="4408488" y="3100388"/>
          <p14:tracePt t="605955" x="4371975" y="3100388"/>
          <p14:tracePt t="605971" x="4357688" y="3094038"/>
          <p14:tracePt t="605989" x="4322763" y="3094038"/>
          <p14:tracePt t="606005" x="4314825" y="3094038"/>
          <p14:tracePt t="606021" x="4286250" y="3094038"/>
          <p14:tracePt t="606064" x="4279900" y="3094038"/>
          <p14:tracePt t="606072" x="4271963" y="3100388"/>
          <p14:tracePt t="606088" x="4257675" y="3100388"/>
          <p14:tracePt t="606105" x="4251325" y="3100388"/>
          <p14:tracePt t="606137" x="4237038" y="3108325"/>
          <p14:tracePt t="606168" x="4237038" y="3122613"/>
          <p14:tracePt t="606176" x="4237038" y="3143250"/>
          <p14:tracePt t="606184" x="4237038" y="3151188"/>
          <p14:tracePt t="606197" x="4237038" y="3171825"/>
          <p14:tracePt t="606205" x="4237038" y="3186113"/>
          <p14:tracePt t="606222" x="4237038" y="3200400"/>
          <p14:tracePt t="606238" x="4237038" y="3222625"/>
          <p14:tracePt t="606254" x="4237038" y="3243263"/>
          <p14:tracePt t="606271" x="4237038" y="3257550"/>
          <p14:tracePt t="606288" x="4257675" y="3271838"/>
          <p14:tracePt t="606304" x="4265613" y="3279775"/>
          <p14:tracePt t="606321" x="4279900" y="3279775"/>
          <p14:tracePt t="606338" x="4286250" y="3279775"/>
          <p14:tracePt t="606355" x="4308475" y="3294063"/>
          <p14:tracePt t="606371" x="4314825" y="3294063"/>
          <p14:tracePt t="606388" x="4329113" y="3294063"/>
          <p14:tracePt t="606404" x="4337050" y="3300413"/>
          <p14:tracePt t="606421" x="4357688" y="3300413"/>
          <p14:tracePt t="606438" x="4379913" y="3300413"/>
          <p14:tracePt t="606454" x="4400550" y="3300413"/>
          <p14:tracePt t="606472" x="4408488" y="3300413"/>
          <p14:tracePt t="606487" x="4422775" y="3300413"/>
          <p14:tracePt t="606487" x="4437063" y="3308350"/>
          <p14:tracePt t="606521" x="4443413" y="3308350"/>
          <p14:tracePt t="606521" x="4451350" y="3308350"/>
          <p14:tracePt t="606538" x="4465638" y="3308350"/>
          <p14:tracePt t="606553" x="4479925" y="3308350"/>
          <p14:tracePt t="606571" x="4494213" y="3300413"/>
          <p14:tracePt t="606587" x="4514850" y="3286125"/>
          <p14:tracePt t="606604" x="4522788" y="3279775"/>
          <p14:tracePt t="606620" x="4529138" y="3257550"/>
          <p14:tracePt t="606637" x="4537075" y="3236913"/>
          <p14:tracePt t="606655" x="4537075" y="3222625"/>
          <p14:tracePt t="606671" x="4537075" y="3214688"/>
          <p14:tracePt t="606688" x="4537075" y="3194050"/>
          <p14:tracePt t="606704" x="4500563" y="3157538"/>
          <p14:tracePt t="606721" x="4494213" y="3143250"/>
          <p14:tracePt t="606736" x="4465638" y="3128963"/>
          <p14:tracePt t="606755" x="4429125" y="3122613"/>
          <p14:tracePt t="606770" x="4408488" y="3108325"/>
          <p14:tracePt t="606787" x="4379913" y="3100388"/>
          <p14:tracePt t="606803" x="4357688" y="3100388"/>
          <p14:tracePt t="606820" x="4351338" y="3100388"/>
          <p14:tracePt t="606836" x="4322763" y="3100388"/>
          <p14:tracePt t="606853" x="4300538" y="3100388"/>
          <p14:tracePt t="606870" x="4279900" y="3100388"/>
          <p14:tracePt t="606886" x="4265613" y="3100388"/>
          <p14:tracePt t="606928" x="4251325" y="3100388"/>
          <p14:tracePt t="606936" x="4243388" y="3100388"/>
          <p14:tracePt t="606940" x="4237038" y="3108325"/>
          <p14:tracePt t="606954" x="4237038" y="3128963"/>
          <p14:tracePt t="606969" x="4237038" y="3151188"/>
          <p14:tracePt t="606987" x="4237038" y="3186113"/>
          <p14:tracePt t="607004" x="4237038" y="3208338"/>
          <p14:tracePt t="607021" x="4237038" y="3251200"/>
          <p14:tracePt t="607037" x="4237038" y="3265488"/>
          <p14:tracePt t="607054" x="4237038" y="3294063"/>
          <p14:tracePt t="607070" x="4237038" y="3308350"/>
          <p14:tracePt t="607086" x="4243388" y="3314700"/>
          <p14:tracePt t="607129" x="4251325" y="3314700"/>
          <p14:tracePt t="607136" x="4265613" y="3314700"/>
          <p14:tracePt t="607144" x="4271963" y="3322638"/>
          <p14:tracePt t="607155" x="4279900" y="3322638"/>
          <p14:tracePt t="607170" x="4308475" y="3343275"/>
          <p14:tracePt t="607187" x="4322763" y="3343275"/>
          <p14:tracePt t="607204" x="4343400" y="3351213"/>
          <p14:tracePt t="607219" x="4357688" y="3351213"/>
          <p14:tracePt t="607236" x="4379913" y="3351213"/>
          <p14:tracePt t="607252" x="4394200" y="3351213"/>
          <p14:tracePt t="607269" x="4400550" y="3351213"/>
          <p14:tracePt t="607287" x="4422775" y="3351213"/>
          <p14:tracePt t="607303" x="4429125" y="3351213"/>
          <p14:tracePt t="607319" x="4437063" y="3351213"/>
          <p14:tracePt t="607336" x="4451350" y="3351213"/>
          <p14:tracePt t="607353" x="4457700" y="3343275"/>
          <p14:tracePt t="607369" x="4465638" y="3336925"/>
          <p14:tracePt t="607408" x="4465638" y="3314700"/>
          <p14:tracePt t="607416" x="4465638" y="3308350"/>
          <p14:tracePt t="607419" x="4465638" y="3300413"/>
          <p14:tracePt t="607437" x="4465638" y="3294063"/>
          <p14:tracePt t="607473" x="4465638" y="3279775"/>
          <p14:tracePt t="607481" x="4451350" y="3265488"/>
          <p14:tracePt t="607489" x="4443413" y="3257550"/>
          <p14:tracePt t="607503" x="4429125" y="3236913"/>
          <p14:tracePt t="607520" x="4414838" y="3214688"/>
          <p14:tracePt t="607553" x="4414838" y="3200400"/>
          <p14:tracePt t="607554" x="4408488" y="3194050"/>
          <p14:tracePt t="607593" x="4400550" y="3186113"/>
          <p14:tracePt t="607600" x="4394200" y="3179763"/>
          <p14:tracePt t="607609" x="4386263" y="3179763"/>
          <p14:tracePt t="607619" x="4379913" y="3171825"/>
          <p14:tracePt t="607656" x="4365625" y="3171825"/>
          <p14:tracePt t="607664" x="4357688" y="3171825"/>
          <p14:tracePt t="607696" x="4351338" y="3171825"/>
          <p14:tracePt t="607705" x="4337050" y="3171825"/>
          <p14:tracePt t="607719" x="4329113" y="3171825"/>
          <p14:tracePt t="607722" x="4322763" y="3171825"/>
          <p14:tracePt t="607736" x="4308475" y="3171825"/>
          <p14:tracePt t="607753" x="4300538" y="3171825"/>
          <p14:tracePt t="607800" x="4286250" y="3171825"/>
          <p14:tracePt t="607817" x="4279900" y="3171825"/>
          <p14:tracePt t="607827" x="4271963" y="3171825"/>
          <p14:tracePt t="607835" x="4265613" y="3179763"/>
          <p14:tracePt t="607853" x="4265613" y="3186113"/>
          <p14:tracePt t="607869" x="4265613" y="3194050"/>
          <p14:tracePt t="607913" x="4265613" y="3200400"/>
          <p14:tracePt t="607945" x="4265613" y="3214688"/>
          <p14:tracePt t="607992" x="4265613" y="3222625"/>
          <p14:tracePt t="608000" x="4271963" y="3222625"/>
          <p14:tracePt t="608009" x="4279900" y="3228975"/>
          <p14:tracePt t="608105" x="4265613" y="3236913"/>
          <p14:tracePt t="608113" x="4171950" y="3251200"/>
          <p14:tracePt t="608121" x="4100513" y="3251200"/>
          <p14:tracePt t="608123" x="4022725" y="3279775"/>
          <p14:tracePt t="608135" x="3900488" y="3286125"/>
          <p14:tracePt t="608152" x="3671888" y="3314700"/>
          <p14:tracePt t="608168" x="3479800" y="3336925"/>
          <p14:tracePt t="608184" x="3236913" y="3365500"/>
          <p14:tracePt t="608203" x="2979738" y="3365500"/>
          <p14:tracePt t="608219" x="2751138" y="3365500"/>
          <p14:tracePt t="608235" x="2528888" y="3365500"/>
          <p14:tracePt t="608251" x="2371725" y="3379788"/>
          <p14:tracePt t="608269" x="2279650" y="3379788"/>
          <p14:tracePt t="608285" x="2214563" y="3408363"/>
          <p14:tracePt t="608301" x="2165350" y="3408363"/>
          <p14:tracePt t="608319" x="2100263" y="3408363"/>
          <p14:tracePt t="608335" x="2036763" y="3408363"/>
          <p14:tracePt t="608351" x="1957388" y="3408363"/>
          <p14:tracePt t="608368" x="1893888" y="3408363"/>
          <p14:tracePt t="608384" x="1865313" y="3408363"/>
          <p14:tracePt t="608402" x="1851025" y="3408363"/>
          <p14:tracePt t="608417" x="1814513" y="3408363"/>
          <p14:tracePt t="608435" x="1765300" y="3408363"/>
          <p14:tracePt t="608451" x="1685925" y="3408363"/>
          <p14:tracePt t="608469" x="1614488" y="3408363"/>
          <p14:tracePt t="608484" x="1550988" y="3408363"/>
          <p14:tracePt t="608501" x="1508125" y="3394075"/>
          <p14:tracePt t="608518" x="1465263" y="3394075"/>
          <p14:tracePt t="608534" x="1414463" y="3386138"/>
          <p14:tracePt t="608551" x="1371600" y="3379788"/>
          <p14:tracePt t="608567" x="1328738" y="3357563"/>
          <p14:tracePt t="608585" x="1322388" y="3357563"/>
          <p14:tracePt t="608602" x="1300163" y="3351213"/>
          <p14:tracePt t="608618" x="1257300" y="3343275"/>
          <p14:tracePt t="608634" x="1185863" y="3308350"/>
          <p14:tracePt t="608651" x="1143000" y="3300413"/>
          <p14:tracePt t="608668" x="1122363" y="3286125"/>
          <p14:tracePt t="608684" x="1093788" y="3251200"/>
          <p14:tracePt t="608701" x="1093788" y="3228975"/>
          <p14:tracePt t="608718" x="1093788" y="3222625"/>
          <p14:tracePt t="608734" x="1093788" y="3214688"/>
          <p14:tracePt t="608777" x="1093788" y="3194050"/>
          <p14:tracePt t="608809" x="1093788" y="3186113"/>
          <p14:tracePt t="608817" x="1093788" y="3179763"/>
          <p14:tracePt t="608824" x="1114425" y="3165475"/>
          <p14:tracePt t="608834" x="1171575" y="3157538"/>
          <p14:tracePt t="608850" x="1214438" y="3136900"/>
          <p14:tracePt t="608867" x="1257300" y="3128963"/>
          <p14:tracePt t="608884" x="1285875" y="3128963"/>
          <p14:tracePt t="608901" x="1328738" y="3128963"/>
          <p14:tracePt t="608918" x="1350963" y="3128963"/>
          <p14:tracePt t="608933" x="1385888" y="3122613"/>
          <p14:tracePt t="608951" x="1408113" y="3122613"/>
          <p14:tracePt t="608967" x="1436688" y="3100388"/>
          <p14:tracePt t="608984" x="1485900" y="3094038"/>
          <p14:tracePt t="609000" x="1522413" y="3094038"/>
          <p14:tracePt t="609016" x="1550988" y="3094038"/>
          <p14:tracePt t="609033" x="1565275" y="3086100"/>
          <p14:tracePt t="609050" x="1600200" y="3086100"/>
          <p14:tracePt t="609067" x="1622425" y="3079750"/>
          <p14:tracePt t="609083" x="1643063" y="3079750"/>
          <p14:tracePt t="609100" x="1679575" y="3079750"/>
          <p14:tracePt t="609116" x="1714500" y="3065463"/>
          <p14:tracePt t="609133" x="1757363" y="3065463"/>
          <p14:tracePt t="609150" x="1785938" y="3065463"/>
          <p14:tracePt t="609167" x="1808163" y="3065463"/>
          <p14:tracePt t="609183" x="1871663" y="3065463"/>
          <p14:tracePt t="609200" x="1885950" y="3065463"/>
          <p14:tracePt t="609200" x="1914525" y="3065463"/>
          <p14:tracePt t="609217" x="1936750" y="3065463"/>
          <p14:tracePt t="609233" x="2000250" y="3065463"/>
          <p14:tracePt t="609250" x="2051050" y="3065463"/>
          <p14:tracePt t="609266" x="2100263" y="3065463"/>
          <p14:tracePt t="609283" x="2151063" y="3065463"/>
          <p14:tracePt t="609300" x="2193925" y="3065463"/>
          <p14:tracePt t="609317" x="2251075" y="3071813"/>
          <p14:tracePt t="609333" x="2300288" y="3079750"/>
          <p14:tracePt t="609350" x="2343150" y="3079750"/>
          <p14:tracePt t="609366" x="2386013" y="3100388"/>
          <p14:tracePt t="609383" x="2422525" y="3100388"/>
          <p14:tracePt t="609383" x="2428875" y="3100388"/>
          <p14:tracePt t="609400" x="2471738" y="3100388"/>
          <p14:tracePt t="609416" x="2514600" y="3100388"/>
          <p14:tracePt t="609434" x="2528888" y="3108325"/>
          <p14:tracePt t="609449" x="2536825" y="3108325"/>
          <p14:tracePt t="609496" x="2543175" y="3114675"/>
          <p14:tracePt t="609501" x="2551113" y="3122613"/>
          <p14:tracePt t="609520" x="2571750" y="3143250"/>
          <p14:tracePt t="609528" x="2579688" y="3151188"/>
          <p14:tracePt t="609536" x="2586038" y="3151188"/>
          <p14:tracePt t="609549" x="2608263" y="3151188"/>
          <p14:tracePt t="609566" x="2628900" y="3151188"/>
          <p14:tracePt t="609583" x="2671763" y="3165475"/>
          <p14:tracePt t="609599" x="2765425" y="3186113"/>
          <p14:tracePt t="609599" x="2800350" y="3194050"/>
          <p14:tracePt t="609617" x="2894013" y="3228975"/>
          <p14:tracePt t="609633" x="2928938" y="3243263"/>
          <p14:tracePt t="609650" x="2957513" y="3243263"/>
          <p14:tracePt t="609666" x="2986088" y="3251200"/>
          <p14:tracePt t="609683" x="3008313" y="3257550"/>
          <p14:tracePt t="609699" x="3057525" y="3279775"/>
          <p14:tracePt t="609716" x="3079750" y="3279775"/>
          <p14:tracePt t="609733" x="3122613" y="3279775"/>
          <p14:tracePt t="609750" x="3143250" y="3286125"/>
          <p14:tracePt t="609766" x="3171825" y="3286125"/>
          <p14:tracePt t="609782" x="3200400" y="3294063"/>
          <p14:tracePt t="609800" x="3222625" y="3294063"/>
          <p14:tracePt t="609815" x="3265488" y="3294063"/>
          <p14:tracePt t="609833" x="3286125" y="3308350"/>
          <p14:tracePt t="609849" x="3351213" y="3308350"/>
          <p14:tracePt t="609866" x="3422650" y="3328988"/>
          <p14:tracePt t="609882" x="3479800" y="3328988"/>
          <p14:tracePt t="609899" x="3522663" y="3328988"/>
          <p14:tracePt t="609916" x="3565525" y="3336925"/>
          <p14:tracePt t="609932" x="3600450" y="3336925"/>
          <p14:tracePt t="609949" x="3651250" y="3336925"/>
          <p14:tracePt t="609965" x="3714750" y="3336925"/>
          <p14:tracePt t="609983" x="3743325" y="3336925"/>
          <p14:tracePt t="609999" x="3800475" y="3336925"/>
          <p14:tracePt t="610015" x="3894138" y="3336925"/>
          <p14:tracePt t="610033" x="3951288" y="3336925"/>
          <p14:tracePt t="610049" x="4008438" y="3336925"/>
          <p14:tracePt t="610066" x="4057650" y="3336925"/>
          <p14:tracePt t="610081" x="4108450" y="3336925"/>
          <p14:tracePt t="610099" x="4137025" y="3336925"/>
          <p14:tracePt t="610115" x="4157663" y="3336925"/>
          <p14:tracePt t="610133" x="4179888" y="3336925"/>
          <p14:tracePt t="610149" x="4186238" y="3336925"/>
          <p14:tracePt t="610233" x="4179888" y="3336925"/>
          <p14:tracePt t="610240" x="4122738" y="3343275"/>
          <p14:tracePt t="610248" x="4065588" y="3357563"/>
          <p14:tracePt t="610249" x="3957638" y="3379788"/>
          <p14:tracePt t="610266" x="3829050" y="3394075"/>
          <p14:tracePt t="610282" x="3743325" y="3394075"/>
          <p14:tracePt t="610299" x="3614738" y="3394075"/>
          <p14:tracePt t="610316" x="3494088" y="3394075"/>
          <p14:tracePt t="610331" x="3336925" y="3394075"/>
          <p14:tracePt t="610348" x="3200400" y="3394075"/>
          <p14:tracePt t="610365" x="3043238" y="3394075"/>
          <p14:tracePt t="610381" x="2922588" y="3394075"/>
          <p14:tracePt t="610399" x="2800350" y="3394075"/>
          <p14:tracePt t="610415" x="2657475" y="3394075"/>
          <p14:tracePt t="610432" x="2465388" y="3394075"/>
          <p14:tracePt t="610449" x="2379663" y="3394075"/>
          <p14:tracePt t="610464" x="2236788" y="3394075"/>
          <p14:tracePt t="610483" x="2079625" y="3394075"/>
          <p14:tracePt t="610498" x="1893888" y="3394075"/>
          <p14:tracePt t="610515" x="1700213" y="3394075"/>
          <p14:tracePt t="610531" x="1579563" y="3394075"/>
          <p14:tracePt t="610549" x="1522413" y="3394075"/>
          <p14:tracePt t="610565" x="1479550" y="3394075"/>
          <p14:tracePt t="610581" x="1414463" y="3394075"/>
          <p14:tracePt t="610599" x="1400175" y="3394075"/>
          <p14:tracePt t="610616" x="1371600" y="3394075"/>
          <p14:tracePt t="610631" x="1365250" y="3394075"/>
          <p14:tracePt t="610752" x="1371600" y="3394075"/>
          <p14:tracePt t="610761" x="1422400" y="3394075"/>
          <p14:tracePt t="610768" x="1450975" y="3394075"/>
          <p14:tracePt t="610776" x="1479550" y="3408363"/>
          <p14:tracePt t="610785" x="1557338" y="3408363"/>
          <p14:tracePt t="610785" x="1608138" y="3414713"/>
          <p14:tracePt t="610801" x="1651000" y="3414713"/>
          <p14:tracePt t="610814" x="1728788" y="3414713"/>
          <p14:tracePt t="610831" x="1814513" y="3414713"/>
          <p14:tracePt t="610831" x="1865313" y="3414713"/>
          <p14:tracePt t="610849" x="1908175" y="3414713"/>
          <p14:tracePt t="610849" x="1957388" y="3414713"/>
          <p14:tracePt t="610864" x="2065338" y="3414713"/>
          <p14:tracePt t="610882" x="2171700" y="3414713"/>
          <p14:tracePt t="610897" x="2265363" y="3414713"/>
          <p14:tracePt t="610915" x="2314575" y="3414713"/>
          <p14:tracePt t="610930" x="2371725" y="3436938"/>
          <p14:tracePt t="610948" x="2408238" y="3436938"/>
          <p14:tracePt t="610965" x="2465388" y="3443288"/>
          <p14:tracePt t="610981" x="2565400" y="3457575"/>
          <p14:tracePt t="610998" x="2708275" y="3465513"/>
          <p14:tracePt t="611014" x="2851150" y="3494088"/>
          <p14:tracePt t="611031" x="2957513" y="3494088"/>
          <p14:tracePt t="611048" x="3051175" y="3494088"/>
          <p14:tracePt t="611048" x="3079750" y="3494088"/>
          <p14:tracePt t="611065" x="3143250" y="3494088"/>
          <p14:tracePt t="611081" x="3186113" y="3500438"/>
          <p14:tracePt t="611098" x="3251200" y="3508375"/>
          <p14:tracePt t="611114" x="3343275" y="3522663"/>
          <p14:tracePt t="611130" x="3414713" y="3522663"/>
          <p14:tracePt t="611148" x="3508375" y="3543300"/>
          <p14:tracePt t="611165" x="3536950" y="3543300"/>
          <p14:tracePt t="611181" x="3571875" y="3551238"/>
          <p14:tracePt t="611198" x="3614738" y="3551238"/>
          <p14:tracePt t="611214" x="3671888" y="3551238"/>
          <p14:tracePt t="611230" x="3700463" y="3551238"/>
          <p14:tracePt t="611247" x="3751263" y="3551238"/>
          <p14:tracePt t="611264" x="3822700" y="3551238"/>
          <p14:tracePt t="611281" x="3865563" y="3551238"/>
          <p14:tracePt t="611298" x="3929063" y="3551238"/>
          <p14:tracePt t="611314" x="3986213" y="3551238"/>
          <p14:tracePt t="611331" x="4071938" y="3551238"/>
          <p14:tracePt t="611347" x="4151313" y="3551238"/>
          <p14:tracePt t="611364" x="4214813" y="3551238"/>
          <p14:tracePt t="611380" x="4265613" y="3551238"/>
          <p14:tracePt t="611397" x="4286250" y="3551238"/>
          <p14:tracePt t="611413" x="4314825" y="3551238"/>
          <p14:tracePt t="611430" x="4351338" y="3551238"/>
          <p14:tracePt t="611447" x="4394200" y="3551238"/>
          <p14:tracePt t="611463" x="4443413" y="3551238"/>
          <p14:tracePt t="611481" x="4486275" y="3551238"/>
          <p14:tracePt t="611496" x="4508500" y="3551238"/>
          <p14:tracePt t="611514" x="4529138" y="3551238"/>
          <p14:tracePt t="611530" x="4543425" y="3543300"/>
          <p14:tracePt t="611547" x="4579938" y="3522663"/>
          <p14:tracePt t="611564" x="4608513" y="3508375"/>
          <p14:tracePt t="611581" x="4629150" y="3494088"/>
          <p14:tracePt t="611596" x="4651375" y="3471863"/>
          <p14:tracePt t="611613" x="4657725" y="3465513"/>
          <p14:tracePt t="611631" x="4665663" y="3457575"/>
          <p14:tracePt t="611647" x="4665663" y="3451225"/>
          <p14:tracePt t="611664" x="4679950" y="3422650"/>
          <p14:tracePt t="611680" x="4679950" y="3400425"/>
          <p14:tracePt t="611697" x="4679950" y="3379788"/>
          <p14:tracePt t="611713" x="4679950" y="3343275"/>
          <p14:tracePt t="611731" x="4679950" y="3300413"/>
          <p14:tracePt t="611747" x="4665663" y="3286125"/>
          <p14:tracePt t="611763" x="4657725" y="3251200"/>
          <p14:tracePt t="611780" x="4643438" y="3236913"/>
          <p14:tracePt t="611796" x="4643438" y="3228975"/>
          <p14:tracePt t="611813" x="4643438" y="3222625"/>
          <p14:tracePt t="611829" x="4629150" y="3208338"/>
          <p14:tracePt t="611846" x="4622800" y="3179763"/>
          <p14:tracePt t="611863" x="4622800" y="3171825"/>
          <p14:tracePt t="611879" x="4600575" y="3143250"/>
          <p14:tracePt t="611936" x="4594225" y="3136900"/>
          <p14:tracePt t="611944" x="4586288" y="3136900"/>
          <p14:tracePt t="611951" x="4551363" y="3136900"/>
          <p14:tracePt t="611962" x="4514850" y="3136900"/>
          <p14:tracePt t="611980" x="4486275" y="3128963"/>
          <p14:tracePt t="611997" x="4471988" y="3128963"/>
          <p14:tracePt t="612013" x="4443413" y="3122613"/>
          <p14:tracePt t="612030" x="4437063" y="3122613"/>
          <p14:tracePt t="612046" x="4408488" y="3122613"/>
          <p14:tracePt t="612063" x="4394200" y="3122613"/>
          <p14:tracePt t="612080" x="4357688" y="3100388"/>
          <p14:tracePt t="612129" x="4351338" y="3100388"/>
          <p14:tracePt t="612129" x="4343400" y="3100388"/>
          <p14:tracePt t="612144" x="4337050" y="3100388"/>
          <p14:tracePt t="612152" x="4329113" y="3100388"/>
          <p14:tracePt t="612168" x="4322763" y="3100388"/>
          <p14:tracePt t="612179" x="4314825" y="3100388"/>
          <p14:tracePt t="612196" x="4300538" y="3100388"/>
          <p14:tracePt t="612213" x="4294188" y="3100388"/>
          <p14:tracePt t="612229" x="4279900" y="3100388"/>
          <p14:tracePt t="612245" x="4257675" y="3108325"/>
          <p14:tracePt t="612262" x="4243388" y="3114675"/>
          <p14:tracePt t="612279" x="4237038" y="3114675"/>
          <p14:tracePt t="612279" x="4222750" y="3114675"/>
          <p14:tracePt t="612297" x="4200525" y="3128963"/>
          <p14:tracePt t="612313" x="4194175" y="3136900"/>
          <p14:tracePt t="612329" x="4179888" y="3143250"/>
          <p14:tracePt t="612346" x="4157663" y="3157538"/>
          <p14:tracePt t="612363" x="4122738" y="3171825"/>
          <p14:tracePt t="612378" x="4114800" y="3179763"/>
          <p14:tracePt t="612396" x="4108450" y="3186113"/>
          <p14:tracePt t="612433" x="4108450" y="3200400"/>
          <p14:tracePt t="612464" x="4108450" y="3208338"/>
          <p14:tracePt t="612473" x="4108450" y="3222625"/>
          <p14:tracePt t="612488" x="4108450" y="3228975"/>
          <p14:tracePt t="612496" x="4108450" y="3243263"/>
          <p14:tracePt t="612504" x="4108450" y="3251200"/>
          <p14:tracePt t="612512" x="4108450" y="3265488"/>
          <p14:tracePt t="612529" x="4108450" y="3286125"/>
          <p14:tracePt t="612546" x="4108450" y="3294063"/>
          <p14:tracePt t="612562" x="4122738" y="3308350"/>
          <p14:tracePt t="612578" x="4137025" y="3314700"/>
          <p14:tracePt t="612595" x="4143375" y="3328988"/>
          <p14:tracePt t="612633" x="4151313" y="3336925"/>
          <p14:tracePt t="612645" x="4165600" y="3343275"/>
          <p14:tracePt t="612655" x="4171950" y="3343275"/>
          <p14:tracePt t="612662" x="4200525" y="3343275"/>
          <p14:tracePt t="612678" x="4214813" y="3343275"/>
          <p14:tracePt t="612696" x="4222750" y="3343275"/>
          <p14:tracePt t="612712" x="4251325" y="3351213"/>
          <p14:tracePt t="612729" x="4257675" y="3351213"/>
          <p14:tracePt t="612746" x="4279900" y="3351213"/>
          <p14:tracePt t="612761" x="4294188" y="3351213"/>
          <p14:tracePt t="612779" x="4329113" y="3357563"/>
          <p14:tracePt t="612795" x="4337050" y="3365500"/>
          <p14:tracePt t="612812" x="4365625" y="3365500"/>
          <p14:tracePt t="612829" x="4379913" y="3371850"/>
          <p14:tracePt t="612845" x="4400550" y="3371850"/>
          <p14:tracePt t="612862" x="4414838" y="3371850"/>
          <p14:tracePt t="612879" x="4437063" y="3371850"/>
          <p14:tracePt t="612894" x="4451350" y="3371850"/>
          <p14:tracePt t="612912" x="4457700" y="3371850"/>
          <p14:tracePt t="612928" x="4479925" y="3371850"/>
          <p14:tracePt t="612944" x="4494213" y="3371850"/>
          <p14:tracePt t="612961" x="4508500" y="3371850"/>
          <p14:tracePt t="613008" x="4514850" y="3371850"/>
          <p14:tracePt t="613040" x="4522788" y="3371850"/>
          <p14:tracePt t="613057" x="4529138" y="3365500"/>
          <p14:tracePt t="613072" x="4537075" y="3357563"/>
          <p14:tracePt t="613088" x="4543425" y="3351213"/>
          <p14:tracePt t="613097" x="4565650" y="3336925"/>
          <p14:tracePt t="613168" x="4565650" y="3328988"/>
          <p14:tracePt t="613176" x="4572000" y="3322638"/>
          <p14:tracePt t="613209" x="4572000" y="3314700"/>
          <p14:tracePt t="613216" x="4572000" y="3308350"/>
          <p14:tracePt t="613352" x="4572000" y="3322638"/>
          <p14:tracePt t="613361" x="4572000" y="3328988"/>
          <p14:tracePt t="613362" x="4572000" y="3336925"/>
          <p14:tracePt t="613401" x="4572000" y="3343275"/>
          <p14:tracePt t="613432" x="4557713" y="3357563"/>
          <p14:tracePt t="613441" x="4551363" y="3365500"/>
          <p14:tracePt t="613449" x="4529138" y="3365500"/>
          <p14:tracePt t="613461" x="4514850" y="3365500"/>
          <p14:tracePt t="613465" x="4486275" y="3371850"/>
          <p14:tracePt t="613478" x="4465638" y="3386138"/>
          <p14:tracePt t="613494" x="4443413" y="3386138"/>
          <p14:tracePt t="613511" x="4429125" y="3394075"/>
          <p14:tracePt t="613528" x="4414838" y="3394075"/>
          <p14:tracePt t="613577" x="4408488" y="3394075"/>
          <p14:tracePt t="613584" x="4386263" y="3394075"/>
          <p14:tracePt t="613587" x="4357688" y="3394075"/>
          <p14:tracePt t="613593" x="4329113" y="3394075"/>
          <p14:tracePt t="613610" x="4308475" y="3394075"/>
          <p14:tracePt t="613627" x="4271963" y="3394075"/>
          <p14:tracePt t="613643" x="4251325" y="3394075"/>
          <p14:tracePt t="613661" x="4237038" y="3394075"/>
          <p14:tracePt t="613676" x="4229100" y="3394075"/>
          <p14:tracePt t="613693" x="4208463" y="3394075"/>
          <p14:tracePt t="613710" x="4194175" y="3371850"/>
          <p14:tracePt t="613726" x="4186238" y="3328988"/>
          <p14:tracePt t="613726" x="4179888" y="3308350"/>
          <p14:tracePt t="613744" x="4179888" y="3286125"/>
          <p14:tracePt t="613760" x="4179888" y="3271838"/>
          <p14:tracePt t="613777" x="4179888" y="3257550"/>
          <p14:tracePt t="613794" x="4179888" y="3243263"/>
          <p14:tracePt t="613811" x="4179888" y="3222625"/>
          <p14:tracePt t="613827" x="4179888" y="3214688"/>
          <p14:tracePt t="613873" x="4179888" y="3194050"/>
          <p14:tracePt t="613873" x="4179888" y="3179763"/>
          <p14:tracePt t="613896" x="4179888" y="3165475"/>
          <p14:tracePt t="613912" x="4194175" y="3143250"/>
          <p14:tracePt t="613944" x="4208463" y="3128963"/>
          <p14:tracePt t="613952" x="4214813" y="3122613"/>
          <p14:tracePt t="613984" x="4222750" y="3114675"/>
          <p14:tracePt t="613992" x="4237038" y="3108325"/>
          <p14:tracePt t="614033" x="4257675" y="3086100"/>
          <p14:tracePt t="614048" x="4286250" y="3079750"/>
          <p14:tracePt t="614067" x="4294188" y="3079750"/>
          <p14:tracePt t="614067" x="4300538" y="3079750"/>
          <p14:tracePt t="614076" x="4322763" y="3079750"/>
          <p14:tracePt t="614094" x="4351338" y="3079750"/>
          <p14:tracePt t="614110" x="4365625" y="3079750"/>
          <p14:tracePt t="614127" x="4371975" y="3079750"/>
          <p14:tracePt t="614143" x="4394200" y="3079750"/>
          <p14:tracePt t="614159" x="4408488" y="3079750"/>
          <p14:tracePt t="614177" x="4414838" y="3079750"/>
          <p14:tracePt t="614193" x="4429125" y="3079750"/>
          <p14:tracePt t="614209" x="4437063" y="3079750"/>
          <p14:tracePt t="614227" x="4443413" y="3079750"/>
          <p14:tracePt t="614289" x="4451350" y="3079750"/>
          <p14:tracePt t="614329" x="4465638" y="3079750"/>
          <p14:tracePt t="614337" x="4486275" y="3094038"/>
          <p14:tracePt t="614368" x="4494213" y="3136900"/>
          <p14:tracePt t="614385" x="4494213" y="3143250"/>
          <p14:tracePt t="614393" x="4500563" y="3171825"/>
          <p14:tracePt t="614417" x="4500563" y="3200400"/>
          <p14:tracePt t="614424" x="4500563" y="3208338"/>
          <p14:tracePt t="614426" x="4500563" y="3222625"/>
          <p14:tracePt t="614443" x="4500563" y="3243263"/>
          <p14:tracePt t="614460" x="4500563" y="3257550"/>
          <p14:tracePt t="614500" x="4500563" y="3265488"/>
          <p14:tracePt t="614520" x="4500563" y="3279775"/>
          <p14:tracePt t="614553" x="4500563" y="3286125"/>
          <p14:tracePt t="614560" x="4494213" y="3294063"/>
          <p14:tracePt t="614568" x="4486275" y="3300413"/>
          <p14:tracePt t="614576" x="4479925" y="3300413"/>
          <p14:tracePt t="614576" x="4471988" y="3300413"/>
          <p14:tracePt t="614593" x="4451350" y="3308350"/>
          <p14:tracePt t="614609" x="4437063" y="3322638"/>
          <p14:tracePt t="614626" x="4400550" y="3336925"/>
          <p14:tracePt t="614643" x="4365625" y="3351213"/>
          <p14:tracePt t="614658" x="4329113" y="3365500"/>
          <p14:tracePt t="614676" x="4308475" y="3365500"/>
          <p14:tracePt t="614693" x="4265613" y="3379788"/>
          <p14:tracePt t="614709" x="4243388" y="3379788"/>
          <p14:tracePt t="614725" x="4229100" y="3379788"/>
          <p14:tracePt t="614743" x="4208463" y="3379788"/>
          <p14:tracePt t="614758" x="4200525" y="3379788"/>
          <p14:tracePt t="614800" x="4194175" y="3379788"/>
          <p14:tracePt t="614800" x="4171950" y="3379788"/>
          <p14:tracePt t="614816" x="4157663" y="3365500"/>
          <p14:tracePt t="614849" x="4157663" y="3357563"/>
          <p14:tracePt t="614857" x="4157663" y="3343275"/>
          <p14:tracePt t="614864" x="4157663" y="3336925"/>
          <p14:tracePt t="614872" x="4157663" y="3322638"/>
          <p14:tracePt t="614881" x="4157663" y="3294063"/>
          <p14:tracePt t="614892" x="4157663" y="3279775"/>
          <p14:tracePt t="614909" x="4157663" y="3251200"/>
          <p14:tracePt t="614926" x="4157663" y="3222625"/>
          <p14:tracePt t="614941" x="4157663" y="3208338"/>
          <p14:tracePt t="614959" x="4165600" y="3179763"/>
          <p14:tracePt t="614976" x="4179888" y="3165475"/>
          <p14:tracePt t="615017" x="4186238" y="3157538"/>
          <p14:tracePt t="615025" x="4194175" y="3157538"/>
          <p14:tracePt t="615031" x="4229100" y="3157538"/>
          <p14:tracePt t="615042" x="4251325" y="3157538"/>
          <p14:tracePt t="615059" x="4279900" y="3157538"/>
          <p14:tracePt t="615075" x="4314825" y="3157538"/>
          <p14:tracePt t="615092" x="4357688" y="3157538"/>
          <p14:tracePt t="615108" x="4394200" y="3157538"/>
          <p14:tracePt t="615124" x="4400550" y="3157538"/>
          <p14:tracePt t="615141" x="4422775" y="3157538"/>
          <p14:tracePt t="615159" x="4451350" y="3186113"/>
          <p14:tracePt t="615175" x="4457700" y="3194050"/>
          <p14:tracePt t="615192" x="4471988" y="3208338"/>
          <p14:tracePt t="615209" x="4479925" y="3214688"/>
          <p14:tracePt t="615249" x="4486275" y="3222625"/>
          <p14:tracePt t="615254" x="4486275" y="3236913"/>
          <p14:tracePt t="615258" x="4494213" y="3243263"/>
          <p14:tracePt t="615305" x="4494213" y="3251200"/>
          <p14:tracePt t="615312" x="4494213" y="3265488"/>
          <p14:tracePt t="615322" x="4494213" y="3271838"/>
          <p14:tracePt t="615341" x="4494213" y="3279775"/>
          <p14:tracePt t="615341" x="4494213" y="3286125"/>
          <p14:tracePt t="615377" x="4494213" y="3294063"/>
          <p14:tracePt t="615377" x="4494213" y="3314700"/>
          <p14:tracePt t="615392" x="4494213" y="3322638"/>
          <p14:tracePt t="615408" x="4486275" y="3322638"/>
          <p14:tracePt t="615425" x="4451350" y="3336925"/>
          <p14:tracePt t="615441" x="4429125" y="3343275"/>
          <p14:tracePt t="615457" x="4408488" y="3343275"/>
          <p14:tracePt t="615475" x="4386263" y="3343275"/>
          <p14:tracePt t="615492" x="4365625" y="3357563"/>
          <p14:tracePt t="615508" x="4337050" y="3357563"/>
          <p14:tracePt t="615525" x="4279900" y="3357563"/>
          <p14:tracePt t="615540" x="4243388" y="3357563"/>
          <p14:tracePt t="615558" x="4200525" y="3357563"/>
          <p14:tracePt t="615574" x="4179888" y="3357563"/>
          <p14:tracePt t="615591" x="4151313" y="3357563"/>
          <p14:tracePt t="615607" x="4108450" y="3357563"/>
          <p14:tracePt t="615625" x="4065588" y="3357563"/>
          <p14:tracePt t="615641" x="4037013" y="3357563"/>
          <p14:tracePt t="615657" x="3986213" y="3357563"/>
          <p14:tracePt t="615674" x="3943350" y="3357563"/>
          <p14:tracePt t="615690" x="3914775" y="3357563"/>
          <p14:tracePt t="615707" x="3843338" y="3343275"/>
          <p14:tracePt t="615724" x="3765550" y="3322638"/>
          <p14:tracePt t="615741" x="3651250" y="3286125"/>
          <p14:tracePt t="615757" x="3536950" y="3251200"/>
          <p14:tracePt t="615774" x="3394075" y="3200400"/>
          <p14:tracePt t="615791" x="3279775" y="3186113"/>
          <p14:tracePt t="615807" x="3157538" y="3179763"/>
          <p14:tracePt t="615807" x="3065463" y="3165475"/>
          <p14:tracePt t="615825" x="2922588" y="3143250"/>
          <p14:tracePt t="615841" x="2751138" y="3143250"/>
          <p14:tracePt t="615857" x="2579688" y="3143250"/>
          <p14:tracePt t="615874" x="2422525" y="3143250"/>
          <p14:tracePt t="615891" x="2279650" y="3143250"/>
          <p14:tracePt t="615907" x="2179638" y="3143250"/>
          <p14:tracePt t="615924" x="2100263" y="3143250"/>
          <p14:tracePt t="615940" x="2022475" y="3143250"/>
          <p14:tracePt t="615956" x="1936750" y="3151188"/>
          <p14:tracePt t="615974" x="1885950" y="3151188"/>
          <p14:tracePt t="615990" x="1857375" y="3157538"/>
          <p14:tracePt t="616007" x="1822450" y="3157538"/>
          <p14:tracePt t="616023" x="1779588" y="3157538"/>
          <p14:tracePt t="616041" x="1708150" y="3157538"/>
          <p14:tracePt t="616057" x="1643063" y="3157538"/>
          <p14:tracePt t="616075" x="1565275" y="3157538"/>
          <p14:tracePt t="616090" x="1500188" y="3157538"/>
          <p14:tracePt t="616107" x="1422400" y="3157538"/>
          <p14:tracePt t="616124" x="1379538" y="3157538"/>
          <p14:tracePt t="616140" x="1357313" y="3157538"/>
          <p14:tracePt t="616157" x="1293813" y="3157538"/>
          <p14:tracePt t="616173" x="1243013" y="3157538"/>
          <p14:tracePt t="616191" x="1200150" y="3157538"/>
          <p14:tracePt t="616206" x="1165225" y="3157538"/>
          <p14:tracePt t="616224" x="1157288" y="3157538"/>
          <p14:tracePt t="616240" x="1143000" y="3157538"/>
          <p14:tracePt t="616257" x="1128713" y="3157538"/>
          <p14:tracePt t="616313" x="1122363" y="3157538"/>
          <p14:tracePt t="616320" x="1114425" y="3151188"/>
          <p14:tracePt t="616328" x="1108075" y="3136900"/>
          <p14:tracePt t="616360" x="1093788" y="3108325"/>
          <p14:tracePt t="616367" x="1093788" y="3094038"/>
          <p14:tracePt t="616374" x="1093788" y="3079750"/>
          <p14:tracePt t="616389" x="1093788" y="3051175"/>
          <p14:tracePt t="616407" x="1093788" y="3028950"/>
          <p14:tracePt t="616423" x="1093788" y="3008313"/>
          <p14:tracePt t="616441" x="1093788" y="2986088"/>
          <p14:tracePt t="616457" x="1093788" y="2979738"/>
          <p14:tracePt t="616472" x="1114425" y="2936875"/>
          <p14:tracePt t="616521" x="1122363" y="2928938"/>
          <p14:tracePt t="616529" x="1128713" y="2922588"/>
          <p14:tracePt t="616569" x="1143000" y="2900363"/>
          <p14:tracePt t="616576" x="1150938" y="2900363"/>
          <p14:tracePt t="616584" x="1157288" y="2900363"/>
          <p14:tracePt t="616590" x="1185863" y="2900363"/>
          <p14:tracePt t="616606" x="1200150" y="2900363"/>
          <p14:tracePt t="616623" x="1228725" y="2900363"/>
          <p14:tracePt t="616623" x="1243013" y="2900363"/>
          <p14:tracePt t="616641" x="1279525" y="2900363"/>
          <p14:tracePt t="616657" x="1336675" y="2900363"/>
          <p14:tracePt t="616672" x="1400175" y="2900363"/>
          <p14:tracePt t="616689" x="1465263" y="2900363"/>
          <p14:tracePt t="616706" x="1522413" y="2900363"/>
          <p14:tracePt t="616722" x="1565275" y="2900363"/>
          <p14:tracePt t="616740" x="1628775" y="2900363"/>
          <p14:tracePt t="616756" x="1685925" y="2900363"/>
          <p14:tracePt t="616772" x="1751013" y="2900363"/>
          <p14:tracePt t="616789" x="1828800" y="2900363"/>
          <p14:tracePt t="616806" x="1908175" y="2908300"/>
          <p14:tracePt t="616823" x="2051050" y="2914650"/>
          <p14:tracePt t="616839" x="2208213" y="2914650"/>
          <p14:tracePt t="616839" x="2308225" y="2914650"/>
          <p14:tracePt t="616872" x="2514600" y="2914650"/>
          <p14:tracePt t="616873" x="2771775" y="2914650"/>
          <p14:tracePt t="616890" x="2943225" y="2914650"/>
          <p14:tracePt t="616906" x="3065463" y="2914650"/>
          <p14:tracePt t="616923" x="3186113" y="2914650"/>
          <p14:tracePt t="616939" x="3300413" y="2928938"/>
          <p14:tracePt t="616955" x="3365500" y="2951163"/>
          <p14:tracePt t="616973" x="3422650" y="2951163"/>
          <p14:tracePt t="616988" x="3479800" y="2957513"/>
          <p14:tracePt t="617006" x="3508375" y="2965450"/>
          <p14:tracePt t="617022" x="3551238" y="2965450"/>
          <p14:tracePt t="617039" x="3614738" y="2965450"/>
          <p14:tracePt t="617056" x="3771900" y="2965450"/>
          <p14:tracePt t="617073" x="3851275" y="2965450"/>
          <p14:tracePt t="617088" x="3894138" y="2965450"/>
          <p14:tracePt t="617106" x="3937000" y="2965450"/>
          <p14:tracePt t="617122" x="3971925" y="2965450"/>
          <p14:tracePt t="617139" x="4014788" y="2965450"/>
          <p14:tracePt t="617156" x="4071938" y="2965450"/>
          <p14:tracePt t="617172" x="4137025" y="2951163"/>
          <p14:tracePt t="617190" x="4214813" y="2943225"/>
          <p14:tracePt t="617206" x="4265613" y="2936875"/>
          <p14:tracePt t="617222" x="4308475" y="2922588"/>
          <p14:tracePt t="617238" x="4351338" y="2908300"/>
          <p14:tracePt t="617256" x="4386263" y="2908300"/>
          <p14:tracePt t="617256" x="4400550" y="2908300"/>
          <p14:tracePt t="617272" x="4408488" y="2908300"/>
          <p14:tracePt t="617289" x="4443413" y="2900363"/>
          <p14:tracePt t="617305" x="4451350" y="2900363"/>
          <p14:tracePt t="617322" x="4465638" y="2900363"/>
          <p14:tracePt t="617338" x="4479925" y="2900363"/>
          <p14:tracePt t="617355" x="4500563" y="2900363"/>
          <p14:tracePt t="617372" x="4514850" y="2900363"/>
          <p14:tracePt t="617388" x="4522788" y="2900363"/>
          <p14:tracePt t="617432" x="4537075" y="2900363"/>
          <p14:tracePt t="617448" x="4543425" y="2900363"/>
          <p14:tracePt t="617464" x="4551363" y="2900363"/>
          <p14:tracePt t="617472" x="4557713" y="2900363"/>
          <p14:tracePt t="617480" x="4565650" y="2908300"/>
          <p14:tracePt t="617488" x="4565650" y="2928938"/>
          <p14:tracePt t="617505" x="4565650" y="2936875"/>
          <p14:tracePt t="617545" x="4565650" y="2943225"/>
          <p14:tracePt t="617552" x="4565650" y="2951163"/>
          <p14:tracePt t="617560" x="4565650" y="2965450"/>
          <p14:tracePt t="617571" x="4565650" y="2971800"/>
          <p14:tracePt t="617588" x="4551363" y="2986088"/>
          <p14:tracePt t="617604" x="4537075" y="2994025"/>
          <p14:tracePt t="617621" x="4494213" y="3014663"/>
          <p14:tracePt t="617639" x="4422775" y="3022600"/>
          <p14:tracePt t="617655" x="4343400" y="3036888"/>
          <p14:tracePt t="617672" x="4151313" y="3043238"/>
          <p14:tracePt t="617689" x="4043363" y="3043238"/>
          <p14:tracePt t="617705" x="3965575" y="3043238"/>
          <p14:tracePt t="617722" x="3843338" y="3043238"/>
          <p14:tracePt t="617738" x="3700463" y="3043238"/>
          <p14:tracePt t="617755" x="3579813" y="3043238"/>
          <p14:tracePt t="617771" x="3471863" y="3043238"/>
          <p14:tracePt t="617788" x="3422650" y="3043238"/>
          <p14:tracePt t="617804" x="3328988" y="3043238"/>
          <p14:tracePt t="617822" x="3222625" y="3043238"/>
          <p14:tracePt t="617838" x="3122613" y="3043238"/>
          <p14:tracePt t="617855" x="3028950" y="3043238"/>
          <p14:tracePt t="617871" x="2914650" y="3043238"/>
          <p14:tracePt t="617889" x="2836863" y="3043238"/>
          <p14:tracePt t="617905" x="2743200" y="3043238"/>
          <p14:tracePt t="617921" x="2651125" y="3071813"/>
          <p14:tracePt t="617937" x="2557463" y="3079750"/>
          <p14:tracePt t="617954" x="2465388" y="3079750"/>
          <p14:tracePt t="617972" x="2386013" y="3079750"/>
          <p14:tracePt t="617988" x="2308225" y="3079750"/>
          <p14:tracePt t="618005" x="2265363" y="3079750"/>
          <p14:tracePt t="618021" x="2222500" y="3079750"/>
          <p14:tracePt t="618038" x="2143125" y="3079750"/>
          <p14:tracePt t="618054" x="2057400" y="3079750"/>
          <p14:tracePt t="618071" x="1979613" y="3079750"/>
          <p14:tracePt t="618071" x="1951038" y="3079750"/>
          <p14:tracePt t="618089" x="1936750" y="3079750"/>
          <p14:tracePt t="618103" x="1851025" y="3086100"/>
          <p14:tracePt t="618121" x="1822450" y="3086100"/>
          <p14:tracePt t="618138" x="1779588" y="3086100"/>
          <p14:tracePt t="618156" x="1743075" y="3086100"/>
          <p14:tracePt t="618171" x="1700213" y="3086100"/>
          <p14:tracePt t="618188" x="1657350" y="3086100"/>
          <p14:tracePt t="618204" x="1614488" y="3086100"/>
          <p14:tracePt t="618220" x="1557338" y="3086100"/>
          <p14:tracePt t="618237" x="1500188" y="3086100"/>
          <p14:tracePt t="618254" x="1471613" y="3086100"/>
          <p14:tracePt t="618271" x="1457325" y="3086100"/>
          <p14:tracePt t="618287" x="1436688" y="3086100"/>
          <p14:tracePt t="618287" x="1414463" y="3086100"/>
          <p14:tracePt t="618305" x="1385888" y="3086100"/>
          <p14:tracePt t="618320" x="1365250" y="3086100"/>
          <p14:tracePt t="618337" x="1336675" y="3079750"/>
          <p14:tracePt t="618354" x="1328738" y="3071813"/>
          <p14:tracePt t="618371" x="1300163" y="3051175"/>
          <p14:tracePt t="618386" x="1271588" y="3028950"/>
          <p14:tracePt t="618404" x="1257300" y="3022600"/>
          <p14:tracePt t="618421" x="1243013" y="3000375"/>
          <p14:tracePt t="618436" x="1236663" y="2994025"/>
          <p14:tracePt t="618529" x="1236663" y="2986088"/>
          <p14:tracePt t="618536" x="1257300" y="2986088"/>
          <p14:tracePt t="618545" x="1314450" y="2965450"/>
          <p14:tracePt t="618554" x="1371600" y="2957513"/>
          <p14:tracePt t="618570" x="1428750" y="2943225"/>
          <p14:tracePt t="618587" x="1508125" y="2936875"/>
          <p14:tracePt t="618604" x="1550988" y="2936875"/>
          <p14:tracePt t="618619" x="1608138" y="2928938"/>
          <p14:tracePt t="618637" x="1693863" y="2928938"/>
          <p14:tracePt t="618653" x="1800225" y="2928938"/>
          <p14:tracePt t="618670" x="1857375" y="2928938"/>
          <p14:tracePt t="618686" x="1900238" y="2928938"/>
          <p14:tracePt t="618704" x="1951038" y="2928938"/>
          <p14:tracePt t="618720" x="2051050" y="2908300"/>
          <p14:tracePt t="618737" x="2143125" y="2886075"/>
          <p14:tracePt t="618754" x="2236788" y="2879725"/>
          <p14:tracePt t="618769" x="2343150" y="2857500"/>
          <p14:tracePt t="618787" x="2443163" y="2836863"/>
          <p14:tracePt t="618803" x="2493963" y="2836863"/>
          <p14:tracePt t="618820" x="2551113" y="2822575"/>
          <p14:tracePt t="618836" x="2593975" y="2822575"/>
          <p14:tracePt t="618853" x="2651125" y="2822575"/>
          <p14:tracePt t="618869" x="2708275" y="2814638"/>
          <p14:tracePt t="618887" x="2765425" y="2808288"/>
          <p14:tracePt t="618903" x="2814638" y="2808288"/>
          <p14:tracePt t="618919" x="2936875" y="2808288"/>
          <p14:tracePt t="618937" x="3057525" y="2808288"/>
          <p14:tracePt t="618952" x="3157538" y="2808288"/>
          <p14:tracePt t="618971" x="3279775" y="2794000"/>
          <p14:tracePt t="618985" x="3357563" y="2786063"/>
          <p14:tracePt t="619003" x="3408363" y="2786063"/>
          <p14:tracePt t="619019" x="3486150" y="2786063"/>
          <p14:tracePt t="619035" x="3579813" y="2786063"/>
          <p14:tracePt t="619052" x="3643313" y="2786063"/>
          <p14:tracePt t="619070" x="3751263" y="2786063"/>
          <p14:tracePt t="619086" x="3851275" y="2786063"/>
          <p14:tracePt t="619102" x="3965575" y="2786063"/>
          <p14:tracePt t="619119" x="4037013" y="2786063"/>
          <p14:tracePt t="619137" x="4086225" y="2786063"/>
          <p14:tracePt t="619137" x="4094163" y="2786063"/>
          <p14:tracePt t="619153" x="4122738" y="2786063"/>
          <p14:tracePt t="619169" x="4165600" y="2786063"/>
          <p14:tracePt t="619187" x="4186238" y="2786063"/>
          <p14:tracePt t="619203" x="4237038" y="2786063"/>
          <p14:tracePt t="619220" x="4265613" y="2786063"/>
          <p14:tracePt t="619236" x="4300538" y="2786063"/>
          <p14:tracePt t="619253" x="4314825" y="2786063"/>
          <p14:tracePt t="619269" x="4343400" y="2786063"/>
          <p14:tracePt t="619285" x="4365625" y="2786063"/>
          <p14:tracePt t="619303" x="4379913" y="2786063"/>
          <p14:tracePt t="619318" x="4414838" y="2786063"/>
          <p14:tracePt t="619335" x="4429125" y="2800350"/>
          <p14:tracePt t="619400" x="4437063" y="2808288"/>
          <p14:tracePt t="619413" x="4443413" y="2808288"/>
          <p14:tracePt t="619413" x="4451350" y="2814638"/>
          <p14:tracePt t="619419" x="4465638" y="2828925"/>
          <p14:tracePt t="619435" x="4465638" y="2836863"/>
          <p14:tracePt t="619481" x="4465638" y="2865438"/>
          <p14:tracePt t="619484" x="4465638" y="2879725"/>
          <p14:tracePt t="619492" x="4465638" y="2894013"/>
          <p14:tracePt t="619501" x="4422775" y="2936875"/>
          <p14:tracePt t="619519" x="4351338" y="2965450"/>
          <p14:tracePt t="619536" x="4300538" y="2994025"/>
          <p14:tracePt t="619552" x="4157663" y="3079750"/>
          <p14:tracePt t="619569" x="4079875" y="3100388"/>
          <p14:tracePt t="619585" x="3929063" y="3136900"/>
          <p14:tracePt t="619602" x="3843338" y="3157538"/>
          <p14:tracePt t="619618" x="3765550" y="3157538"/>
          <p14:tracePt t="619635" x="3700463" y="3157538"/>
          <p14:tracePt t="619651" x="3608388" y="3179763"/>
          <p14:tracePt t="619669" x="3514725" y="3179763"/>
          <p14:tracePt t="619684" x="3394075" y="3179763"/>
          <p14:tracePt t="619701" x="3286125" y="3179763"/>
          <p14:tracePt t="619719" x="3200400" y="3179763"/>
          <p14:tracePt t="619735" x="3128963" y="3179763"/>
          <p14:tracePt t="619735" x="3094038" y="3179763"/>
          <p14:tracePt t="619753" x="3028950" y="3194050"/>
          <p14:tracePt t="619769" x="2951163" y="3194050"/>
          <p14:tracePt t="619785" x="2857500" y="3194050"/>
          <p14:tracePt t="619802" x="2779713" y="3200400"/>
          <p14:tracePt t="619818" x="2708275" y="3200400"/>
          <p14:tracePt t="619834" x="2657475" y="3208338"/>
          <p14:tracePt t="619851" x="2608263" y="3228975"/>
          <p14:tracePt t="619868" x="2565400" y="3228975"/>
          <p14:tracePt t="619884" x="2536825" y="3236913"/>
          <p14:tracePt t="619903" x="2479675" y="3251200"/>
          <p14:tracePt t="619918" x="2436813" y="3257550"/>
          <p14:tracePt t="619935" x="2336800" y="3286125"/>
          <p14:tracePt t="619951" x="2243138" y="3308350"/>
          <p14:tracePt t="619951" x="2165350" y="3351213"/>
          <p14:tracePt t="619969" x="2100263" y="3357563"/>
          <p14:tracePt t="619985" x="2036763" y="3386138"/>
          <p14:tracePt t="620001" x="2022475" y="3386138"/>
          <p14:tracePt t="620064" x="2014538" y="3386138"/>
          <p14:tracePt t="620072" x="1985963" y="3386138"/>
          <p14:tracePt t="620078" x="1979613" y="3386138"/>
          <p14:tracePt t="620084" x="1957388" y="3386138"/>
          <p14:tracePt t="620101" x="1943100" y="3394075"/>
          <p14:tracePt t="620241" x="1951038" y="3386138"/>
          <p14:tracePt t="620248" x="1957388" y="3386138"/>
          <p14:tracePt t="620256" x="1985963" y="3371850"/>
          <p14:tracePt t="620267" x="2014538" y="3357563"/>
          <p14:tracePt t="620285" x="2022475" y="3357563"/>
          <p14:tracePt t="620301" x="2043113" y="3336925"/>
          <p14:tracePt t="620317" x="2065338" y="3336925"/>
          <p14:tracePt t="620334" x="2085975" y="3328988"/>
          <p14:tracePt t="620350" x="2108200" y="3322638"/>
          <p14:tracePt t="620367" x="2136775" y="3308350"/>
          <p14:tracePt t="620384" x="2151063" y="3308350"/>
          <p14:tracePt t="620400" x="2185988" y="3300413"/>
          <p14:tracePt t="620417" x="2208213" y="3300413"/>
          <p14:tracePt t="620433" x="2214563" y="3294063"/>
          <p14:tracePt t="620450" x="2228850" y="3294063"/>
          <p14:tracePt t="620468" x="2243138" y="3294063"/>
          <p14:tracePt t="620484" x="2251075" y="3294063"/>
          <p14:tracePt t="620501" x="2257425" y="3294063"/>
          <p14:tracePt t="620517" x="2279650" y="3294063"/>
          <p14:tracePt t="620534" x="2308225" y="3294063"/>
          <p14:tracePt t="620550" x="2336800" y="3294063"/>
          <p14:tracePt t="620550" x="2343150" y="3294063"/>
          <p14:tracePt t="620569" x="2357438" y="3294063"/>
          <p14:tracePt t="620584" x="2379663" y="3294063"/>
          <p14:tracePt t="620640" x="2400300" y="3294063"/>
          <p14:tracePt t="620648" x="2408238" y="3294063"/>
          <p14:tracePt t="620667" x="2422525" y="3294063"/>
          <p14:tracePt t="620670" x="2436813" y="3294063"/>
          <p14:tracePt t="620800" x="2414588" y="3294063"/>
          <p14:tracePt t="620808" x="2408238" y="3294063"/>
          <p14:tracePt t="620817" x="2371725" y="3294063"/>
          <p14:tracePt t="620826" x="2365375" y="3294063"/>
          <p14:tracePt t="620833" x="2336800" y="3294063"/>
          <p14:tracePt t="620850" x="2293938" y="3294063"/>
          <p14:tracePt t="620866" x="2257425" y="3294063"/>
          <p14:tracePt t="620883" x="2236788" y="3294063"/>
          <p14:tracePt t="620900" x="2222500" y="3294063"/>
          <p14:tracePt t="620916" x="2208213" y="3294063"/>
          <p14:tracePt t="620933" x="2171700" y="3294063"/>
          <p14:tracePt t="620949" x="2165350" y="3294063"/>
          <p14:tracePt t="620966" x="2157413" y="3294063"/>
          <p14:tracePt t="620966" x="2143125" y="3294063"/>
          <p14:tracePt t="620985" x="2136775" y="3294063"/>
          <p14:tracePt t="621000" x="2128838" y="3294063"/>
          <p14:tracePt t="621017" x="2122488" y="3294063"/>
          <p14:tracePt t="621161" x="2114550" y="3294063"/>
          <p14:tracePt t="621177" x="2114550" y="3300413"/>
          <p14:tracePt t="621191" x="2114550" y="3308350"/>
          <p14:tracePt t="621201" x="2122488" y="3314700"/>
          <p14:tracePt t="621217" x="2136775" y="3314700"/>
          <p14:tracePt t="621217" x="2165350" y="3314700"/>
          <p14:tracePt t="621233" x="2214563" y="3314700"/>
          <p14:tracePt t="621250" x="2243138" y="3314700"/>
          <p14:tracePt t="621267" x="2257425" y="3314700"/>
          <p14:tracePt t="621283" x="2279650" y="3314700"/>
          <p14:tracePt t="621299" x="2322513" y="3314700"/>
          <p14:tracePt t="621316" x="2351088" y="3314700"/>
          <p14:tracePt t="621333" x="2379663" y="3314700"/>
          <p14:tracePt t="621350" x="2386013" y="3314700"/>
          <p14:tracePt t="621384" x="2400300" y="3314700"/>
          <p14:tracePt t="621385" x="2408238" y="3314700"/>
          <p14:tracePt t="621457" x="2379663" y="3314700"/>
          <p14:tracePt t="621464" x="2357438" y="3314700"/>
          <p14:tracePt t="621467" x="2314575" y="3314700"/>
          <p14:tracePt t="621483" x="2271713" y="3314700"/>
          <p14:tracePt t="621499" x="2236788" y="3314700"/>
          <p14:tracePt t="621516" x="2193925" y="3314700"/>
          <p14:tracePt t="621533" x="2165350" y="3314700"/>
          <p14:tracePt t="621549" x="2151063" y="3322638"/>
          <p14:tracePt t="621566" x="2114550" y="3328988"/>
          <p14:tracePt t="621583" x="2079625" y="3328988"/>
          <p14:tracePt t="621599" x="2057400" y="3328988"/>
          <p14:tracePt t="621616" x="2043113" y="3328988"/>
          <p14:tracePt t="621752" x="2079625" y="3328988"/>
          <p14:tracePt t="621760" x="2093913" y="3328988"/>
          <p14:tracePt t="621768" x="2122488" y="3328988"/>
          <p14:tracePt t="621777" x="2185988" y="3328988"/>
          <p14:tracePt t="621786" x="2222500" y="3328988"/>
          <p14:tracePt t="621799" x="2279650" y="3328988"/>
          <p14:tracePt t="621815" x="2336800" y="3328988"/>
          <p14:tracePt t="621833" x="2365375" y="3328988"/>
          <p14:tracePt t="621849" x="2393950" y="3328988"/>
          <p14:tracePt t="621944" x="2371725" y="3328988"/>
          <p14:tracePt t="621952" x="2351088" y="3328988"/>
          <p14:tracePt t="621961" x="2328863" y="3328988"/>
          <p14:tracePt t="621969" x="2271713" y="3328988"/>
          <p14:tracePt t="621983" x="2228850" y="3328988"/>
          <p14:tracePt t="621999" x="2185988" y="3328988"/>
          <p14:tracePt t="622016" x="2157413" y="3328988"/>
          <p14:tracePt t="622032" x="2122488" y="3336925"/>
          <p14:tracePt t="622049" x="2108200" y="3343275"/>
          <p14:tracePt t="622065" x="2100263" y="3351213"/>
          <p14:tracePt t="622185" x="2136775" y="3351213"/>
          <p14:tracePt t="622200" x="2208213" y="3351213"/>
          <p14:tracePt t="622208" x="2222500" y="3351213"/>
          <p14:tracePt t="622216" x="2279650" y="3351213"/>
          <p14:tracePt t="622231" x="2300288" y="3351213"/>
          <p14:tracePt t="622231" x="2328863" y="3351213"/>
          <p14:tracePt t="622249" x="2371725" y="3351213"/>
          <p14:tracePt t="622264" x="2408238" y="3351213"/>
          <p14:tracePt t="622360" x="2357438" y="3351213"/>
          <p14:tracePt t="622368" x="2328863" y="3351213"/>
          <p14:tracePt t="622376" x="2286000" y="3351213"/>
          <p14:tracePt t="622385" x="2271713" y="3351213"/>
          <p14:tracePt t="622398" x="2228850" y="3351213"/>
          <p14:tracePt t="622415" x="2193925" y="3351213"/>
          <p14:tracePt t="622431" x="2185988" y="3343275"/>
          <p14:tracePt t="622520" x="2214563" y="3336925"/>
          <p14:tracePt t="622526" x="2243138" y="3336925"/>
          <p14:tracePt t="622532" x="2308225" y="3336925"/>
          <p14:tracePt t="622548" x="2414588" y="3336925"/>
          <p14:tracePt t="622565" x="2508250" y="3336925"/>
          <p14:tracePt t="622581" x="2528888" y="3336925"/>
          <p14:tracePt t="622664" x="2536825" y="3328988"/>
          <p14:tracePt t="622680" x="2508250" y="3308350"/>
          <p14:tracePt t="622688" x="2479675" y="3308350"/>
          <p14:tracePt t="622696" x="2443163" y="3308350"/>
          <p14:tracePt t="622704" x="2351088" y="3300413"/>
          <p14:tracePt t="622714" x="2314575" y="3294063"/>
          <p14:tracePt t="622730" x="2271713" y="3294063"/>
          <p14:tracePt t="622748" x="2251075" y="3286125"/>
          <p14:tracePt t="622764" x="2222500" y="3286125"/>
          <p14:tracePt t="622781" x="2208213" y="3286125"/>
          <p14:tracePt t="622897" x="2265363" y="3286125"/>
          <p14:tracePt t="622898" x="2286000" y="3286125"/>
          <p14:tracePt t="622914" x="2308225" y="3286125"/>
          <p14:tracePt t="622914" x="2365375" y="3286125"/>
          <p14:tracePt t="622931" x="2400300" y="3286125"/>
          <p14:tracePt t="622947" x="2408238" y="3286125"/>
          <p14:tracePt t="623017" x="2393950" y="3286125"/>
          <p14:tracePt t="623024" x="2336800" y="3286125"/>
          <p14:tracePt t="623036" x="2300288" y="3286125"/>
          <p14:tracePt t="623040" x="2251075" y="3286125"/>
          <p14:tracePt t="623047" x="2143125" y="3286125"/>
          <p14:tracePt t="623064" x="2022475" y="3265488"/>
          <p14:tracePt t="623081" x="2000250" y="3265488"/>
          <p14:tracePt t="623097" x="1993900" y="3265488"/>
          <p14:tracePt t="623168" x="2014538" y="3265488"/>
          <p14:tracePt t="623176" x="2065338" y="3265488"/>
          <p14:tracePt t="623184" x="2151063" y="3265488"/>
          <p14:tracePt t="623197" x="2243138" y="3265488"/>
          <p14:tracePt t="623213" x="2308225" y="3265488"/>
          <p14:tracePt t="623230" x="2400300" y="3265488"/>
          <p14:tracePt t="623247" x="2443163" y="3265488"/>
          <p14:tracePt t="623264" x="2457450" y="3265488"/>
          <p14:tracePt t="623337" x="2436813" y="3265488"/>
          <p14:tracePt t="623344" x="2371725" y="3265488"/>
          <p14:tracePt t="623353" x="2336800" y="3265488"/>
          <p14:tracePt t="623360" x="2286000" y="3265488"/>
          <p14:tracePt t="623368" x="2208213" y="3265488"/>
          <p14:tracePt t="623380" x="2185988" y="3265488"/>
          <p14:tracePt t="623396" x="2157413" y="3265488"/>
          <p14:tracePt t="623413" x="2151063" y="3265488"/>
          <p14:tracePt t="623473" x="2165350" y="3265488"/>
          <p14:tracePt t="623481" x="2243138" y="3265488"/>
          <p14:tracePt t="623488" x="2293938" y="3265488"/>
          <p14:tracePt t="623488" x="2365375" y="3265488"/>
          <p14:tracePt t="623496" x="2422525" y="3265488"/>
          <p14:tracePt t="623625" x="2371725" y="3265488"/>
          <p14:tracePt t="623632" x="2336800" y="3265488"/>
          <p14:tracePt t="623639" x="2293938" y="3265488"/>
          <p14:tracePt t="623646" x="2271713" y="3257550"/>
          <p14:tracePt t="623662" x="2257425" y="3257550"/>
          <p14:tracePt t="623679" x="2251075" y="3257550"/>
          <p14:tracePt t="623696" x="2243138" y="3257550"/>
          <p14:tracePt t="623793" x="2279650" y="3257550"/>
          <p14:tracePt t="623801" x="2365375" y="3257550"/>
          <p14:tracePt t="623808" x="2371725" y="3257550"/>
          <p14:tracePt t="623880" x="2357438" y="3257550"/>
          <p14:tracePt t="623888" x="2300288" y="3257550"/>
          <p14:tracePt t="623896" x="2251075" y="3257550"/>
          <p14:tracePt t="623903" x="2157413" y="3257550"/>
          <p14:tracePt t="623913" x="2100263" y="3257550"/>
          <p14:tracePt t="623930" x="2093913" y="3257550"/>
          <p14:tracePt t="624016" x="2143125" y="3257550"/>
          <p14:tracePt t="624025" x="2214563" y="3257550"/>
          <p14:tracePt t="624036" x="2279650" y="3257550"/>
          <p14:tracePt t="624040" x="2286000" y="3257550"/>
          <p14:tracePt t="624105" x="2271713" y="3257550"/>
          <p14:tracePt t="624112" x="2243138" y="3257550"/>
          <p14:tracePt t="624120" x="2222500" y="3257550"/>
          <p14:tracePt t="624128" x="2200275" y="3257550"/>
          <p14:tracePt t="624145" x="2193925" y="3257550"/>
          <p14:tracePt t="624225" x="2200275" y="3257550"/>
          <p14:tracePt t="624232" x="2265363" y="3257550"/>
          <p14:tracePt t="624237" x="2322513" y="3257550"/>
          <p14:tracePt t="624244" x="2422525" y="3279775"/>
          <p14:tracePt t="624305" x="2400300" y="3294063"/>
          <p14:tracePt t="624313" x="2351088" y="3294063"/>
          <p14:tracePt t="624321" x="2322513" y="3294063"/>
          <p14:tracePt t="624328" x="2300288" y="3294063"/>
          <p14:tracePt t="624336" x="2279650" y="3294063"/>
          <p14:tracePt t="624345" x="2271713" y="3294063"/>
          <p14:tracePt t="624536" x="2265363" y="3294063"/>
          <p14:tracePt t="624545" x="2243138" y="3294063"/>
          <p14:tracePt t="624552" x="2228850" y="3294063"/>
          <p14:tracePt t="624567" x="2208213" y="3294063"/>
          <p14:tracePt t="624578" x="2200275" y="3294063"/>
          <p14:tracePt t="624594" x="2185988" y="3294063"/>
          <p14:tracePt t="624612" x="2165350" y="3294063"/>
          <p14:tracePt t="624665" x="2157413" y="3294063"/>
          <p14:tracePt t="625048" x="2151063" y="3294063"/>
          <p14:tracePt t="625056" x="2114550" y="3294063"/>
          <p14:tracePt t="625065" x="2085975" y="3294063"/>
          <p14:tracePt t="625072" x="2071688" y="3294063"/>
          <p14:tracePt t="625080" x="2051050" y="3294063"/>
          <p14:tracePt t="625137" x="2043113" y="3294063"/>
          <p14:tracePt t="625145" x="2036763" y="3294063"/>
          <p14:tracePt t="625161" x="2028825" y="3294063"/>
          <p14:tracePt t="625161" x="2022475" y="3294063"/>
          <p14:tracePt t="625178" x="2014538" y="3294063"/>
          <p14:tracePt t="625216" x="2008188" y="3294063"/>
          <p14:tracePt t="625704" x="2014538" y="3294063"/>
          <p14:tracePt t="625721" x="2028825" y="3294063"/>
          <p14:tracePt t="626120" x="2043113" y="3271838"/>
          <p14:tracePt t="626224" x="2051050" y="3271838"/>
          <p14:tracePt t="626288" x="2057400" y="3265488"/>
          <p14:tracePt t="626896" x="2065338" y="3265488"/>
          <p14:tracePt t="626929" x="2071688" y="3265488"/>
          <p14:tracePt t="626961" x="2085975" y="3265488"/>
          <p14:tracePt t="626970" x="2093913" y="3265488"/>
          <p14:tracePt t="626984" x="2100263" y="3265488"/>
          <p14:tracePt t="626993" x="2108200" y="3265488"/>
          <p14:tracePt t="627032" x="2114550" y="3265488"/>
          <p14:tracePt t="627048" x="2122488" y="3265488"/>
          <p14:tracePt t="627088" x="2128838" y="3265488"/>
          <p14:tracePt t="627377" x="2143125" y="3257550"/>
          <p14:tracePt t="628488" x="2128838" y="3257550"/>
          <p14:tracePt t="628496" x="2122488" y="3257550"/>
          <p14:tracePt t="628502" x="2114550" y="3257550"/>
          <p14:tracePt t="628505" x="2079625" y="3257550"/>
          <p14:tracePt t="628522" x="2065338" y="3257550"/>
          <p14:tracePt t="628539" x="2043113" y="3265488"/>
          <p14:tracePt t="628555" x="2036763" y="3265488"/>
          <p14:tracePt t="628601" x="2028825" y="3265488"/>
          <p14:tracePt t="628608" x="2008188" y="3265488"/>
          <p14:tracePt t="628612" x="2000250" y="3265488"/>
          <p14:tracePt t="628621" x="1993900" y="3265488"/>
          <p14:tracePt t="628665" x="1985963" y="3265488"/>
          <p14:tracePt t="628673" x="1971675" y="3265488"/>
          <p14:tracePt t="628817" x="2000250" y="3265488"/>
          <p14:tracePt t="628824" x="2014538" y="3265488"/>
          <p14:tracePt t="628832" x="2043113" y="3265488"/>
          <p14:tracePt t="628838" x="2071688" y="3265488"/>
          <p14:tracePt t="628855" x="2114550" y="3265488"/>
          <p14:tracePt t="628872" x="2128838" y="3265488"/>
          <p14:tracePt t="628937" x="2136775" y="3265488"/>
          <p14:tracePt t="628969" x="2151063" y="3265488"/>
          <p14:tracePt t="628976" x="2157413" y="3265488"/>
          <p14:tracePt t="628983" x="2165350" y="3265488"/>
          <p14:tracePt t="628988" x="2171700" y="3265488"/>
          <p14:tracePt t="629005" x="2193925" y="3271838"/>
          <p14:tracePt t="629022" x="2200275" y="3271838"/>
          <p14:tracePt t="629038" x="2228850" y="3271838"/>
          <p14:tracePt t="629055" x="2251075" y="3271838"/>
          <p14:tracePt t="629071" x="2271713" y="3279775"/>
          <p14:tracePt t="629089" x="2308225" y="3279775"/>
          <p14:tracePt t="629105" x="2322513" y="3279775"/>
          <p14:tracePt t="629121" x="2343150" y="3279775"/>
          <p14:tracePt t="629138" x="2351088" y="3279775"/>
          <p14:tracePt t="629156" x="2357438" y="3279775"/>
          <p14:tracePt t="629172" x="2379663" y="3279775"/>
          <p14:tracePt t="629188" x="2386013" y="3279775"/>
          <p14:tracePt t="629206" x="2408238" y="3279775"/>
          <p14:tracePt t="629221" x="2408238" y="3271838"/>
          <p14:tracePt t="629238" x="2408238" y="3265488"/>
          <p14:tracePt t="629255" x="2408238" y="3257550"/>
          <p14:tracePt t="629296" x="2408238" y="3243263"/>
          <p14:tracePt t="629312" x="2408238" y="3236913"/>
          <p14:tracePt t="629316" x="2408238" y="3228975"/>
          <p14:tracePt t="629321" x="2408238" y="3222625"/>
          <p14:tracePt t="629337" x="2400300" y="3194050"/>
          <p14:tracePt t="629355" x="2379663" y="3179763"/>
          <p14:tracePt t="629371" x="2336800" y="3171825"/>
          <p14:tracePt t="629388" x="2293938" y="3157538"/>
          <p14:tracePt t="629405" x="2243138" y="3151188"/>
          <p14:tracePt t="629421" x="2222500" y="3151188"/>
          <p14:tracePt t="629438" x="2200275" y="3151188"/>
          <p14:tracePt t="629455" x="2179638" y="3151188"/>
          <p14:tracePt t="629472" x="2151063" y="3151188"/>
          <p14:tracePt t="629487" x="2108200" y="3151188"/>
          <p14:tracePt t="629504" x="2093913" y="3151188"/>
          <p14:tracePt t="629553" x="2085975" y="3151188"/>
          <p14:tracePt t="629560" x="2065338" y="3151188"/>
          <p14:tracePt t="629608" x="2057400" y="3157538"/>
          <p14:tracePt t="629624" x="2057400" y="3179763"/>
          <p14:tracePt t="629632" x="2057400" y="3186113"/>
          <p14:tracePt t="629640" x="2065338" y="3222625"/>
          <p14:tracePt t="629655" x="2071688" y="3228975"/>
          <p14:tracePt t="629696" x="2079625" y="3236913"/>
          <p14:tracePt t="629737" x="2079625" y="3243263"/>
          <p14:tracePt t="629776" x="2079625" y="3251200"/>
          <p14:tracePt t="629784" x="2065338" y="3251200"/>
          <p14:tracePt t="629792" x="2043113" y="3271838"/>
          <p14:tracePt t="629808" x="2014538" y="3271838"/>
          <p14:tracePt t="629823" x="2008188" y="3271838"/>
          <p14:tracePt t="629824" x="1985963" y="3271838"/>
          <p14:tracePt t="629837" x="1971675" y="3271838"/>
          <p14:tracePt t="629853" x="1951038" y="3271838"/>
          <p14:tracePt t="629870" x="1936750" y="3271838"/>
          <p14:tracePt t="629888" x="1922463" y="3279775"/>
          <p14:tracePt t="629903" x="1900238" y="3279775"/>
          <p14:tracePt t="629903" x="1893888" y="3279775"/>
          <p14:tracePt t="629920" x="1871663" y="3279775"/>
          <p14:tracePt t="629937" x="1851025" y="3286125"/>
          <p14:tracePt t="629954" x="1828800" y="3286125"/>
          <p14:tracePt t="629970" x="1822450" y="3286125"/>
          <p14:tracePt t="629987" x="1814513" y="3286125"/>
          <p14:tracePt t="630032" x="1793875" y="3286125"/>
          <p14:tracePt t="630040" x="1779588" y="3286125"/>
          <p14:tracePt t="630056" x="1771650" y="3294063"/>
          <p14:tracePt t="630060" x="1751013" y="3294063"/>
          <p14:tracePt t="630070" x="1728788" y="3308350"/>
          <p14:tracePt t="630121" x="1714500" y="3308350"/>
          <p14:tracePt t="631192" x="1722438" y="3308350"/>
          <p14:tracePt t="631200" x="1728788" y="3308350"/>
          <p14:tracePt t="631352" x="1736725" y="3308350"/>
          <p14:tracePt t="631488" x="1743075" y="3308350"/>
          <p14:tracePt t="631504" x="1757363" y="3308350"/>
          <p14:tracePt t="631520" x="1765300" y="3308350"/>
          <p14:tracePt t="631553" x="1771650" y="3300413"/>
          <p14:tracePt t="631561" x="1779588" y="3300413"/>
          <p14:tracePt t="631592" x="1785938" y="3300413"/>
          <p14:tracePt t="631608" x="1808163" y="3300413"/>
          <p14:tracePt t="631616" x="1814513" y="3300413"/>
          <p14:tracePt t="631622" x="1822450" y="3300413"/>
          <p14:tracePt t="631634" x="1828800" y="3300413"/>
          <p14:tracePt t="631651" x="1851025" y="3300413"/>
          <p14:tracePt t="631667" x="1885950" y="3300413"/>
          <p14:tracePt t="631684" x="1928813" y="3300413"/>
          <p14:tracePt t="631701" x="1985963" y="3294063"/>
          <p14:tracePt t="631718" x="2051050" y="3271838"/>
          <p14:tracePt t="631735" x="2143125" y="3265488"/>
          <p14:tracePt t="631751" x="2222500" y="3251200"/>
          <p14:tracePt t="631751" x="2251075" y="3243263"/>
          <p14:tracePt t="631769" x="2343150" y="3222625"/>
          <p14:tracePt t="631784" x="2422525" y="3208338"/>
          <p14:tracePt t="631801" x="2486025" y="3200400"/>
          <p14:tracePt t="631817" x="2565400" y="3194050"/>
          <p14:tracePt t="631835" x="2643188" y="3194050"/>
          <p14:tracePt t="631850" x="2751138" y="3194050"/>
          <p14:tracePt t="631867" x="2857500" y="3194050"/>
          <p14:tracePt t="631885" x="2928938" y="3194050"/>
          <p14:tracePt t="631901" x="3000375" y="3194050"/>
          <p14:tracePt t="631918" x="3071813" y="3194050"/>
          <p14:tracePt t="631934" x="3143250" y="3194050"/>
          <p14:tracePt t="631951" x="3236913" y="3194050"/>
          <p14:tracePt t="631951" x="3286125" y="3194050"/>
          <p14:tracePt t="631968" x="3357563" y="3194050"/>
          <p14:tracePt t="631985" x="3429000" y="3194050"/>
          <p14:tracePt t="632001" x="3465513" y="3194050"/>
          <p14:tracePt t="632018" x="3500438" y="3194050"/>
          <p14:tracePt t="632034" x="3543300" y="3194050"/>
          <p14:tracePt t="632051" x="3557588" y="3194050"/>
          <p14:tracePt t="632104" x="3565525" y="3194050"/>
          <p14:tracePt t="632112" x="3571875" y="3194050"/>
          <p14:tracePt t="632153" x="3579813" y="3194050"/>
          <p14:tracePt t="632401" x="3594100" y="3194050"/>
          <p14:tracePt t="632417" x="3600450" y="3200400"/>
          <p14:tracePt t="632456" x="3614738" y="3208338"/>
          <p14:tracePt t="632469" x="3622675" y="3208338"/>
          <p14:tracePt t="632474" x="3629025" y="3214688"/>
          <p14:tracePt t="632512" x="3636963" y="3214688"/>
          <p14:tracePt t="632531" x="3651250" y="3214688"/>
          <p14:tracePt t="632552" x="3657600" y="3214688"/>
          <p14:tracePt t="632560" x="3665538" y="3214688"/>
          <p14:tracePt t="632576" x="3671888" y="3222625"/>
          <p14:tracePt t="632583" x="3694113" y="3222625"/>
          <p14:tracePt t="632600" x="3729038" y="3228975"/>
          <p14:tracePt t="632617" x="3743325" y="3228975"/>
          <p14:tracePt t="632633" x="3757613" y="3243263"/>
          <p14:tracePt t="632649" x="3765550" y="3243263"/>
          <p14:tracePt t="632666" x="3771900" y="3243263"/>
          <p14:tracePt t="632712" x="3779838" y="3243263"/>
          <p14:tracePt t="632720" x="3786188" y="3243263"/>
          <p14:tracePt t="632736" x="3800475" y="3243263"/>
          <p14:tracePt t="632744" x="3808413" y="3251200"/>
          <p14:tracePt t="632784" x="3808413" y="3257550"/>
          <p14:tracePt t="632792" x="3800475" y="3265488"/>
          <p14:tracePt t="632800" x="3794125" y="3271838"/>
          <p14:tracePt t="632817" x="3779838" y="3286125"/>
          <p14:tracePt t="632856" x="3771900" y="3294063"/>
          <p14:tracePt t="632993" x="3771900" y="3308350"/>
          <p14:tracePt t="633009" x="3779838" y="3308350"/>
          <p14:tracePt t="633025" x="3786188" y="3308350"/>
          <p14:tracePt t="633026" x="3794125" y="3308350"/>
          <p14:tracePt t="633033" x="3808413" y="3308350"/>
          <p14:tracePt t="633050" x="3814763" y="3308350"/>
          <p14:tracePt t="633066" x="3822700" y="3308350"/>
          <p14:tracePt t="633152" x="3843338" y="3300413"/>
          <p14:tracePt t="633160" x="3843338" y="3294063"/>
          <p14:tracePt t="633168" x="3843338" y="3286125"/>
          <p14:tracePt t="633175" x="3851275" y="3271838"/>
          <p14:tracePt t="633182" x="3851275" y="3257550"/>
          <p14:tracePt t="633199" x="3851275" y="3251200"/>
          <p14:tracePt t="633199" x="3851275" y="3243263"/>
          <p14:tracePt t="633233" x="3851275" y="3236913"/>
          <p14:tracePt t="633233" x="3851275" y="3214688"/>
          <p14:tracePt t="633250" x="3851275" y="3208338"/>
          <p14:tracePt t="633266" x="3843338" y="3194050"/>
          <p14:tracePt t="633312" x="3836988" y="3194050"/>
          <p14:tracePt t="633320" x="3814763" y="3194050"/>
          <p14:tracePt t="633327" x="3808413" y="3194050"/>
          <p14:tracePt t="633332" x="3786188" y="3194050"/>
          <p14:tracePt t="633349" x="3771900" y="3186113"/>
          <p14:tracePt t="633366" x="3743325" y="3186113"/>
          <p14:tracePt t="633381" x="3736975" y="3186113"/>
          <p14:tracePt t="633398" x="3722688" y="3186113"/>
          <p14:tracePt t="633415" x="3708400" y="3194050"/>
          <p14:tracePt t="633432" x="3686175" y="3208338"/>
          <p14:tracePt t="633448" x="3665538" y="3228975"/>
          <p14:tracePt t="633465" x="3629025" y="3257550"/>
          <p14:tracePt t="633482" x="3608388" y="3271838"/>
          <p14:tracePt t="633499" x="3579813" y="3294063"/>
          <p14:tracePt t="633515" x="3565525" y="3300413"/>
          <p14:tracePt t="633532" x="3543300" y="3300413"/>
          <p14:tracePt t="633548" x="3529013" y="3300413"/>
          <p14:tracePt t="633565" x="3494088" y="3300413"/>
          <p14:tracePt t="633582" x="3486150" y="3300413"/>
          <p14:tracePt t="633598" x="3465513" y="3308350"/>
          <p14:tracePt t="633615" x="3451225" y="3308350"/>
          <p14:tracePt t="633615" x="3443288" y="3308350"/>
          <p14:tracePt t="633632" x="3422650" y="3308350"/>
          <p14:tracePt t="633649" x="3414713" y="3308350"/>
          <p14:tracePt t="633665" x="3394075" y="3314700"/>
          <p14:tracePt t="633729" x="3379788" y="3314700"/>
          <p14:tracePt t="633744" x="3371850" y="3314700"/>
          <p14:tracePt t="633777" x="3365500" y="3314700"/>
          <p14:tracePt t="633784" x="3351213" y="3314700"/>
          <p14:tracePt t="633806" x="3343275" y="3314700"/>
          <p14:tracePt t="633816" x="3336925" y="3314700"/>
          <p14:tracePt t="633835" x="3328988" y="3314700"/>
          <p14:tracePt t="633849" x="3322638" y="3314700"/>
          <p14:tracePt t="633865" x="3314700" y="3314700"/>
          <p14:tracePt t="634032" x="3314700" y="3308350"/>
          <p14:tracePt t="634040" x="3314700" y="3300413"/>
          <p14:tracePt t="634088" x="3314700" y="3294063"/>
          <p14:tracePt t="634099" x="3314700" y="3286125"/>
          <p14:tracePt t="634103" x="3314700" y="3271838"/>
          <p14:tracePt t="634114" x="3314700" y="3265488"/>
          <p14:tracePt t="634360" x="3322638" y="3257550"/>
          <p14:tracePt t="634384" x="3328988" y="3257550"/>
          <p14:tracePt t="634424" x="3336925" y="3257550"/>
          <p14:tracePt t="634456" x="3343275" y="3265488"/>
          <p14:tracePt t="635345" x="3351213" y="3265488"/>
          <p14:tracePt t="635353" x="3357563" y="3265488"/>
          <p14:tracePt t="635409" x="3357563" y="3257550"/>
          <p14:tracePt t="635536" x="3357563" y="3251200"/>
          <p14:tracePt t="635544" x="3365500" y="3243263"/>
          <p14:tracePt t="635550" x="3408363" y="3243263"/>
          <p14:tracePt t="635562" x="3479800" y="3243263"/>
          <p14:tracePt t="635579" x="3543300" y="3243263"/>
          <p14:tracePt t="635596" x="3600450" y="3243263"/>
          <p14:tracePt t="635612" x="3643313" y="3243263"/>
          <p14:tracePt t="635630" x="3686175" y="3243263"/>
          <p14:tracePt t="635645" x="3708400" y="3243263"/>
          <p14:tracePt t="635662" x="3771900" y="3243263"/>
          <p14:tracePt t="635678" x="3814763" y="3243263"/>
          <p14:tracePt t="635695" x="3886200" y="3243263"/>
          <p14:tracePt t="635712" x="3929063" y="3243263"/>
          <p14:tracePt t="635729" x="3951288" y="3243263"/>
          <p14:tracePt t="635745" x="3965575" y="3243263"/>
          <p14:tracePt t="635762" x="3994150" y="3243263"/>
          <p14:tracePt t="635779" x="4008438" y="3243263"/>
          <p14:tracePt t="635795" x="4022725" y="3243263"/>
          <p14:tracePt t="635848" x="4029075" y="3243263"/>
          <p14:tracePt t="635864" x="4037013" y="3243263"/>
          <p14:tracePt t="635945" x="4043363" y="3243263"/>
          <p14:tracePt t="636112" x="4057650" y="3222625"/>
          <p14:tracePt t="636120" x="4065588" y="3222625"/>
          <p14:tracePt t="636128" x="4071938" y="3222625"/>
          <p14:tracePt t="636168" x="4079875" y="3214688"/>
          <p14:tracePt t="636248" x="4108450" y="3214688"/>
          <p14:tracePt t="636256" x="4114800" y="3214688"/>
          <p14:tracePt t="636260" x="4143375" y="3214688"/>
          <p14:tracePt t="636278" x="4186238" y="3214688"/>
          <p14:tracePt t="636295" x="4200525" y="3214688"/>
          <p14:tracePt t="636311" x="4237038" y="3214688"/>
          <p14:tracePt t="636328" x="4257675" y="3214688"/>
          <p14:tracePt t="636345" x="4271963" y="3208338"/>
          <p14:tracePt t="636392" x="4279900" y="3208338"/>
          <p14:tracePt t="636400" x="4300538" y="3200400"/>
          <p14:tracePt t="636416" x="4308475" y="3200400"/>
          <p14:tracePt t="636424" x="4314825" y="3200400"/>
          <p14:tracePt t="636472" x="4322763" y="3200400"/>
          <p14:tracePt t="636477" x="4343400" y="3200400"/>
          <p14:tracePt t="636493" x="4351338" y="3200400"/>
          <p14:tracePt t="636494" x="4386263" y="3200400"/>
          <p14:tracePt t="636510" x="4400550" y="3200400"/>
          <p14:tracePt t="636529" x="4414838" y="3200400"/>
          <p14:tracePt t="636544" x="4422775" y="3200400"/>
          <p14:tracePt t="636561" x="4429125" y="3200400"/>
          <p14:tracePt t="636577" x="4451350" y="3200400"/>
          <p14:tracePt t="636595" x="4465638" y="3200400"/>
          <p14:tracePt t="636611" x="4471988" y="3200400"/>
          <p14:tracePt t="636656" x="4486275" y="3200400"/>
          <p14:tracePt t="636663" x="4494213" y="3200400"/>
          <p14:tracePt t="636665" x="4514850" y="3208338"/>
          <p14:tracePt t="636677" x="4529138" y="3228975"/>
          <p14:tracePt t="636694" x="4543425" y="3236913"/>
          <p14:tracePt t="636711" x="4551363" y="3257550"/>
          <p14:tracePt t="636727" x="4551363" y="3271838"/>
          <p14:tracePt t="636727" x="4551363" y="3286125"/>
          <p14:tracePt t="636744" x="4551363" y="3294063"/>
          <p14:tracePt t="636760" x="4543425" y="3314700"/>
          <p14:tracePt t="636801" x="4537075" y="3322638"/>
          <p14:tracePt t="636808" x="4537075" y="3328988"/>
          <p14:tracePt t="636811" x="4529138" y="3336925"/>
          <p14:tracePt t="636827" x="4522788" y="3343275"/>
          <p14:tracePt t="636843" x="4494213" y="3357563"/>
          <p14:tracePt t="636861" x="4479925" y="3371850"/>
          <p14:tracePt t="636876" x="4471988" y="3371850"/>
          <p14:tracePt t="636893" x="4465638" y="3379788"/>
          <p14:tracePt t="636910" x="4451350" y="3379788"/>
          <p14:tracePt t="636928" x="4422775" y="3386138"/>
          <p14:tracePt t="636943" x="4386263" y="3386138"/>
          <p14:tracePt t="636961" x="4371975" y="3386138"/>
          <p14:tracePt t="636977" x="4351338" y="3386138"/>
          <p14:tracePt t="636993" x="4337050" y="3386138"/>
          <p14:tracePt t="637011" x="4308475" y="3386138"/>
          <p14:tracePt t="637027" x="4286250" y="3379788"/>
          <p14:tracePt t="637044" x="4271963" y="3371850"/>
          <p14:tracePt t="637059" x="4257675" y="3365500"/>
          <p14:tracePt t="637077" x="4229100" y="3328988"/>
          <p14:tracePt t="637094" x="4222750" y="3322638"/>
          <p14:tracePt t="637110" x="4214813" y="3294063"/>
          <p14:tracePt t="637127" x="4208463" y="3265488"/>
          <p14:tracePt t="637144" x="4208463" y="3251200"/>
          <p14:tracePt t="637160" x="4194175" y="3236913"/>
          <p14:tracePt t="637177" x="4194175" y="3222625"/>
          <p14:tracePt t="637193" x="4194175" y="3208338"/>
          <p14:tracePt t="637209" x="4194175" y="3186113"/>
          <p14:tracePt t="637227" x="4194175" y="3179763"/>
          <p14:tracePt t="637272" x="4194175" y="3157538"/>
          <p14:tracePt t="637288" x="4200525" y="3151188"/>
          <p14:tracePt t="637293" x="4208463" y="3143250"/>
          <p14:tracePt t="637312" x="4214813" y="3136900"/>
          <p14:tracePt t="637321" x="4229100" y="3128963"/>
          <p14:tracePt t="637331" x="4237038" y="3128963"/>
          <p14:tracePt t="637344" x="4257675" y="3122613"/>
          <p14:tracePt t="637360" x="4271963" y="3122613"/>
          <p14:tracePt t="637377" x="4294188" y="3122613"/>
          <p14:tracePt t="637393" x="4314825" y="3122613"/>
          <p14:tracePt t="637410" x="4337050" y="3122613"/>
          <p14:tracePt t="637426" x="4371975" y="3122613"/>
          <p14:tracePt t="637443" x="4394200" y="3122613"/>
          <p14:tracePt t="637459" x="4422775" y="3122613"/>
          <p14:tracePt t="637476" x="4457700" y="3122613"/>
          <p14:tracePt t="637493" x="4494213" y="3122613"/>
          <p14:tracePt t="637509" x="4537075" y="3151188"/>
          <p14:tracePt t="637526" x="4565650" y="3171825"/>
          <p14:tracePt t="637543" x="4586288" y="3194050"/>
          <p14:tracePt t="637559" x="4600575" y="3200400"/>
          <p14:tracePt t="637576" x="4608513" y="3208338"/>
          <p14:tracePt t="637616" x="4608513" y="3214688"/>
          <p14:tracePt t="637680" x="4608513" y="3222625"/>
          <p14:tracePt t="637696" x="4608513" y="3228975"/>
          <p14:tracePt t="637712" x="4608513" y="3236913"/>
          <p14:tracePt t="637724" x="4608513" y="3251200"/>
          <p14:tracePt t="637728" x="4608513" y="3257550"/>
          <p14:tracePt t="637742" x="4594225" y="3279775"/>
          <p14:tracePt t="637848" x="4586288" y="3279775"/>
          <p14:tracePt t="637856" x="4537075" y="3294063"/>
          <p14:tracePt t="637864" x="4514850" y="3322638"/>
          <p14:tracePt t="637872" x="4486275" y="3351213"/>
          <p14:tracePt t="637880" x="4394200" y="3386138"/>
          <p14:tracePt t="637893" x="4386263" y="3386138"/>
          <p14:tracePt t="638352" x="4379913" y="3386138"/>
          <p14:tracePt t="638368" x="4379913" y="3379788"/>
          <p14:tracePt t="638384" x="4379913" y="3371850"/>
          <p14:tracePt t="638400" x="4379913" y="3357563"/>
          <p14:tracePt t="638433" x="4379913" y="3343275"/>
          <p14:tracePt t="638436" x="0" y="0"/>
        </p14:tracePtLst>
        <p14:tracePtLst>
          <p14:tracePt t="638955" x="4286250" y="3122613"/>
          <p14:tracePt t="639064" x="4279900" y="3122613"/>
          <p14:tracePt t="639111" x="4271963" y="3122613"/>
          <p14:tracePt t="639121" x="4265613" y="3122613"/>
          <p14:tracePt t="639128" x="4257675" y="3114675"/>
          <p14:tracePt t="639336" x="4257675" y="3136900"/>
          <p14:tracePt t="639344" x="4265613" y="3157538"/>
          <p14:tracePt t="639352" x="4286250" y="3171825"/>
          <p14:tracePt t="639368" x="4294188" y="3179763"/>
          <p14:tracePt t="639385" x="4294188" y="3186113"/>
          <p14:tracePt t="639392" x="4294188" y="3194050"/>
          <p14:tracePt t="639407" x="4294188" y="3214688"/>
          <p14:tracePt t="639464" x="4294188" y="3222625"/>
          <p14:tracePt t="639520" x="4300538" y="3228975"/>
          <p14:tracePt t="639553" x="4308475" y="3228975"/>
          <p14:tracePt t="639560" x="4314825" y="3228975"/>
          <p14:tracePt t="639577" x="4322763" y="3228975"/>
          <p14:tracePt t="639696" x="4329113" y="3228975"/>
          <p14:tracePt t="639712" x="4343400" y="3228975"/>
          <p14:tracePt t="639729" x="4351338" y="3228975"/>
          <p14:tracePt t="639745" x="4357688" y="3228975"/>
          <p14:tracePt t="640425" x="4365625" y="3236913"/>
          <p14:tracePt t="640433" x="4371975" y="3236913"/>
          <p14:tracePt t="640441" x="4386263" y="3236913"/>
          <p14:tracePt t="640457" x="4394200" y="3236913"/>
          <p14:tracePt t="640457" x="4400550" y="3236913"/>
          <p14:tracePt t="640472" x="4494213" y="3236913"/>
          <p14:tracePt t="640490" x="4622800" y="3236913"/>
          <p14:tracePt t="640505" x="4765675" y="3236913"/>
          <p14:tracePt t="640522" x="4943475" y="3214688"/>
          <p14:tracePt t="640538" x="5029200" y="3214688"/>
          <p14:tracePt t="640555" x="5080000" y="3208338"/>
          <p14:tracePt t="640571" x="5100638" y="3208338"/>
          <p14:tracePt t="640588" x="5122863" y="3200400"/>
          <p14:tracePt t="640605" x="5137150" y="3200400"/>
          <p14:tracePt t="640621" x="5157788" y="3200400"/>
          <p14:tracePt t="640639" x="5194300" y="3200400"/>
          <p14:tracePt t="640655" x="5208588" y="3200400"/>
          <p14:tracePt t="640655" x="5214938" y="3200400"/>
          <p14:tracePt t="640673" x="5229225" y="3200400"/>
          <p14:tracePt t="640800" x="5237163" y="3200400"/>
          <p14:tracePt t="640808" x="5257800" y="3208338"/>
          <p14:tracePt t="640840" x="5272088" y="3208338"/>
          <p14:tracePt t="640848" x="5280025" y="3208338"/>
          <p14:tracePt t="640854" x="5286375" y="3214688"/>
          <p14:tracePt t="640871" x="5294313" y="3222625"/>
          <p14:tracePt t="640872" x="5322888" y="3228975"/>
          <p14:tracePt t="640888" x="5365750" y="3228975"/>
          <p14:tracePt t="640905" x="5408613" y="3251200"/>
          <p14:tracePt t="640921" x="5472113" y="3251200"/>
          <p14:tracePt t="640938" x="5565775" y="3251200"/>
          <p14:tracePt t="640954" x="5672138" y="3251200"/>
          <p14:tracePt t="640973" x="5772150" y="3251200"/>
          <p14:tracePt t="640988" x="5880100" y="3251200"/>
          <p14:tracePt t="641005" x="6000750" y="3251200"/>
          <p14:tracePt t="641021" x="6108700" y="3251200"/>
          <p14:tracePt t="641037" x="6200775" y="3257550"/>
          <p14:tracePt t="641055" x="6280150" y="3271838"/>
          <p14:tracePt t="641070" x="6372225" y="3314700"/>
          <p14:tracePt t="641070" x="6400800" y="3322638"/>
          <p14:tracePt t="641089" x="6457950" y="3351213"/>
          <p14:tracePt t="641104" x="6508750" y="3386138"/>
          <p14:tracePt t="641121" x="6543675" y="3471863"/>
          <p14:tracePt t="641154" x="6572250" y="3571875"/>
          <p14:tracePt t="641155" x="6672263" y="3708400"/>
          <p14:tracePt t="641171" x="6715125" y="3779838"/>
          <p14:tracePt t="641187" x="6723063" y="3800475"/>
          <p14:tracePt t="641204" x="6743700" y="3800475"/>
          <p14:tracePt t="641220" x="6751638" y="3771900"/>
          <p14:tracePt t="641536" x="6772275" y="3771900"/>
          <p14:tracePt t="641544" x="6829425" y="3751263"/>
          <p14:tracePt t="641552" x="6837363" y="3751263"/>
          <p14:tracePt t="641559" x="6872288" y="3729038"/>
          <p14:tracePt t="641570" x="6880225" y="3714750"/>
          <p14:tracePt t="641586" x="6900863" y="3643313"/>
          <p14:tracePt t="641603" x="6908800" y="3565525"/>
          <p14:tracePt t="641620" x="6908800" y="3494088"/>
          <p14:tracePt t="641636" x="6886575" y="3436938"/>
          <p14:tracePt t="641653" x="6858000" y="3343275"/>
          <p14:tracePt t="641670" x="6780213" y="3222625"/>
          <p14:tracePt t="641687" x="6708775" y="3100388"/>
          <p14:tracePt t="641704" x="6557963" y="2900363"/>
          <p14:tracePt t="641721" x="6472238" y="2843213"/>
          <p14:tracePt t="641737" x="6329363" y="2786063"/>
          <p14:tracePt t="641754" x="6165850" y="2736850"/>
          <p14:tracePt t="641769" x="5972175" y="2708275"/>
          <p14:tracePt t="641787" x="5794375" y="2643188"/>
          <p14:tracePt t="641803" x="5608638" y="2536825"/>
          <p14:tracePt t="641820" x="5451475" y="2457450"/>
          <p14:tracePt t="641836" x="5214938" y="2336800"/>
          <p14:tracePt t="641852" x="4965700" y="2208213"/>
          <p14:tracePt t="641869" x="4765675" y="2128838"/>
          <p14:tracePt t="641886" x="4614863" y="2065338"/>
          <p14:tracePt t="641904" x="4486275" y="2043113"/>
          <p14:tracePt t="641919" x="4400550" y="2028825"/>
          <p14:tracePt t="641937" x="4394200" y="2028825"/>
          <p14:tracePt t="641952" x="4379913" y="2022475"/>
          <p14:tracePt t="641971" x="4343400" y="2022475"/>
          <p14:tracePt t="641986" x="4286250" y="2008188"/>
          <p14:tracePt t="642003" x="4271963" y="2000250"/>
          <p14:tracePt t="642192" x="4286250" y="2000250"/>
          <p14:tracePt t="642208" x="4294188" y="2000250"/>
          <p14:tracePt t="642225" x="4300538" y="2000250"/>
          <p14:tracePt t="642228" x="4308475" y="2000250"/>
          <p14:tracePt t="642236" x="4329113" y="2000250"/>
          <p14:tracePt t="642252" x="4365625" y="2000250"/>
          <p14:tracePt t="642270" x="4422775" y="2000250"/>
          <p14:tracePt t="642285" x="4508500" y="2000250"/>
          <p14:tracePt t="642303" x="4594225" y="1979613"/>
          <p14:tracePt t="642319" x="4751388" y="1965325"/>
          <p14:tracePt t="642336" x="5080000" y="1943100"/>
          <p14:tracePt t="642353" x="5286375" y="1943100"/>
          <p14:tracePt t="642369" x="5457825" y="1943100"/>
          <p14:tracePt t="642386" x="5600700" y="1900238"/>
          <p14:tracePt t="642402" x="5686425" y="1893888"/>
          <p14:tracePt t="642419" x="5729288" y="1893888"/>
          <p14:tracePt t="642435" x="5737225" y="1885950"/>
          <p14:tracePt t="642453" x="5743575" y="1885950"/>
          <p14:tracePt t="642469" x="5757863" y="1885950"/>
          <p14:tracePt t="642486" x="5772150" y="1885950"/>
          <p14:tracePt t="642502" x="5780088" y="1885950"/>
          <p14:tracePt t="642536" x="5800725" y="1885950"/>
          <p14:tracePt t="642537" x="5865813" y="1885950"/>
          <p14:tracePt t="642552" x="6015038" y="1885950"/>
          <p14:tracePt t="642569" x="6243638" y="1885950"/>
          <p14:tracePt t="642585" x="6451600" y="1885950"/>
          <p14:tracePt t="642602" x="6637338" y="1885950"/>
          <p14:tracePt t="642619" x="6808788" y="1885950"/>
          <p14:tracePt t="642635" x="6965950" y="1885950"/>
          <p14:tracePt t="642651" x="7158038" y="1885950"/>
          <p14:tracePt t="642669" x="7315200" y="1885950"/>
          <p14:tracePt t="642685" x="7466013" y="1885950"/>
          <p14:tracePt t="642702" x="7594600" y="1885950"/>
          <p14:tracePt t="642719" x="7680325" y="1885950"/>
          <p14:tracePt t="642736" x="7700963" y="1885950"/>
          <p14:tracePt t="642865" x="7694613" y="1885950"/>
          <p14:tracePt t="642888" x="7686675" y="1885950"/>
          <p14:tracePt t="642888" x="7680325" y="1885950"/>
          <p14:tracePt t="642928" x="7672388" y="1885950"/>
          <p14:tracePt t="643032" x="7658100" y="1885950"/>
          <p14:tracePt t="643152" x="7643813" y="1885950"/>
          <p14:tracePt t="643156" x="7594600" y="1885950"/>
          <p14:tracePt t="643169" x="7529513" y="1928813"/>
          <p14:tracePt t="643169" x="7443788" y="1979613"/>
          <p14:tracePt t="643185" x="7272338" y="2100263"/>
          <p14:tracePt t="643202" x="7051675" y="2236788"/>
          <p14:tracePt t="643218" x="6794500" y="2408238"/>
          <p14:tracePt t="643235" x="6543675" y="2551113"/>
          <p14:tracePt t="643251" x="6337300" y="2700338"/>
          <p14:tracePt t="643268" x="6165850" y="2800350"/>
          <p14:tracePt t="643284" x="6043613" y="2879725"/>
          <p14:tracePt t="643301" x="5943600" y="2936875"/>
          <p14:tracePt t="643318" x="5837238" y="2986088"/>
          <p14:tracePt t="643334" x="5765800" y="3043238"/>
          <p14:tracePt t="643352" x="5694363" y="3079750"/>
          <p14:tracePt t="643368" x="5586413" y="3143250"/>
          <p14:tracePt t="643385" x="5514975" y="3171825"/>
          <p14:tracePt t="643401" x="5429250" y="3200400"/>
          <p14:tracePt t="643418" x="5372100" y="3228975"/>
          <p14:tracePt t="643435" x="5257800" y="3279775"/>
          <p14:tracePt t="643451" x="5180013" y="3300413"/>
          <p14:tracePt t="643468" x="5094288" y="3308350"/>
          <p14:tracePt t="643484" x="4972050" y="3357563"/>
          <p14:tracePt t="643501" x="4808538" y="3394075"/>
          <p14:tracePt t="643518" x="4714875" y="3400425"/>
          <p14:tracePt t="643534" x="4622800" y="3414713"/>
          <p14:tracePt t="643550" x="4543425" y="3436938"/>
          <p14:tracePt t="643567" x="4508500" y="3451225"/>
          <p14:tracePt t="643584" x="4422775" y="3471863"/>
          <p14:tracePt t="643602" x="4357688" y="3500438"/>
          <p14:tracePt t="643617" x="4251325" y="3514725"/>
          <p14:tracePt t="643634" x="4108450" y="3522663"/>
          <p14:tracePt t="643651" x="3971925" y="3571875"/>
          <p14:tracePt t="643667" x="3857625" y="3608388"/>
          <p14:tracePt t="643684" x="3794125" y="3629025"/>
          <p14:tracePt t="643700" x="3729038" y="3636963"/>
          <p14:tracePt t="643718" x="3679825" y="3657600"/>
          <p14:tracePt t="643733" x="3636963" y="3671888"/>
          <p14:tracePt t="643751" x="3594100" y="3671888"/>
          <p14:tracePt t="643767" x="3565525" y="3686175"/>
          <p14:tracePt t="643783" x="3536950" y="3686175"/>
          <p14:tracePt t="643801" x="3529013" y="3686175"/>
          <p14:tracePt t="643817" x="3486150" y="3686175"/>
          <p14:tracePt t="643833" x="3408363" y="3686175"/>
          <p14:tracePt t="643850" x="3343275" y="3686175"/>
          <p14:tracePt t="643868" x="3271838" y="3686175"/>
          <p14:tracePt t="643883" x="3265488" y="3686175"/>
          <p14:tracePt t="643944" x="3257550" y="3686175"/>
          <p14:tracePt t="643952" x="3251200" y="3686175"/>
          <p14:tracePt t="643969" x="3236913" y="3686175"/>
          <p14:tracePt t="643985" x="3228975" y="3686175"/>
          <p14:tracePt t="644001" x="3228975" y="3665538"/>
          <p14:tracePt t="644001" x="3228975" y="3657600"/>
          <p14:tracePt t="644017" x="3228975" y="3622675"/>
          <p14:tracePt t="644034" x="3222625" y="3586163"/>
          <p14:tracePt t="644050" x="3222625" y="3543300"/>
          <p14:tracePt t="644066" x="3214688" y="3522663"/>
          <p14:tracePt t="644084" x="3214688" y="3508375"/>
          <p14:tracePt t="644099" x="3208338" y="3494088"/>
          <p14:tracePt t="644117" x="3208338" y="3479800"/>
          <p14:tracePt t="644133" x="3208338" y="3471863"/>
          <p14:tracePt t="644304" x="3208338" y="3486150"/>
          <p14:tracePt t="644312" x="3228975" y="3508375"/>
          <p14:tracePt t="644343" x="3243263" y="3514725"/>
          <p14:tracePt t="644352" x="3251200" y="3522663"/>
          <p14:tracePt t="644369" x="3279775" y="3551238"/>
          <p14:tracePt t="644400" x="3286125" y="3557588"/>
          <p14:tracePt t="644544" x="3294063" y="3565525"/>
          <p14:tracePt t="644560" x="3308350" y="3565525"/>
          <p14:tracePt t="644569" x="3314700" y="3565525"/>
          <p14:tracePt t="644569" x="3322638" y="3565525"/>
          <p14:tracePt t="644583" x="3365500" y="3565525"/>
          <p14:tracePt t="644600" x="3494088" y="3565525"/>
          <p14:tracePt t="644616" x="3608388" y="3586163"/>
          <p14:tracePt t="644633" x="3665538" y="3586163"/>
          <p14:tracePt t="644649" x="3714750" y="3600450"/>
          <p14:tracePt t="644666" x="3743325" y="3600450"/>
          <p14:tracePt t="644683" x="3757613" y="3600450"/>
          <p14:tracePt t="644698" x="3771900" y="3600450"/>
          <p14:tracePt t="644716" x="3786188" y="3600450"/>
          <p14:tracePt t="644732" x="3829050" y="3600450"/>
          <p14:tracePt t="644749" x="3886200" y="3600450"/>
          <p14:tracePt t="644766" x="3951288" y="3600450"/>
          <p14:tracePt t="644782" x="4008438" y="3586163"/>
          <p14:tracePt t="644799" x="4071938" y="3579813"/>
          <p14:tracePt t="644815" x="4208463" y="3543300"/>
          <p14:tracePt t="644832" x="4251325" y="3529013"/>
          <p14:tracePt t="644848" x="4257675" y="3529013"/>
          <p14:tracePt t="644865" x="4286250" y="3529013"/>
          <p14:tracePt t="644882" x="4300538" y="3529013"/>
          <p14:tracePt t="644899" x="4308475" y="3529013"/>
          <p14:tracePt t="644915" x="4329113" y="3529013"/>
          <p14:tracePt t="644932" x="4343400" y="3514725"/>
          <p14:tracePt t="644949" x="4365625" y="3514725"/>
          <p14:tracePt t="644965" x="4371975" y="3514725"/>
          <p14:tracePt t="644982" x="4379913" y="3514725"/>
          <p14:tracePt t="645577" x="4357688" y="3536950"/>
          <p14:tracePt t="645585" x="4329113" y="3557588"/>
          <p14:tracePt t="645593" x="4322763" y="3565525"/>
          <p14:tracePt t="645600" x="4294188" y="3579813"/>
          <p14:tracePt t="645615" x="4265613" y="3579813"/>
          <p14:tracePt t="645631" x="4222750" y="3579813"/>
          <p14:tracePt t="645631" x="4194175" y="3579813"/>
          <p14:tracePt t="645649" x="4165600" y="3486150"/>
          <p14:tracePt t="645665" x="4114800" y="3300413"/>
          <p14:tracePt t="645682" x="4043363" y="3071813"/>
          <p14:tracePt t="645697" x="3994150" y="2879725"/>
          <p14:tracePt t="645715" x="3943350" y="2743200"/>
          <p14:tracePt t="645731" x="3922713" y="2600325"/>
          <p14:tracePt t="645747" x="3865563" y="2500313"/>
          <p14:tracePt t="645764" x="3829050" y="2414588"/>
          <p14:tracePt t="645781" x="3814763" y="2371725"/>
          <p14:tracePt t="645798" x="3786188" y="2322513"/>
          <p14:tracePt t="645814" x="3771900" y="2293938"/>
          <p14:tracePt t="645831" x="3757613" y="2271713"/>
          <p14:tracePt t="645848" x="3743325" y="2265363"/>
          <p14:tracePt t="645905" x="3729038" y="2265363"/>
          <p14:tracePt t="645913" x="3700463" y="2265363"/>
          <p14:tracePt t="645920" x="3657600" y="2265363"/>
          <p14:tracePt t="645931" x="3608388" y="2265363"/>
          <p14:tracePt t="645936" x="3529013" y="2265363"/>
          <p14:tracePt t="645948" x="3465513" y="2265363"/>
          <p14:tracePt t="645964" x="3457575" y="2265363"/>
          <p14:tracePt t="645981" x="3443288" y="2257425"/>
          <p14:tracePt t="645997" x="3436938" y="2251075"/>
          <p14:tracePt t="646014" x="3422650" y="2243138"/>
          <p14:tracePt t="646031" x="3408363" y="2243138"/>
          <p14:tracePt t="646047" x="3394075" y="2243138"/>
          <p14:tracePt t="646232" x="3429000" y="2243138"/>
          <p14:tracePt t="646236" x="3451225" y="2243138"/>
          <p14:tracePt t="646249" x="3471863" y="2243138"/>
          <p14:tracePt t="646256" x="3522663" y="2257425"/>
          <p14:tracePt t="646264" x="3700463" y="2265363"/>
          <p14:tracePt t="646281" x="3843338" y="2265363"/>
          <p14:tracePt t="646297" x="3937000" y="2265363"/>
          <p14:tracePt t="646315" x="4000500" y="2265363"/>
          <p14:tracePt t="646330" x="4057650" y="2265363"/>
          <p14:tracePt t="646346" x="4129088" y="2265363"/>
          <p14:tracePt t="646363" x="4186238" y="2265363"/>
          <p14:tracePt t="646379" x="4222750" y="2265363"/>
          <p14:tracePt t="646397" x="4237038" y="2265363"/>
          <p14:tracePt t="646412" x="4257675" y="2265363"/>
          <p14:tracePt t="646430" x="4265613" y="2265363"/>
          <p14:tracePt t="646446" x="4294188" y="2265363"/>
          <p14:tracePt t="646463" x="4343400" y="2251075"/>
          <p14:tracePt t="646463" x="4357688" y="2243138"/>
          <p14:tracePt t="646481" x="4408488" y="2236788"/>
          <p14:tracePt t="646498" x="4414838" y="2236788"/>
          <p14:tracePt t="647201" x="4422775" y="2251075"/>
          <p14:tracePt t="647208" x="4414838" y="2279650"/>
          <p14:tracePt t="647216" x="4414838" y="2308225"/>
          <p14:tracePt t="647224" x="4400550" y="2351088"/>
          <p14:tracePt t="647232" x="4386263" y="2408238"/>
          <p14:tracePt t="647245" x="4365625" y="2500313"/>
          <p14:tracePt t="647261" x="4337050" y="2614613"/>
          <p14:tracePt t="647279" x="4322763" y="2722563"/>
          <p14:tracePt t="647296" x="4314825" y="2871788"/>
          <p14:tracePt t="647313" x="4314825" y="2957513"/>
          <p14:tracePt t="647329" x="4314825" y="3022600"/>
          <p14:tracePt t="647346" x="4314825" y="3071813"/>
          <p14:tracePt t="647362" x="4314825" y="3114675"/>
          <p14:tracePt t="647378" x="4314825" y="3157538"/>
          <p14:tracePt t="647396" x="4314825" y="3200400"/>
          <p14:tracePt t="647412" x="4329113" y="3271838"/>
          <p14:tracePt t="647429" x="4329113" y="3322638"/>
          <p14:tracePt t="647445" x="4343400" y="3379788"/>
          <p14:tracePt t="647462" x="4351338" y="3436938"/>
          <p14:tracePt t="647478" x="4351338" y="3479800"/>
          <p14:tracePt t="647495" x="4357688" y="3514725"/>
          <p14:tracePt t="647495" x="4357688" y="3529013"/>
          <p14:tracePt t="647512" x="4365625" y="3571875"/>
          <p14:tracePt t="647529" x="4371975" y="3600450"/>
          <p14:tracePt t="647545" x="4379913" y="3608388"/>
          <p14:tracePt t="647561" x="4379913" y="3629025"/>
          <p14:tracePt t="647578" x="4379913" y="3636963"/>
          <p14:tracePt t="647595" x="4386263" y="3643313"/>
          <p14:tracePt t="648144" x="4414838" y="3643313"/>
          <p14:tracePt t="648153" x="4422775" y="3643313"/>
          <p14:tracePt t="648161" x="4422775" y="3629025"/>
          <p14:tracePt t="648166" x="4443413" y="3536950"/>
          <p14:tracePt t="648177" x="4443413" y="3429000"/>
          <p14:tracePt t="648194" x="4443413" y="3271838"/>
          <p14:tracePt t="648211" x="4443413" y="3065463"/>
          <p14:tracePt t="648228" x="4443413" y="2843213"/>
          <p14:tracePt t="648244" x="4443413" y="2671763"/>
          <p14:tracePt t="648260" x="4422775" y="2528888"/>
          <p14:tracePt t="648278" x="4400550" y="2428875"/>
          <p14:tracePt t="648294" x="4400550" y="2357438"/>
          <p14:tracePt t="648310" x="4394200" y="2300288"/>
          <p14:tracePt t="648310" x="4394200" y="2271713"/>
          <p14:tracePt t="648329" x="4394200" y="2257425"/>
          <p14:tracePt t="648343" x="4386263" y="2214563"/>
          <p14:tracePt t="648361" x="4371975" y="2200275"/>
          <p14:tracePt t="648378" x="4365625" y="2193925"/>
          <p14:tracePt t="648394" x="4365625" y="2185988"/>
          <p14:tracePt t="648410" x="4357688" y="2179638"/>
          <p14:tracePt t="648448" x="4351338" y="2165350"/>
          <p14:tracePt t="648481" x="4343400" y="2165350"/>
          <p14:tracePt t="648489" x="4329113" y="2165350"/>
          <p14:tracePt t="648497" x="4308475" y="2165350"/>
          <p14:tracePt t="648510" x="4294188" y="2165350"/>
          <p14:tracePt t="648543" x="4286250" y="2165350"/>
          <p14:tracePt t="648608" x="4279900" y="2165350"/>
          <p14:tracePt t="648612" x="4279900" y="2171700"/>
          <p14:tracePt t="648616" x="4279900" y="2179638"/>
          <p14:tracePt t="648626" x="4294188" y="2193925"/>
          <p14:tracePt t="648643" x="4300538" y="2208213"/>
          <p14:tracePt t="648660" x="4300538" y="2214563"/>
          <p14:tracePt t="648676" x="4308475" y="2222500"/>
          <p14:tracePt t="648712" x="4314825" y="2228850"/>
          <p14:tracePt t="648744" x="4322763" y="2228850"/>
          <p14:tracePt t="648776" x="4329113" y="2228850"/>
          <p14:tracePt t="648976" x="4343400" y="2228850"/>
          <p14:tracePt t="649320" x="4371975" y="2228850"/>
          <p14:tracePt t="649328" x="4408488" y="2228850"/>
          <p14:tracePt t="649336" x="4437063" y="2228850"/>
          <p14:tracePt t="649344" x="4522788" y="2208213"/>
          <p14:tracePt t="649359" x="4643438" y="2185988"/>
          <p14:tracePt t="649376" x="4843463" y="2143125"/>
          <p14:tracePt t="649393" x="5000625" y="2128838"/>
          <p14:tracePt t="649409" x="5180013" y="2093913"/>
          <p14:tracePt t="649425" x="5372100" y="2093913"/>
          <p14:tracePt t="649443" x="5557838" y="2093913"/>
          <p14:tracePt t="649458" x="5722938" y="2065338"/>
          <p14:tracePt t="649477" x="5857875" y="2065338"/>
          <p14:tracePt t="649492" x="6037263" y="2028825"/>
          <p14:tracePt t="649510" x="6200775" y="2014538"/>
          <p14:tracePt t="649525" x="6357938" y="2000250"/>
          <p14:tracePt t="649542" x="6494463" y="2000250"/>
          <p14:tracePt t="649559" x="6637338" y="2000250"/>
          <p14:tracePt t="649576" x="6829425" y="2000250"/>
          <p14:tracePt t="649593" x="6951663" y="2000250"/>
          <p14:tracePt t="649609" x="7058025" y="1979613"/>
          <p14:tracePt t="649625" x="7129463" y="1979613"/>
          <p14:tracePt t="649642" x="7151688" y="1979613"/>
          <p14:tracePt t="649659" x="7172325" y="1979613"/>
          <p14:tracePt t="649808" x="7165975" y="1971675"/>
          <p14:tracePt t="649817" x="7137400" y="1971675"/>
          <p14:tracePt t="649824" x="7100888" y="1971675"/>
          <p14:tracePt t="649833" x="7058025" y="1971675"/>
          <p14:tracePt t="649843" x="7029450" y="1971675"/>
          <p14:tracePt t="649858" x="7015163" y="1971675"/>
          <p14:tracePt t="649875" x="7008813" y="1971675"/>
          <p14:tracePt t="649892" x="7000875" y="1971675"/>
          <p14:tracePt t="649936" x="6986588" y="1979613"/>
          <p14:tracePt t="649944" x="6972300" y="1979613"/>
          <p14:tracePt t="649960" x="6965950" y="1979613"/>
          <p14:tracePt t="649974" x="6958013" y="1979613"/>
          <p14:tracePt t="650352" x="6951663" y="1985963"/>
          <p14:tracePt t="650385" x="6943725" y="1985963"/>
          <p14:tracePt t="650393" x="6929438" y="1985963"/>
          <p14:tracePt t="650472" x="6923088" y="1985963"/>
          <p14:tracePt t="650528" x="6915150" y="1985963"/>
          <p14:tracePt t="650560" x="6915150" y="1979613"/>
          <p14:tracePt t="650616" x="6908800" y="1971675"/>
          <p14:tracePt t="650624" x="6894513" y="1971675"/>
          <p14:tracePt t="650632" x="6886575" y="1971675"/>
          <p14:tracePt t="650640" x="6843713" y="1971675"/>
          <p14:tracePt t="650649" x="6672263" y="1971675"/>
          <p14:tracePt t="650656" x="6451600" y="1971675"/>
          <p14:tracePt t="650674" x="6122988" y="1993900"/>
          <p14:tracePt t="650691" x="5865813" y="2008188"/>
          <p14:tracePt t="650707" x="5672138" y="2022475"/>
          <p14:tracePt t="650724" x="5614988" y="2022475"/>
          <p14:tracePt t="650740" x="5572125" y="2022475"/>
          <p14:tracePt t="650757" x="5514975" y="2022475"/>
          <p14:tracePt t="650774" x="5400675" y="2022475"/>
          <p14:tracePt t="650790" x="5208588" y="2022475"/>
          <p14:tracePt t="650807" x="5037138" y="2022475"/>
          <p14:tracePt t="650824" x="4937125" y="2022475"/>
          <p14:tracePt t="650841" x="4908550" y="2022475"/>
          <p14:tracePt t="650856" x="4851400" y="2022475"/>
          <p14:tracePt t="650874" x="4765675" y="2022475"/>
          <p14:tracePt t="650890" x="4672013" y="2043113"/>
          <p14:tracePt t="650907" x="4608513" y="2043113"/>
          <p14:tracePt t="650923" x="4529138" y="2043113"/>
          <p14:tracePt t="650940" x="4408488" y="2043113"/>
          <p14:tracePt t="650957" x="0" y="0"/>
        </p14:tracePtLst>
        <p14:tracePtLst>
          <p14:tracePt t="651114" x="3679825" y="2043113"/>
          <p14:tracePt t="651136" x="3694113" y="2043113"/>
          <p14:tracePt t="651144" x="3722688" y="2043113"/>
          <p14:tracePt t="651152" x="3729038" y="2043113"/>
          <p14:tracePt t="651160" x="3751263" y="2043113"/>
          <p14:tracePt t="651173" x="3757613" y="2043113"/>
          <p14:tracePt t="651190" x="3765550" y="2043113"/>
          <p14:tracePt t="651207" x="3786188" y="2051050"/>
          <p14:tracePt t="651224" x="3800475" y="2051050"/>
          <p14:tracePt t="651239" x="3829050" y="2051050"/>
          <p14:tracePt t="651280" x="0" y="0"/>
        </p14:tracePtLst>
        <p14:tracePtLst>
          <p14:tracePt t="651601" x="4371975" y="1893888"/>
          <p14:tracePt t="651656" x="4379913" y="1893888"/>
          <p14:tracePt t="651752" x="4386263" y="1893888"/>
          <p14:tracePt t="651760" x="4400550" y="1893888"/>
          <p14:tracePt t="651912" x="4408488" y="1893888"/>
          <p14:tracePt t="651915" x="4414838" y="1893888"/>
          <p14:tracePt t="651922" x="4457700" y="1893888"/>
          <p14:tracePt t="651939" x="4551363" y="1908175"/>
          <p14:tracePt t="651956" x="4657725" y="1922463"/>
          <p14:tracePt t="651972" x="4829175" y="1928813"/>
          <p14:tracePt t="651989" x="4957763" y="1943100"/>
          <p14:tracePt t="652005" x="5051425" y="1965325"/>
          <p14:tracePt t="652022" x="5129213" y="1979613"/>
          <p14:tracePt t="652039" x="5222875" y="1979613"/>
          <p14:tracePt t="652055" x="5400675" y="1979613"/>
          <p14:tracePt t="652072" x="5551488" y="1979613"/>
          <p14:tracePt t="652088" x="5657850" y="1979613"/>
          <p14:tracePt t="652105" x="5708650" y="1979613"/>
          <p14:tracePt t="652122" x="5722938" y="1979613"/>
          <p14:tracePt t="652168" x="5737225" y="1979613"/>
          <p14:tracePt t="652176" x="5743575" y="1979613"/>
          <p14:tracePt t="652392" x="5751513" y="1979613"/>
          <p14:tracePt t="652397" x="5808663" y="1979613"/>
          <p14:tracePt t="652408" x="5894388" y="1979613"/>
          <p14:tracePt t="652416" x="5965825" y="1979613"/>
          <p14:tracePt t="652420" x="6100763" y="1979613"/>
          <p14:tracePt t="652438" x="6272213" y="1979613"/>
          <p14:tracePt t="652455" x="6586538" y="1971675"/>
          <p14:tracePt t="652473" x="6672263" y="1957388"/>
          <p14:tracePt t="652488" x="7008813" y="1908175"/>
          <p14:tracePt t="652505" x="7165975" y="1893888"/>
          <p14:tracePt t="652521" x="7200900" y="1885950"/>
          <p14:tracePt t="652592" x="7158038" y="1885950"/>
          <p14:tracePt t="652601" x="7037388" y="1885950"/>
          <p14:tracePt t="652608" x="6915150" y="1900238"/>
          <p14:tracePt t="652616" x="6808788" y="1914525"/>
          <p14:tracePt t="652621" x="6486525" y="1943100"/>
          <p14:tracePt t="652637" x="6186488" y="2000250"/>
          <p14:tracePt t="652654" x="5972175" y="2085975"/>
          <p14:tracePt t="652671" x="5722938" y="2193925"/>
          <p14:tracePt t="652688" x="5380038" y="2328863"/>
          <p14:tracePt t="652705" x="5200650" y="2400300"/>
          <p14:tracePt t="652721" x="5114925" y="2422525"/>
          <p14:tracePt t="652738" x="5029200" y="2451100"/>
          <p14:tracePt t="652754" x="4965700" y="2471738"/>
          <p14:tracePt t="652771" x="4879975" y="2493963"/>
          <p14:tracePt t="652787" x="4822825" y="2500313"/>
          <p14:tracePt t="652804" x="4743450" y="2514600"/>
          <p14:tracePt t="652820" x="4637088" y="2514600"/>
          <p14:tracePt t="652837" x="4537075" y="2514600"/>
          <p14:tracePt t="652854" x="4486275" y="2514600"/>
          <p14:tracePt t="652870" x="4479925" y="2514600"/>
          <p14:tracePt t="652912" x="4471988" y="2514600"/>
          <p14:tracePt t="652917" x="4465638" y="2508250"/>
          <p14:tracePt t="652922" x="4465638" y="2500313"/>
          <p14:tracePt t="652937" x="4465638" y="2493963"/>
          <p14:tracePt t="652954" x="4471988" y="2457450"/>
          <p14:tracePt t="652971" x="4508500" y="2436813"/>
          <p14:tracePt t="652987" x="4565650" y="2408238"/>
          <p14:tracePt t="653004" x="4594225" y="2393950"/>
          <p14:tracePt t="653020" x="4608513" y="2386013"/>
          <p14:tracePt t="653064" x="4608513" y="2379663"/>
          <p14:tracePt t="653081" x="4608513" y="2371725"/>
          <p14:tracePt t="653088" x="4608513" y="2365375"/>
          <p14:tracePt t="653096" x="4608513" y="2351088"/>
          <p14:tracePt t="653103" x="4608513" y="2322513"/>
          <p14:tracePt t="653120" x="4608513" y="2308225"/>
          <p14:tracePt t="653137" x="4608513" y="2300288"/>
          <p14:tracePt t="653172" x="4600575" y="2293938"/>
          <p14:tracePt t="653192" x="4579938" y="2286000"/>
          <p14:tracePt t="653214" x="4572000" y="2286000"/>
          <p14:tracePt t="653296" x="4643438" y="2286000"/>
          <p14:tracePt t="653305" x="4743450" y="2308225"/>
          <p14:tracePt t="653312" x="5008563" y="2328863"/>
          <p14:tracePt t="653322" x="5280025" y="2343150"/>
          <p14:tracePt t="653337" x="5522913" y="2371725"/>
          <p14:tracePt t="653353" x="5800725" y="2371725"/>
          <p14:tracePt t="653371" x="5951538" y="2371725"/>
          <p14:tracePt t="653386" x="6080125" y="2371725"/>
          <p14:tracePt t="653403" x="6186488" y="2357438"/>
          <p14:tracePt t="653420" x="6300788" y="2308225"/>
          <p14:tracePt t="653437" x="6437313" y="2271713"/>
          <p14:tracePt t="653452" x="6500813" y="2243138"/>
          <p14:tracePt t="653470" x="6572250" y="2200275"/>
          <p14:tracePt t="653488" x="6608763" y="2193925"/>
          <p14:tracePt t="653503" x="6615113" y="2193925"/>
          <p14:tracePt t="653503" x="6623050" y="2185988"/>
          <p14:tracePt t="653537" x="6637338" y="2171700"/>
          <p14:tracePt t="653537" x="6643688" y="2171700"/>
          <p14:tracePt t="653553" x="6657975" y="2165350"/>
          <p14:tracePt t="653570" x="6680200" y="2151063"/>
          <p14:tracePt t="653587" x="6700838" y="2143125"/>
          <p14:tracePt t="653603" x="6743700" y="2128838"/>
          <p14:tracePt t="653619" x="6800850" y="2114550"/>
          <p14:tracePt t="653636" x="6823075" y="2108200"/>
          <p14:tracePt t="653652" x="6858000" y="2100263"/>
          <p14:tracePt t="653744" x="6858000" y="2085975"/>
          <p14:tracePt t="653752" x="6780213" y="2100263"/>
          <p14:tracePt t="653761" x="6723063" y="2136775"/>
          <p14:tracePt t="653770" x="6557963" y="2214563"/>
          <p14:tracePt t="653786" x="6300788" y="2371725"/>
          <p14:tracePt t="653802" x="6080125" y="2508250"/>
          <p14:tracePt t="653819" x="5872163" y="2665413"/>
          <p14:tracePt t="653835" x="5637213" y="2828925"/>
          <p14:tracePt t="653853" x="5465763" y="2936875"/>
          <p14:tracePt t="653869" x="5343525" y="3036888"/>
          <p14:tracePt t="653886" x="5237163" y="3108325"/>
          <p14:tracePt t="653902" x="5137150" y="3151188"/>
          <p14:tracePt t="653902" x="5108575" y="3157538"/>
          <p14:tracePt t="653920" x="5072063" y="3171825"/>
          <p14:tracePt t="653935" x="4965700" y="3194050"/>
          <p14:tracePt t="653953" x="4908550" y="3194050"/>
          <p14:tracePt t="653970" x="4814888" y="3200400"/>
          <p14:tracePt t="653986" x="4722813" y="3200400"/>
          <p14:tracePt t="654003" x="4608513" y="3214688"/>
          <p14:tracePt t="654019" x="4494213" y="3222625"/>
          <p14:tracePt t="654036" x="4422775" y="3222625"/>
          <p14:tracePt t="654052" x="4400550" y="3222625"/>
          <p14:tracePt t="654069" x="4394200" y="3222625"/>
          <p14:tracePt t="654085" x="4379913" y="3222625"/>
          <p14:tracePt t="654102" x="4357688" y="3222625"/>
          <p14:tracePt t="654119" x="4286250" y="3243263"/>
          <p14:tracePt t="654135" x="4194175" y="3265488"/>
          <p14:tracePt t="654153" x="4186238" y="3271838"/>
          <p14:tracePt t="654168" x="4171950" y="3279775"/>
          <p14:tracePt t="654186" x="4171950" y="3286125"/>
          <p14:tracePt t="654232" x="4171950" y="3294063"/>
          <p14:tracePt t="654264" x="4171950" y="3300413"/>
          <p14:tracePt t="654312" x="4171950" y="3308350"/>
          <p14:tracePt t="654320" x="4179888" y="3308350"/>
          <p14:tracePt t="654327" x="4186238" y="3314700"/>
          <p14:tracePt t="654384" x="4194175" y="3322638"/>
          <p14:tracePt t="654448" x="4208463" y="3322638"/>
          <p14:tracePt t="654456" x="4214813" y="3322638"/>
          <p14:tracePt t="654464" x="4222750" y="3322638"/>
          <p14:tracePt t="654468" x="4251325" y="3322638"/>
          <p14:tracePt t="654486" x="4271963" y="3308350"/>
          <p14:tracePt t="654502" x="4308475" y="3308350"/>
          <p14:tracePt t="654518" x="4337050" y="3286125"/>
          <p14:tracePt t="654534" x="4351338" y="3279775"/>
          <p14:tracePt t="654576" x="4371975" y="3265488"/>
          <p14:tracePt t="654608" x="4379913" y="3257550"/>
          <p14:tracePt t="654657" x="4379913" y="3251200"/>
          <p14:tracePt t="654672" x="4379913" y="3243263"/>
          <p14:tracePt t="654992" x="4371975" y="3243263"/>
          <p14:tracePt t="655000" x="4365625" y="3243263"/>
          <p14:tracePt t="655073" x="4371975" y="3243263"/>
          <p14:tracePt t="655080" x="4400550" y="3243263"/>
          <p14:tracePt t="655088" x="4422775" y="3243263"/>
          <p14:tracePt t="655096" x="4443413" y="3243263"/>
          <p14:tracePt t="655104" x="4479925" y="3243263"/>
          <p14:tracePt t="655118" x="4508500" y="3243263"/>
          <p14:tracePt t="655133" x="4529138" y="3236913"/>
          <p14:tracePt t="655151" x="4557713" y="3236913"/>
          <p14:tracePt t="655168" x="4651375" y="3222625"/>
          <p14:tracePt t="655184" x="4779963" y="3186113"/>
          <p14:tracePt t="655201" x="4872038" y="3179763"/>
          <p14:tracePt t="655219" x="4929188" y="3179763"/>
          <p14:tracePt t="655234" x="4972050" y="3171825"/>
          <p14:tracePt t="655251" x="5008563" y="3151188"/>
          <p14:tracePt t="655267" x="5029200" y="3151188"/>
          <p14:tracePt t="655284" x="5086350" y="3151188"/>
          <p14:tracePt t="655301" x="5129213" y="3143250"/>
          <p14:tracePt t="655316" x="5180013" y="3136900"/>
          <p14:tracePt t="655334" x="5222875" y="3136900"/>
          <p14:tracePt t="655350" x="5272088" y="3122613"/>
          <p14:tracePt t="655367" x="5322888" y="3108325"/>
          <p14:tracePt t="655383" x="5351463" y="3108325"/>
          <p14:tracePt t="655401" x="5380038" y="3094038"/>
          <p14:tracePt t="655417" x="5386388" y="3094038"/>
          <p14:tracePt t="655480" x="5394325" y="3094038"/>
          <p14:tracePt t="655488" x="5400675" y="3094038"/>
          <p14:tracePt t="655496" x="5408613" y="3094038"/>
          <p14:tracePt t="655504" x="5429250" y="3094038"/>
          <p14:tracePt t="655517" x="5443538" y="3094038"/>
          <p14:tracePt t="655533" x="5508625" y="3094038"/>
          <p14:tracePt t="655550" x="5557838" y="3094038"/>
          <p14:tracePt t="655567" x="5614988" y="3094038"/>
          <p14:tracePt t="655583" x="5743575" y="3094038"/>
          <p14:tracePt t="655600" x="5865813" y="3094038"/>
          <p14:tracePt t="655617" x="5972175" y="3094038"/>
          <p14:tracePt t="655633" x="6094413" y="3094038"/>
          <p14:tracePt t="655649" x="6251575" y="3094038"/>
          <p14:tracePt t="655666" x="6443663" y="3086100"/>
          <p14:tracePt t="655683" x="6580188" y="3086100"/>
          <p14:tracePt t="655700" x="6708775" y="3086100"/>
          <p14:tracePt t="655717" x="6794500" y="3071813"/>
          <p14:tracePt t="655734" x="6886575" y="3051175"/>
          <p14:tracePt t="655750" x="6958013" y="3043238"/>
          <p14:tracePt t="655767" x="7037388" y="3043238"/>
          <p14:tracePt t="655783" x="7080250" y="3036888"/>
          <p14:tracePt t="655864" x="7043738" y="3036888"/>
          <p14:tracePt t="655872" x="7000875" y="3051175"/>
          <p14:tracePt t="655880" x="6951663" y="3057525"/>
          <p14:tracePt t="655885" x="6815138" y="3108325"/>
          <p14:tracePt t="655899" x="6665913" y="3171825"/>
          <p14:tracePt t="655916" x="6465888" y="3279775"/>
          <p14:tracePt t="655934" x="6215063" y="3394075"/>
          <p14:tracePt t="655950" x="5929313" y="3486150"/>
          <p14:tracePt t="655968" x="5729288" y="3557588"/>
          <p14:tracePt t="655983" x="5551488" y="3608388"/>
          <p14:tracePt t="656000" x="5380038" y="3671888"/>
          <p14:tracePt t="656017" x="5300663" y="3700463"/>
          <p14:tracePt t="656033" x="5200650" y="3722688"/>
          <p14:tracePt t="656050" x="5151438" y="3729038"/>
          <p14:tracePt t="656066" x="5100638" y="3757613"/>
          <p14:tracePt t="656082" x="5022850" y="3757613"/>
          <p14:tracePt t="656099" x="4937125" y="3757613"/>
          <p14:tracePt t="656116" x="4829175" y="3757613"/>
          <p14:tracePt t="656132" x="4751388" y="3757613"/>
          <p14:tracePt t="656150" x="4714875" y="3757613"/>
          <p14:tracePt t="656165" x="4672013" y="3736975"/>
          <p14:tracePt t="656183" x="4637088" y="3736975"/>
          <p14:tracePt t="656198" x="4594225" y="3729038"/>
          <p14:tracePt t="656215" x="4508500" y="3729038"/>
          <p14:tracePt t="656233" x="4465638" y="3708400"/>
          <p14:tracePt t="656249" x="4443413" y="3700463"/>
          <p14:tracePt t="656266" x="4408488" y="3694113"/>
          <p14:tracePt t="656282" x="4365625" y="3686175"/>
          <p14:tracePt t="656300" x="4337050" y="3686175"/>
          <p14:tracePt t="656315" x="4329113" y="3686175"/>
          <p14:tracePt t="656332" x="4322763" y="3686175"/>
          <p14:tracePt t="656349" x="4314825" y="3679825"/>
          <p14:tracePt t="656365" x="4314825" y="3671888"/>
          <p14:tracePt t="656401" x="4314825" y="3665538"/>
          <p14:tracePt t="656440" x="4314825" y="3657600"/>
          <p14:tracePt t="656536" x="4322763" y="3657600"/>
          <p14:tracePt t="656544" x="4329113" y="3651250"/>
          <p14:tracePt t="656552" x="4337050" y="3651250"/>
          <p14:tracePt t="656559" x="4357688" y="3651250"/>
          <p14:tracePt t="656565" x="4429125" y="3651250"/>
          <p14:tracePt t="656582" x="4565650" y="3622675"/>
          <p14:tracePt t="656599" x="4757738" y="3622675"/>
          <p14:tracePt t="656615" x="5114925" y="3622675"/>
          <p14:tracePt t="656632" x="5308600" y="3622675"/>
          <p14:tracePt t="656648" x="5480050" y="3622675"/>
          <p14:tracePt t="656666" x="5672138" y="3622675"/>
          <p14:tracePt t="656682" x="5843588" y="3622675"/>
          <p14:tracePt t="656699" x="6015038" y="3608388"/>
          <p14:tracePt t="656715" x="6180138" y="3586163"/>
          <p14:tracePt t="656731" x="6300788" y="3586163"/>
          <p14:tracePt t="656749" x="6408738" y="3586163"/>
          <p14:tracePt t="656765" x="6500813" y="3586163"/>
          <p14:tracePt t="656783" x="6580188" y="3565525"/>
          <p14:tracePt t="656798" x="6637338" y="3551238"/>
          <p14:tracePt t="656815" x="6680200" y="3551238"/>
          <p14:tracePt t="656832" x="6743700" y="3543300"/>
          <p14:tracePt t="656849" x="6794500" y="3536950"/>
          <p14:tracePt t="656866" x="6843713" y="3529013"/>
          <p14:tracePt t="656881" x="6858000" y="3522663"/>
          <p14:tracePt t="656898" x="6865938" y="3522663"/>
          <p14:tracePt t="656915" x="6894513" y="3508375"/>
          <p14:tracePt t="656932" x="6923088" y="3500438"/>
          <p14:tracePt t="656948" x="6943725" y="3494088"/>
          <p14:tracePt t="657752" x="0" y="0"/>
        </p14:tracePtLst>
        <p14:tracePtLst>
          <p14:tracePt t="658374" x="3922713" y="3529013"/>
          <p14:tracePt t="658384" x="3900488" y="3529013"/>
          <p14:tracePt t="658392" x="3894138" y="3529013"/>
          <p14:tracePt t="658400" x="3886200" y="3529013"/>
          <p14:tracePt t="658412" x="3871913" y="3543300"/>
          <p14:tracePt t="658429" x="3851275" y="3565525"/>
          <p14:tracePt t="658446" x="3836988" y="3579813"/>
          <p14:tracePt t="658592" x="3843338" y="3600450"/>
          <p14:tracePt t="658600" x="3871913" y="3614738"/>
          <p14:tracePt t="658601" x="3900488" y="3629025"/>
          <p14:tracePt t="658612" x="3937000" y="3643313"/>
          <p14:tracePt t="658628" x="3979863" y="3651250"/>
          <p14:tracePt t="658645" x="4029075" y="3679825"/>
          <p14:tracePt t="658661" x="4094163" y="3700463"/>
          <p14:tracePt t="658679" x="4143375" y="3722688"/>
          <p14:tracePt t="658696" x="4165600" y="3743325"/>
          <p14:tracePt t="658713" x="4171950" y="3743325"/>
          <p14:tracePt t="658729" x="4179888" y="3743325"/>
          <p14:tracePt t="658768" x="4186238" y="3743325"/>
          <p14:tracePt t="658776" x="4200525" y="3757613"/>
          <p14:tracePt t="658780" x="4214813" y="3765550"/>
          <p14:tracePt t="658796" x="4243388" y="3771900"/>
          <p14:tracePt t="658812" x="4279900" y="3779838"/>
          <p14:tracePt t="658829" x="4314825" y="3800475"/>
          <p14:tracePt t="658845" x="4337050" y="3808413"/>
          <p14:tracePt t="658862" x="4379913" y="3808413"/>
          <p14:tracePt t="658879" x="4394200" y="3808413"/>
          <p14:tracePt t="658895" x="4408488" y="3808413"/>
          <p14:tracePt t="658912" x="4437063" y="3808413"/>
          <p14:tracePt t="658952" x="4451350" y="3808413"/>
          <p14:tracePt t="658960" x="4465638" y="3800475"/>
          <p14:tracePt t="658966" x="4494213" y="3779838"/>
          <p14:tracePt t="658979" x="4500563" y="3771900"/>
          <p14:tracePt t="659017" x="4500563" y="3765550"/>
          <p14:tracePt t="659048" x="4500563" y="3757613"/>
          <p14:tracePt t="659056" x="4471988" y="3751263"/>
          <p14:tracePt t="659064" x="4465638" y="3751263"/>
          <p14:tracePt t="659072" x="4457700" y="3751263"/>
          <p14:tracePt t="659105" x="4451350" y="3751263"/>
          <p14:tracePt t="659119" x="4414838" y="3751263"/>
          <p14:tracePt t="659119" x="4394200" y="3751263"/>
          <p14:tracePt t="659128" x="4365625" y="3765550"/>
          <p14:tracePt t="659145" x="4337050" y="3779838"/>
          <p14:tracePt t="659161" x="4329113" y="3786188"/>
          <p14:tracePt t="659177" x="4322763" y="3800475"/>
          <p14:tracePt t="659195" x="4322763" y="3814763"/>
          <p14:tracePt t="659211" x="4322763" y="3829050"/>
          <p14:tracePt t="659228" x="4322763" y="3836988"/>
          <p14:tracePt t="659264" x="4322763" y="3843338"/>
          <p14:tracePt t="659278" x="4337050" y="3851275"/>
          <p14:tracePt t="659278" x="4371975" y="3851275"/>
          <p14:tracePt t="659294" x="4394200" y="3851275"/>
          <p14:tracePt t="659312" x="4422775" y="3851275"/>
          <p14:tracePt t="659352" x="4437063" y="3843338"/>
          <p14:tracePt t="659416" x="4429125" y="3836988"/>
          <p14:tracePt t="659424" x="4414838" y="3836988"/>
          <p14:tracePt t="659432" x="4386263" y="3836988"/>
          <p14:tracePt t="659444" x="4379913" y="3836988"/>
          <p14:tracePt t="659444" x="4351338" y="3836988"/>
          <p14:tracePt t="659448" x="4343400" y="3836988"/>
          <p14:tracePt t="659460" x="4329113" y="3836988"/>
          <p14:tracePt t="659478" x="4300538" y="3836988"/>
          <p14:tracePt t="659520" x="4294188" y="3836988"/>
          <p14:tracePt t="659536" x="4271963" y="3836988"/>
          <p14:tracePt t="659544" x="4265613" y="3836988"/>
          <p14:tracePt t="659552" x="4237038" y="3843338"/>
          <p14:tracePt t="659561" x="4222750" y="3851275"/>
          <p14:tracePt t="659680" x="4222750" y="3857625"/>
          <p14:tracePt t="659697" x="4229100" y="3857625"/>
          <p14:tracePt t="659728" x="4237038" y="3857625"/>
          <p14:tracePt t="659777" x="4251325" y="3857625"/>
          <p14:tracePt t="659781" x="4279900" y="3857625"/>
          <p14:tracePt t="659786" x="4294188" y="3857625"/>
          <p14:tracePt t="659793" x="4351338" y="3857625"/>
          <p14:tracePt t="659810" x="4422775" y="3836988"/>
          <p14:tracePt t="659828" x="4537075" y="3771900"/>
          <p14:tracePt t="659844" x="4694238" y="3686175"/>
          <p14:tracePt t="659861" x="4943475" y="3557588"/>
          <p14:tracePt t="659877" x="5265738" y="3429000"/>
          <p14:tracePt t="659894" x="5572125" y="3308350"/>
          <p14:tracePt t="659910" x="5857875" y="3194050"/>
          <p14:tracePt t="659926" x="6086475" y="3143250"/>
          <p14:tracePt t="659926" x="6157913" y="3143250"/>
          <p14:tracePt t="659944" x="6351588" y="3114675"/>
          <p14:tracePt t="659960" x="6523038" y="3114675"/>
          <p14:tracePt t="659977" x="6715125" y="3114675"/>
          <p14:tracePt t="659993" x="6894513" y="3079750"/>
          <p14:tracePt t="660011" x="6986588" y="3065463"/>
          <p14:tracePt t="660027" x="7043738" y="3057525"/>
          <p14:tracePt t="660044" x="7086600" y="3051175"/>
          <p14:tracePt t="660061" x="7123113" y="3028950"/>
          <p14:tracePt t="660077" x="7165975" y="3028950"/>
          <p14:tracePt t="660094" x="7180263" y="3028950"/>
          <p14:tracePt t="660111" x="7208838" y="3022600"/>
          <p14:tracePt t="660192" x="7194550" y="3022600"/>
          <p14:tracePt t="660200" x="7165975" y="3036888"/>
          <p14:tracePt t="660210" x="7129463" y="3043238"/>
          <p14:tracePt t="660216" x="7058025" y="3086100"/>
          <p14:tracePt t="660227" x="7029450" y="3094038"/>
          <p14:tracePt t="660243" x="7008813" y="3114675"/>
          <p14:tracePt t="660260" x="6994525" y="3122613"/>
          <p14:tracePt t="660276" x="6986588" y="3128963"/>
          <p14:tracePt t="660293" x="6965950" y="3143250"/>
          <p14:tracePt t="660310" x="6958013" y="3157538"/>
          <p14:tracePt t="660327" x="6951663" y="3165475"/>
          <p14:tracePt t="660344" x="6943725" y="3171825"/>
          <p14:tracePt t="660384" x="6937375" y="3179763"/>
          <p14:tracePt t="660912" x="6937375" y="3186113"/>
          <p14:tracePt t="661992" x="6929438" y="3200400"/>
          <p14:tracePt t="662000" x="6829425" y="3251200"/>
          <p14:tracePt t="662014" x="6729413" y="3279775"/>
          <p14:tracePt t="662024" x="6594475" y="3343275"/>
          <p14:tracePt t="662040" x="6394450" y="3436938"/>
          <p14:tracePt t="662057" x="6194425" y="3500438"/>
          <p14:tracePt t="662073" x="6029325" y="3579813"/>
          <p14:tracePt t="662091" x="5886450" y="3614738"/>
          <p14:tracePt t="662107" x="5751513" y="3665538"/>
          <p14:tracePt t="662125" x="5622925" y="3714750"/>
          <p14:tracePt t="662140" x="5522913" y="3743325"/>
          <p14:tracePt t="662158" x="5429250" y="3757613"/>
          <p14:tracePt t="662173" x="5322888" y="3765550"/>
          <p14:tracePt t="662190" x="5200650" y="3765550"/>
          <p14:tracePt t="662190" x="5143500" y="3765550"/>
          <p14:tracePt t="662209" x="5094288" y="3765550"/>
          <p14:tracePt t="662223" x="5000625" y="3765550"/>
          <p14:tracePt t="662241" x="4922838" y="3765550"/>
          <p14:tracePt t="662256" x="4851400" y="3765550"/>
          <p14:tracePt t="662273" x="4743450" y="3765550"/>
          <p14:tracePt t="662290" x="4665663" y="3765550"/>
          <p14:tracePt t="662307" x="4614863" y="3765550"/>
          <p14:tracePt t="662324" x="4579938" y="3765550"/>
          <p14:tracePt t="662340" x="4565650" y="3765550"/>
          <p14:tracePt t="662357" x="4551363" y="3765550"/>
          <p14:tracePt t="662373" x="4537075" y="3765550"/>
          <p14:tracePt t="662391" x="4508500" y="3765550"/>
          <p14:tracePt t="662407" x="4471988" y="3765550"/>
          <p14:tracePt t="662407" x="4457700" y="3765550"/>
          <p14:tracePt t="662425" x="4451350" y="3765550"/>
          <p14:tracePt t="662441" x="4437063" y="3765550"/>
          <p14:tracePt t="664224" x="4443413" y="3757613"/>
          <p14:tracePt t="665057" x="4451350" y="3757613"/>
          <p14:tracePt t="665368" x="4422775" y="3757613"/>
          <p14:tracePt t="665384" x="4314825" y="3765550"/>
          <p14:tracePt t="665392" x="4279900" y="3765550"/>
          <p14:tracePt t="665400" x="4251325" y="3765550"/>
          <p14:tracePt t="665404" x="4143375" y="3765550"/>
          <p14:tracePt t="665420" x="4008438" y="3765550"/>
          <p14:tracePt t="665436" x="3879850" y="3765550"/>
          <p14:tracePt t="665452" x="3794125" y="3765550"/>
          <p14:tracePt t="665470" x="3686175" y="3765550"/>
          <p14:tracePt t="665485" x="3622675" y="3765550"/>
          <p14:tracePt t="665503" x="3529013" y="3765550"/>
          <p14:tracePt t="665518" x="3408363" y="3765550"/>
          <p14:tracePt t="665536" x="3365500" y="3765550"/>
          <p14:tracePt t="665552" x="3300413" y="3765550"/>
          <p14:tracePt t="665568" x="3243263" y="3765550"/>
          <p14:tracePt t="665586" x="3200400" y="3765550"/>
          <p14:tracePt t="665602" x="3157538" y="3765550"/>
          <p14:tracePt t="665618" x="3094038" y="3771900"/>
          <p14:tracePt t="665635" x="2994025" y="3808413"/>
          <p14:tracePt t="665653" x="2900363" y="3814763"/>
          <p14:tracePt t="665668" x="2808288" y="3836988"/>
          <p14:tracePt t="665685" x="2751138" y="3836988"/>
          <p14:tracePt t="665702" x="2743200" y="3836988"/>
          <p14:tracePt t="665808" x="2800350" y="3836988"/>
          <p14:tracePt t="665822" x="2828925" y="3836988"/>
          <p14:tracePt t="665824" x="2886075" y="3836988"/>
          <p14:tracePt t="665835" x="2951163" y="3836988"/>
          <p14:tracePt t="665851" x="3028950" y="3836988"/>
          <p14:tracePt t="665869" x="3114675" y="3836988"/>
          <p14:tracePt t="665885" x="3222625" y="3836988"/>
          <p14:tracePt t="665901" x="3300413" y="3836988"/>
          <p14:tracePt t="665919" x="3394075" y="3836988"/>
          <p14:tracePt t="665934" x="3486150" y="3836988"/>
          <p14:tracePt t="665934" x="3536950" y="3836988"/>
          <p14:tracePt t="665953" x="3622675" y="3836988"/>
          <p14:tracePt t="665968" x="3686175" y="3836988"/>
          <p14:tracePt t="665986" x="3779838" y="3836988"/>
          <p14:tracePt t="666002" x="3843338" y="3836988"/>
          <p14:tracePt t="666019" x="3937000" y="3836988"/>
          <p14:tracePt t="666035" x="4057650" y="3836988"/>
          <p14:tracePt t="666052" x="4214813" y="3836988"/>
          <p14:tracePt t="666068" x="4308475" y="3836988"/>
          <p14:tracePt t="666084" x="4357688" y="3836988"/>
          <p14:tracePt t="666101" x="4408488" y="3836988"/>
          <p14:tracePt t="666118" x="4437063" y="3836988"/>
          <p14:tracePt t="666135" x="4479925" y="3836988"/>
          <p14:tracePt t="666151" x="4543425" y="3836988"/>
          <p14:tracePt t="666168" x="4586288" y="3836988"/>
          <p14:tracePt t="666184" x="4622800" y="3836988"/>
          <p14:tracePt t="666202" x="4637088" y="3836988"/>
          <p14:tracePt t="666288" x="4622800" y="3836988"/>
          <p14:tracePt t="666296" x="4557713" y="3836988"/>
          <p14:tracePt t="666304" x="4451350" y="3836988"/>
          <p14:tracePt t="666318" x="4357688" y="3836988"/>
          <p14:tracePt t="666334" x="4322763" y="3857625"/>
          <p14:tracePt t="666352" x="4300538" y="3857625"/>
          <p14:tracePt t="666367" x="4279900" y="3857625"/>
          <p14:tracePt t="666385" x="4271963" y="3857625"/>
          <p14:tracePt t="666401" x="4237038" y="3857625"/>
          <p14:tracePt t="666418" x="4229100" y="3851275"/>
          <p14:tracePt t="666451" x="4214813" y="3822700"/>
          <p14:tracePt t="666451" x="4214813" y="3794125"/>
          <p14:tracePt t="666469" x="4214813" y="3786188"/>
          <p14:tracePt t="666484" x="4214813" y="3771900"/>
          <p14:tracePt t="666501" x="4214813" y="3751263"/>
          <p14:tracePt t="666518" x="4214813" y="3714750"/>
          <p14:tracePt t="666534" x="4229100" y="3700463"/>
          <p14:tracePt t="666551" x="4279900" y="3694113"/>
          <p14:tracePt t="666567" x="4371975" y="3679825"/>
          <p14:tracePt t="666585" x="4443413" y="3657600"/>
          <p14:tracePt t="666600" x="4486275" y="3657600"/>
          <p14:tracePt t="666618" x="4529138" y="3657600"/>
          <p14:tracePt t="666634" x="4572000" y="3657600"/>
          <p14:tracePt t="666651" x="4594225" y="3657600"/>
          <p14:tracePt t="666668" x="4600575" y="3657600"/>
          <p14:tracePt t="666684" x="4608513" y="3657600"/>
          <p14:tracePt t="666700" x="4637088" y="3665538"/>
          <p14:tracePt t="666737" x="4637088" y="3686175"/>
          <p14:tracePt t="666737" x="4637088" y="3708400"/>
          <p14:tracePt t="666758" x="4637088" y="3722688"/>
          <p14:tracePt t="666767" x="4637088" y="3743325"/>
          <p14:tracePt t="666785" x="4594225" y="3800475"/>
          <p14:tracePt t="666801" x="4537075" y="3829050"/>
          <p14:tracePt t="666817" x="4494213" y="3857625"/>
          <p14:tracePt t="666835" x="4471988" y="3865563"/>
          <p14:tracePt t="666850" x="4457700" y="3879850"/>
          <p14:tracePt t="666867" x="4451350" y="3879850"/>
          <p14:tracePt t="666883" x="4437063" y="3886200"/>
          <p14:tracePt t="666945" x="4429125" y="3886200"/>
          <p14:tracePt t="666985" x="4414838" y="3879850"/>
          <p14:tracePt t="666992" x="4414838" y="3871913"/>
          <p14:tracePt t="667000" x="4408488" y="3865563"/>
          <p14:tracePt t="667008" x="4408488" y="3836988"/>
          <p14:tracePt t="667018" x="4408488" y="3822700"/>
          <p14:tracePt t="667033" x="4408488" y="3808413"/>
          <p14:tracePt t="667080" x="4408488" y="3800475"/>
          <p14:tracePt t="667112" x="4408488" y="3794125"/>
          <p14:tracePt t="667112" x="4408488" y="3786188"/>
          <p14:tracePt t="667201" x="4408488" y="3771900"/>
          <p14:tracePt t="667872" x="4379913" y="3771900"/>
          <p14:tracePt t="667880" x="4357688" y="3786188"/>
          <p14:tracePt t="667888" x="4343400" y="3786188"/>
          <p14:tracePt t="667896" x="4322763" y="3800475"/>
          <p14:tracePt t="667904" x="4294188" y="3808413"/>
          <p14:tracePt t="667916" x="4251325" y="3808413"/>
          <p14:tracePt t="667932" x="4200525" y="3822700"/>
          <p14:tracePt t="667949" x="4157663" y="3822700"/>
          <p14:tracePt t="667965" x="4114800" y="3822700"/>
          <p14:tracePt t="667983" x="4071938" y="3822700"/>
          <p14:tracePt t="667999" x="4014788" y="3829050"/>
          <p14:tracePt t="668016" x="3943350" y="3851275"/>
          <p14:tracePt t="668032" x="3929063" y="3851275"/>
          <p14:tracePt t="668049" x="3886200" y="3857625"/>
          <p14:tracePt t="668066" x="3843338" y="3865563"/>
          <p14:tracePt t="668081" x="3800475" y="3865563"/>
          <p14:tracePt t="668098" x="3751263" y="3871913"/>
          <p14:tracePt t="668115" x="3714750" y="3871913"/>
          <p14:tracePt t="668132" x="3708400" y="3871913"/>
          <p14:tracePt t="668148" x="3686175" y="3871913"/>
          <p14:tracePt t="668165" x="3665538" y="3871913"/>
          <p14:tracePt t="668181" x="3651250" y="3871913"/>
          <p14:tracePt t="668279" x="3686175" y="3871913"/>
          <p14:tracePt t="668288" x="3708400" y="3871913"/>
          <p14:tracePt t="668296" x="3736975" y="3871913"/>
          <p14:tracePt t="668304" x="3814763" y="3894138"/>
          <p14:tracePt t="668316" x="3886200" y="3894138"/>
          <p14:tracePt t="668332" x="3957638" y="3894138"/>
          <p14:tracePt t="668348" x="4000500" y="3894138"/>
          <p14:tracePt t="668365" x="4051300" y="3894138"/>
          <p14:tracePt t="668381" x="4094163" y="3894138"/>
          <p14:tracePt t="668399" x="4137025" y="3894138"/>
          <p14:tracePt t="668414" x="4171950" y="3894138"/>
          <p14:tracePt t="668431" x="4208463" y="3894138"/>
          <p14:tracePt t="668449" x="4214813" y="3894138"/>
          <p14:tracePt t="668465" x="4222750" y="3894138"/>
          <p14:tracePt t="668504" x="4229100" y="3894138"/>
          <p14:tracePt t="668600" x="4194175" y="3908425"/>
          <p14:tracePt t="668608" x="4037013" y="3908425"/>
          <p14:tracePt t="668616" x="3965575" y="3908425"/>
          <p14:tracePt t="668617" x="3879850" y="3908425"/>
          <p14:tracePt t="668631" x="3557588" y="3908425"/>
          <p14:tracePt t="668648" x="3314700" y="3908425"/>
          <p14:tracePt t="668665" x="3108325" y="3908425"/>
          <p14:tracePt t="668680" x="2922588" y="3908425"/>
          <p14:tracePt t="668698" x="2814638" y="3908425"/>
          <p14:tracePt t="668714" x="2693988" y="3908425"/>
          <p14:tracePt t="668732" x="2551113" y="3908425"/>
          <p14:tracePt t="668747" x="2414588" y="3908425"/>
          <p14:tracePt t="668765" x="2308225" y="3908425"/>
          <p14:tracePt t="668780" x="2228850" y="3908425"/>
          <p14:tracePt t="668798" x="2171700" y="3908425"/>
          <p14:tracePt t="668814" x="2128838" y="3908425"/>
          <p14:tracePt t="668830" x="2065338" y="3900488"/>
          <p14:tracePt t="668830" x="2014538" y="3900488"/>
          <p14:tracePt t="668849" x="1914525" y="3894138"/>
          <p14:tracePt t="668865" x="1865313" y="3879850"/>
          <p14:tracePt t="668880" x="1843088" y="3871913"/>
          <p14:tracePt t="668936" x="1836738" y="3865563"/>
          <p14:tracePt t="668952" x="1828800" y="3857625"/>
          <p14:tracePt t="669032" x="1828800" y="3843338"/>
          <p14:tracePt t="669040" x="1865313" y="3829050"/>
          <p14:tracePt t="669056" x="1893888" y="3829050"/>
          <p14:tracePt t="669056" x="1908175" y="3829050"/>
          <p14:tracePt t="669064" x="1951038" y="3814763"/>
          <p14:tracePt t="669081" x="1979613" y="3814763"/>
          <p14:tracePt t="669098" x="2000250" y="3814763"/>
          <p14:tracePt t="669114" x="2036763" y="3808413"/>
          <p14:tracePt t="669131" x="2057400" y="3808413"/>
          <p14:tracePt t="669147" x="2108200" y="3808413"/>
          <p14:tracePt t="669164" x="2165350" y="3808413"/>
          <p14:tracePt t="669181" x="2222500" y="3808413"/>
          <p14:tracePt t="669197" x="2236788" y="3808413"/>
          <p14:tracePt t="669241" x="2251075" y="3808413"/>
          <p14:tracePt t="669360" x="2222500" y="3808413"/>
          <p14:tracePt t="669368" x="2214563" y="3808413"/>
          <p14:tracePt t="669376" x="2208213" y="3808413"/>
          <p14:tracePt t="669391" x="2193925" y="3808413"/>
          <p14:tracePt t="669397" x="2185988" y="3808413"/>
          <p14:tracePt t="669413" x="2171700" y="3800475"/>
          <p14:tracePt t="669430" x="2151063" y="3800475"/>
          <p14:tracePt t="669446" x="2114550" y="3786188"/>
          <p14:tracePt t="669463" x="2100263" y="3786188"/>
          <p14:tracePt t="669584" x="2108200" y="3786188"/>
          <p14:tracePt t="669592" x="2136775" y="3786188"/>
          <p14:tracePt t="669600" x="2179638" y="3786188"/>
          <p14:tracePt t="669614" x="2208213" y="3786188"/>
          <p14:tracePt t="669621" x="2243138" y="3786188"/>
          <p14:tracePt t="669629" x="2300288" y="3786188"/>
          <p14:tracePt t="669646" x="2371725" y="3794125"/>
          <p14:tracePt t="669663" x="2414588" y="3794125"/>
          <p14:tracePt t="669679" x="2451100" y="3794125"/>
          <p14:tracePt t="669696" x="2465388" y="3794125"/>
          <p14:tracePt t="669713" x="2471738" y="3794125"/>
          <p14:tracePt t="669784" x="2479675" y="3800475"/>
          <p14:tracePt t="669816" x="2471738" y="3814763"/>
          <p14:tracePt t="669824" x="2443163" y="3814763"/>
          <p14:tracePt t="669836" x="2414588" y="3814763"/>
          <p14:tracePt t="669837" x="2400300" y="3814763"/>
          <p14:tracePt t="669846" x="2379663" y="3814763"/>
          <p14:tracePt t="669863" x="2336800" y="3814763"/>
          <p14:tracePt t="669880" x="2308225" y="3814763"/>
          <p14:tracePt t="669897" x="2279650" y="3814763"/>
          <p14:tracePt t="669913" x="2251075" y="3814763"/>
          <p14:tracePt t="669929" x="2236788" y="3822700"/>
          <p14:tracePt t="669945" x="2228850" y="3822700"/>
          <p14:tracePt t="669963" x="2214563" y="3822700"/>
          <p14:tracePt t="669979" x="2200275" y="3822700"/>
          <p14:tracePt t="669996" x="2179638" y="3822700"/>
          <p14:tracePt t="670012" x="2171700" y="3822700"/>
          <p14:tracePt t="670029" x="2165350" y="3822700"/>
          <p14:tracePt t="670045" x="2151063" y="3822700"/>
          <p14:tracePt t="670088" x="2143125" y="3822700"/>
          <p14:tracePt t="670095" x="2136775" y="3822700"/>
          <p14:tracePt t="670102" x="2128838" y="3822700"/>
          <p14:tracePt t="670145" x="2114550" y="3822700"/>
          <p14:tracePt t="670160" x="2108200" y="3822700"/>
          <p14:tracePt t="670176" x="2100263" y="3822700"/>
          <p14:tracePt t="670195" x="2093913" y="3822700"/>
          <p14:tracePt t="670202" x="2079625" y="3822700"/>
          <p14:tracePt t="670212" x="2065338" y="3814763"/>
          <p14:tracePt t="670264" x="2051050" y="3814763"/>
          <p14:tracePt t="670480" x="2057400" y="3814763"/>
          <p14:tracePt t="670488" x="2065338" y="3814763"/>
          <p14:tracePt t="670496" x="2071688" y="3814763"/>
          <p14:tracePt t="670513" x="2079625" y="3814763"/>
          <p14:tracePt t="670513" x="2108200" y="3814763"/>
          <p14:tracePt t="670528" x="2151063" y="3814763"/>
          <p14:tracePt t="670545" x="2200275" y="3822700"/>
          <p14:tracePt t="670562" x="2279650" y="3836988"/>
          <p14:tracePt t="670579" x="2371725" y="3857625"/>
          <p14:tracePt t="670595" x="2465388" y="3865563"/>
          <p14:tracePt t="670612" x="2543175" y="3865563"/>
          <p14:tracePt t="670629" x="2608263" y="3865563"/>
          <p14:tracePt t="670645" x="2686050" y="3871913"/>
          <p14:tracePt t="670662" x="2743200" y="3886200"/>
          <p14:tracePt t="670678" x="2822575" y="3908425"/>
          <p14:tracePt t="670695" x="2879725" y="3908425"/>
          <p14:tracePt t="670711" x="2986088" y="3922713"/>
          <p14:tracePt t="670729" x="3028950" y="3922713"/>
          <p14:tracePt t="670744" x="3086100" y="3937000"/>
          <p14:tracePt t="670761" x="3114675" y="3937000"/>
          <p14:tracePt t="670778" x="3165475" y="3951288"/>
          <p14:tracePt t="670794" x="3228975" y="3951288"/>
          <p14:tracePt t="670812" x="3271838" y="3951288"/>
          <p14:tracePt t="670828" x="3328988" y="3951288"/>
          <p14:tracePt t="670846" x="3371850" y="3951288"/>
          <p14:tracePt t="670861" x="3414713" y="3951288"/>
          <p14:tracePt t="670879" x="3457575" y="3951288"/>
          <p14:tracePt t="670894" x="3471863" y="3951288"/>
          <p14:tracePt t="670936" x="3486150" y="3951288"/>
          <p14:tracePt t="670944" x="3494088" y="3951288"/>
          <p14:tracePt t="670949" x="3529013" y="3951288"/>
          <p14:tracePt t="670961" x="3586163" y="3951288"/>
          <p14:tracePt t="670978" x="3636963" y="3951288"/>
          <p14:tracePt t="670995" x="3729038" y="3951288"/>
          <p14:tracePt t="671011" x="3779838" y="3951288"/>
          <p14:tracePt t="671028" x="3822700" y="3937000"/>
          <p14:tracePt t="671044" x="3865563" y="3937000"/>
          <p14:tracePt t="671062" x="3957638" y="3929063"/>
          <p14:tracePt t="671078" x="4065588" y="3908425"/>
          <p14:tracePt t="671094" x="4151313" y="3894138"/>
          <p14:tracePt t="671094" x="4179888" y="3894138"/>
          <p14:tracePt t="671112" x="4194175" y="3886200"/>
          <p14:tracePt t="671127" x="4222750" y="3886200"/>
          <p14:tracePt t="671184" x="4229100" y="3886200"/>
          <p14:tracePt t="671192" x="4237038" y="3886200"/>
          <p14:tracePt t="671211" x="4257675" y="3879850"/>
          <p14:tracePt t="671211" x="4265613" y="3879850"/>
          <p14:tracePt t="671228" x="4279900" y="3871913"/>
          <p14:tracePt t="671244" x="4294188" y="3865563"/>
          <p14:tracePt t="671261" x="4300538" y="3865563"/>
          <p14:tracePt t="671312" x="4308475" y="3865563"/>
          <p14:tracePt t="671312" x="4337050" y="3857625"/>
          <p14:tracePt t="671336" x="4343400" y="3857625"/>
          <p14:tracePt t="671385" x="4351338" y="3857625"/>
          <p14:tracePt t="671395" x="4371975" y="3857625"/>
          <p14:tracePt t="671396" x="4379913" y="3857625"/>
          <p14:tracePt t="671488" x="4371975" y="3857625"/>
          <p14:tracePt t="671496" x="4365625" y="3857625"/>
          <p14:tracePt t="671504" x="4343400" y="3857625"/>
          <p14:tracePt t="671510" x="4337050" y="3857625"/>
          <p14:tracePt t="671526" x="4308475" y="3857625"/>
          <p14:tracePt t="671544" x="4300538" y="3857625"/>
          <p14:tracePt t="671560" x="4294188" y="3857625"/>
          <p14:tracePt t="671577" x="4279900" y="3851275"/>
          <p14:tracePt t="671640" x="4279900" y="3836988"/>
          <p14:tracePt t="671648" x="4279900" y="3829050"/>
          <p14:tracePt t="671654" x="4279900" y="3822700"/>
          <p14:tracePt t="671662" x="4279900" y="3814763"/>
          <p14:tracePt t="671676" x="4279900" y="3786188"/>
          <p14:tracePt t="671693" x="4308475" y="3779838"/>
          <p14:tracePt t="671709" x="4337050" y="3779838"/>
          <p14:tracePt t="671727" x="4394200" y="3771900"/>
          <p14:tracePt t="671743" x="4437063" y="3771900"/>
          <p14:tracePt t="671792" x="4443413" y="3771900"/>
          <p14:tracePt t="671888" x="4451350" y="3779838"/>
          <p14:tracePt t="671896" x="4451350" y="3786188"/>
          <p14:tracePt t="671928" x="4451350" y="3794125"/>
          <p14:tracePt t="671936" x="4451350" y="3814763"/>
          <p14:tracePt t="671944" x="4443413" y="3822700"/>
          <p14:tracePt t="671992" x="4437063" y="3822700"/>
          <p14:tracePt t="672000" x="4429125" y="3822700"/>
          <p14:tracePt t="672008" x="4422775" y="3829050"/>
          <p14:tracePt t="672025" x="4408488" y="3829050"/>
          <p14:tracePt t="672026" x="4386263" y="3829050"/>
          <p14:tracePt t="672042" x="4379913" y="3808413"/>
          <p14:tracePt t="672060" x="4379913" y="3771900"/>
          <p14:tracePt t="672077" x="4379913" y="3751263"/>
          <p14:tracePt t="672092" x="4394200" y="3736975"/>
          <p14:tracePt t="672177" x="4400550" y="3743325"/>
          <p14:tracePt t="672184" x="4400550" y="3751263"/>
          <p14:tracePt t="672192" x="4394200" y="3779838"/>
          <p14:tracePt t="672201" x="4379913" y="3800475"/>
          <p14:tracePt t="672210" x="4357688" y="3808413"/>
          <p14:tracePt t="672288" x="4351338" y="3814763"/>
          <p14:tracePt t="672296" x="4343400" y="3808413"/>
          <p14:tracePt t="672304" x="4343400" y="3779838"/>
          <p14:tracePt t="672325" x="4337050" y="3708400"/>
          <p14:tracePt t="672326" x="4337050" y="3571875"/>
          <p14:tracePt t="672343" x="4337050" y="3451225"/>
          <p14:tracePt t="672343" x="4337050" y="3422650"/>
          <p14:tracePt t="672361" x="4337050" y="3336925"/>
          <p14:tracePt t="672376" x="4337050" y="3286125"/>
          <p14:tracePt t="672392" x="4337050" y="3251200"/>
          <p14:tracePt t="672408" x="4343400" y="3243263"/>
          <p14:tracePt t="672425" x="4351338" y="3236913"/>
          <p14:tracePt t="672528" x="4357688" y="3236913"/>
          <p14:tracePt t="672535" x="4357688" y="3251200"/>
          <p14:tracePt t="672535" x="4351338" y="3257550"/>
          <p14:tracePt t="672545" x="4343400" y="3265488"/>
          <p14:tracePt t="672559" x="4329113" y="3271838"/>
          <p14:tracePt t="672575" x="4322763" y="3271838"/>
          <p14:tracePt t="672640" x="4314825" y="3271838"/>
          <p14:tracePt t="672648" x="4308475" y="3265488"/>
          <p14:tracePt t="672654" x="4308475" y="3257550"/>
          <p14:tracePt t="672661" x="4308475" y="3243263"/>
          <p14:tracePt t="672675" x="4308475" y="3214688"/>
          <p14:tracePt t="672692" x="4308475" y="3179763"/>
          <p14:tracePt t="672708" x="4308475" y="3165475"/>
          <p14:tracePt t="672726" x="4337050" y="3143250"/>
          <p14:tracePt t="672743" x="4365625" y="3143250"/>
          <p14:tracePt t="672758" x="4400550" y="3143250"/>
          <p14:tracePt t="672758" x="4408488" y="3143250"/>
          <p14:tracePt t="672777" x="4443413" y="3151188"/>
          <p14:tracePt t="672792" x="4465638" y="3194050"/>
          <p14:tracePt t="672809" x="4486275" y="3236913"/>
          <p14:tracePt t="672825" x="4486275" y="3271838"/>
          <p14:tracePt t="672842" x="4443413" y="3322638"/>
          <p14:tracePt t="672858" x="4379913" y="3328988"/>
          <p14:tracePt t="672875" x="4314825" y="3328988"/>
          <p14:tracePt t="672892" x="4308475" y="3328988"/>
          <p14:tracePt t="672944" x="4300538" y="3322638"/>
          <p14:tracePt t="672944" x="4300538" y="3279775"/>
          <p14:tracePt t="672960" x="4308475" y="3265488"/>
          <p14:tracePt t="672968" x="4329113" y="3222625"/>
          <p14:tracePt t="672976" x="4351338" y="3200400"/>
          <p14:tracePt t="672984" x="4379913" y="3171825"/>
          <p14:tracePt t="672991" x="4414838" y="3157538"/>
          <p14:tracePt t="673056" x="4429125" y="3157538"/>
          <p14:tracePt t="673088" x="4437063" y="3157538"/>
          <p14:tracePt t="673100" x="4437063" y="3179763"/>
          <p14:tracePt t="673101" x="4437063" y="3194050"/>
          <p14:tracePt t="673108" x="4414838" y="3236913"/>
          <p14:tracePt t="673125" x="4394200" y="3257550"/>
          <p14:tracePt t="673232" x="4394200" y="3236913"/>
          <p14:tracePt t="673240" x="4429125" y="3186113"/>
          <p14:tracePt t="673248" x="4457700" y="3151188"/>
          <p14:tracePt t="673258" x="4494213" y="3143250"/>
          <p14:tracePt t="673275" x="4500563" y="3143250"/>
          <p14:tracePt t="673312" x="4508500" y="3143250"/>
          <p14:tracePt t="673344" x="4514850" y="3151188"/>
          <p14:tracePt t="673352" x="4514850" y="3194050"/>
          <p14:tracePt t="673360" x="4465638" y="3243263"/>
          <p14:tracePt t="673376" x="4437063" y="3251200"/>
          <p14:tracePt t="673383" x="4408488" y="3257550"/>
          <p14:tracePt t="673392" x="4394200" y="3265488"/>
          <p14:tracePt t="673408" x="4386263" y="3265488"/>
          <p14:tracePt t="673464" x="4379913" y="3265488"/>
          <p14:tracePt t="673468" x="4379913" y="3251200"/>
          <p14:tracePt t="673475" x="4379913" y="3214688"/>
          <p14:tracePt t="673491" x="4379913" y="3208338"/>
          <p14:tracePt t="673507" x="4394200" y="3194050"/>
          <p14:tracePt t="673936" x="4386263" y="3194050"/>
          <p14:tracePt t="673944" x="4351338" y="3194050"/>
          <p14:tracePt t="673952" x="4279900" y="3194050"/>
          <p14:tracePt t="673956" x="4143375" y="3194050"/>
          <p14:tracePt t="673973" x="3986213" y="3194050"/>
          <p14:tracePt t="673991" x="3829050" y="3194050"/>
          <p14:tracePt t="674007" x="3671888" y="3194050"/>
          <p14:tracePt t="674023" x="3451225" y="3194050"/>
          <p14:tracePt t="674040" x="3294063" y="3194050"/>
          <p14:tracePt t="674056" x="3136900" y="3194050"/>
          <p14:tracePt t="674074" x="2994025" y="3194050"/>
          <p14:tracePt t="674090" x="2857500" y="3194050"/>
          <p14:tracePt t="674107" x="2700338" y="3194050"/>
          <p14:tracePt t="674123" x="2579688" y="3194050"/>
          <p14:tracePt t="674141" x="2457450" y="3194050"/>
          <p14:tracePt t="674156" x="2365375" y="3194050"/>
          <p14:tracePt t="674173" x="2257425" y="3194050"/>
          <p14:tracePt t="674191" x="2136775" y="3194050"/>
          <p14:tracePt t="674206" x="2028825" y="3194050"/>
          <p14:tracePt t="674206" x="1979613" y="3194050"/>
          <p14:tracePt t="674225" x="1900238" y="3194050"/>
          <p14:tracePt t="674240" x="1836738" y="3194050"/>
          <p14:tracePt t="674257" x="1757363" y="3194050"/>
          <p14:tracePt t="674273" x="1693863" y="3194050"/>
          <p14:tracePt t="674290" x="1622425" y="3194050"/>
          <p14:tracePt t="674306" x="1600200" y="3194050"/>
          <p14:tracePt t="674323" x="1536700" y="3194050"/>
          <p14:tracePt t="674340" x="1493838" y="3194050"/>
          <p14:tracePt t="674356" x="1450975" y="3194050"/>
          <p14:tracePt t="674373" x="1393825" y="3194050"/>
          <p14:tracePt t="674390" x="1328738" y="3186113"/>
          <p14:tracePt t="674406" x="1293813" y="3186113"/>
          <p14:tracePt t="674423" x="1250950" y="3179763"/>
          <p14:tracePt t="674423" x="1243013" y="3171825"/>
          <p14:tracePt t="674496" x="1228725" y="3171825"/>
          <p14:tracePt t="674504" x="1222375" y="3171825"/>
          <p14:tracePt t="674511" x="1214438" y="3171825"/>
          <p14:tracePt t="674528" x="1193800" y="3171825"/>
          <p14:tracePt t="674632" x="1185863" y="3171825"/>
          <p14:tracePt t="674640" x="1185863" y="3179763"/>
          <p14:tracePt t="674661" x="1185863" y="3194050"/>
          <p14:tracePt t="674661" x="1185863" y="3208338"/>
          <p14:tracePt t="674704" x="1193800" y="3214688"/>
          <p14:tracePt t="674712" x="1200150" y="3222625"/>
          <p14:tracePt t="674728" x="1200150" y="3228975"/>
          <p14:tracePt t="674760" x="1208088" y="3236913"/>
          <p14:tracePt t="674816" x="1222375" y="3243263"/>
          <p14:tracePt t="674848" x="1222375" y="3271838"/>
          <p14:tracePt t="674855" x="1222375" y="3286125"/>
          <p14:tracePt t="674864" x="1228725" y="3308350"/>
          <p14:tracePt t="674873" x="1228725" y="3336925"/>
          <p14:tracePt t="674889" x="1228725" y="3379788"/>
          <p14:tracePt t="674906" x="1228725" y="3422650"/>
          <p14:tracePt t="674922" x="1214438" y="3486150"/>
          <p14:tracePt t="674938" x="1208088" y="3514725"/>
          <p14:tracePt t="674955" x="1208088" y="3536950"/>
          <p14:tracePt t="674972" x="1200150" y="3557588"/>
          <p14:tracePt t="674988" x="1200150" y="3579813"/>
          <p14:tracePt t="675005" x="1200150" y="3594100"/>
          <p14:tracePt t="675022" x="1200150" y="3614738"/>
          <p14:tracePt t="675039" x="1200150" y="3622675"/>
          <p14:tracePt t="675128" x="1200150" y="3629025"/>
          <p14:tracePt t="675144" x="1193800" y="3657600"/>
          <p14:tracePt t="675184" x="1185863" y="3671888"/>
          <p14:tracePt t="675200" x="1179513" y="3679825"/>
          <p14:tracePt t="675208" x="1171575" y="3686175"/>
          <p14:tracePt t="675208" x="1157288" y="3694113"/>
          <p14:tracePt t="675232" x="1150938" y="3722688"/>
          <p14:tracePt t="675240" x="1150938" y="3729038"/>
          <p14:tracePt t="675248" x="1150938" y="3736975"/>
          <p14:tracePt t="675255" x="1143000" y="3743325"/>
          <p14:tracePt t="675408" x="1143000" y="3736975"/>
          <p14:tracePt t="675416" x="1143000" y="3708400"/>
          <p14:tracePt t="675421" x="1150938" y="3629025"/>
          <p14:tracePt t="675439" x="1193800" y="3514725"/>
          <p14:tracePt t="675455" x="1208088" y="3443288"/>
          <p14:tracePt t="675471" x="1208088" y="3386138"/>
          <p14:tracePt t="675489" x="1208088" y="3343275"/>
          <p14:tracePt t="675505" x="1208088" y="3322638"/>
          <p14:tracePt t="675522" x="1208088" y="3294063"/>
          <p14:tracePt t="675537" x="1208088" y="3265488"/>
          <p14:tracePt t="675554" x="1208088" y="3257550"/>
          <p14:tracePt t="675570" x="1208088" y="3236913"/>
          <p14:tracePt t="675588" x="1208088" y="3228975"/>
          <p14:tracePt t="675632" x="1208088" y="3222625"/>
          <p14:tracePt t="675648" x="1208088" y="3214688"/>
          <p14:tracePt t="675659" x="1200150" y="3214688"/>
          <p14:tracePt t="675661" x="1193800" y="3214688"/>
          <p14:tracePt t="675671" x="1165225" y="3214688"/>
          <p14:tracePt t="675688" x="1157288" y="3214688"/>
          <p14:tracePt t="675705" x="1150938" y="3214688"/>
          <p14:tracePt t="675720" x="1143000" y="3214688"/>
          <p14:tracePt t="675738" x="1122363" y="3214688"/>
          <p14:tracePt t="675755" x="1114425" y="3265488"/>
          <p14:tracePt t="675771" x="1114425" y="3322638"/>
          <p14:tracePt t="675788" x="1114425" y="3365500"/>
          <p14:tracePt t="675804" x="1108075" y="3422650"/>
          <p14:tracePt t="675821" x="1108075" y="3471863"/>
          <p14:tracePt t="675837" x="1108075" y="3514725"/>
          <p14:tracePt t="675854" x="1108075" y="3565525"/>
          <p14:tracePt t="675870" x="1108075" y="3608388"/>
          <p14:tracePt t="675870" x="1093788" y="3636963"/>
          <p14:tracePt t="675889" x="1093788" y="3665538"/>
          <p14:tracePt t="675905" x="1093788" y="3694113"/>
          <p14:tracePt t="675922" x="1079500" y="3722688"/>
          <p14:tracePt t="675937" x="1079500" y="3729038"/>
          <p14:tracePt t="675954" x="1071563" y="3757613"/>
          <p14:tracePt t="675971" x="1071563" y="3786188"/>
          <p14:tracePt t="675987" x="1071563" y="3814763"/>
          <p14:tracePt t="676004" x="1071563" y="3843338"/>
          <p14:tracePt t="676020" x="1071563" y="3886200"/>
          <p14:tracePt t="676037" x="1071563" y="3894138"/>
          <p14:tracePt t="676053" x="1071563" y="3914775"/>
          <p14:tracePt t="676104" x="1079500" y="3922713"/>
          <p14:tracePt t="676120" x="1079500" y="3929063"/>
          <p14:tracePt t="676128" x="1085850" y="3943350"/>
          <p14:tracePt t="676184" x="1093788" y="3951288"/>
          <p14:tracePt t="676192" x="1122363" y="3951288"/>
          <p14:tracePt t="676208" x="1122363" y="3922713"/>
          <p14:tracePt t="676216" x="1122363" y="3914775"/>
          <p14:tracePt t="676220" x="1114425" y="3886200"/>
          <p14:tracePt t="676237" x="1114425" y="3829050"/>
          <p14:tracePt t="676253" x="1114425" y="3786188"/>
          <p14:tracePt t="676271" x="1114425" y="3729038"/>
          <p14:tracePt t="676286" x="1108075" y="3651250"/>
          <p14:tracePt t="676286" x="1108075" y="3636963"/>
          <p14:tracePt t="676305" x="1108075" y="3579813"/>
          <p14:tracePt t="676320" x="1108075" y="3551238"/>
          <p14:tracePt t="676337" x="1108075" y="3500438"/>
          <p14:tracePt t="676354" x="1108075" y="3471863"/>
          <p14:tracePt t="676370" x="1108075" y="3429000"/>
          <p14:tracePt t="676387" x="1108075" y="3400425"/>
          <p14:tracePt t="676405" x="1108075" y="3386138"/>
          <p14:tracePt t="676420" x="1114425" y="3371850"/>
          <p14:tracePt t="676436" x="1114425" y="3357563"/>
          <p14:tracePt t="676480" x="1114425" y="3351213"/>
          <p14:tracePt t="676488" x="1114425" y="3343275"/>
          <p14:tracePt t="676496" x="1114425" y="3336925"/>
          <p14:tracePt t="676536" x="1108075" y="3328988"/>
          <p14:tracePt t="676600" x="1108075" y="3322638"/>
          <p14:tracePt t="676680" x="1100138" y="3314700"/>
          <p14:tracePt t="676720" x="1085850" y="3314700"/>
          <p14:tracePt t="676729" x="1071563" y="3314700"/>
          <p14:tracePt t="676736" x="1057275" y="3322638"/>
          <p14:tracePt t="676738" x="1050925" y="3357563"/>
          <p14:tracePt t="676752" x="1036638" y="3386138"/>
          <p14:tracePt t="676770" x="1028700" y="3400425"/>
          <p14:tracePt t="676785" x="1022350" y="3429000"/>
          <p14:tracePt t="676802" x="1022350" y="3443288"/>
          <p14:tracePt t="676820" x="1008063" y="3471863"/>
          <p14:tracePt t="676836" x="1008063" y="3486150"/>
          <p14:tracePt t="676853" x="1008063" y="3529013"/>
          <p14:tracePt t="676869" x="1008063" y="3571875"/>
          <p14:tracePt t="676886" x="1008063" y="3614738"/>
          <p14:tracePt t="676902" x="1008063" y="3643313"/>
          <p14:tracePt t="676919" x="1008063" y="3686175"/>
          <p14:tracePt t="676936" x="1008063" y="3722688"/>
          <p14:tracePt t="676952" x="1028700" y="3743325"/>
          <p14:tracePt t="676970" x="1065213" y="3779838"/>
          <p14:tracePt t="676986" x="1085850" y="3786188"/>
          <p14:tracePt t="677003" x="1114425" y="3822700"/>
          <p14:tracePt t="677019" x="1128713" y="3843338"/>
          <p14:tracePt t="677064" x="1157288" y="3857625"/>
          <p14:tracePt t="677080" x="1165225" y="3857625"/>
          <p14:tracePt t="677099" x="1171575" y="3857625"/>
          <p14:tracePt t="677104" x="1193800" y="3857625"/>
          <p14:tracePt t="677120" x="1200150" y="3857625"/>
          <p14:tracePt t="677121" x="1222375" y="3857625"/>
          <p14:tracePt t="677136" x="1228725" y="3857625"/>
          <p14:tracePt t="677153" x="1250950" y="3857625"/>
          <p14:tracePt t="677248" x="1243013" y="3857625"/>
          <p14:tracePt t="677256" x="1228725" y="3857625"/>
          <p14:tracePt t="677260" x="1222375" y="3857625"/>
          <p14:tracePt t="677269" x="1193800" y="3857625"/>
          <p14:tracePt t="677285" x="1157288" y="3857625"/>
          <p14:tracePt t="677303" x="1114425" y="3836988"/>
          <p14:tracePt t="677318" x="1079500" y="3786188"/>
          <p14:tracePt t="677335" x="1022350" y="3679825"/>
          <p14:tracePt t="677352" x="1022350" y="3629025"/>
          <p14:tracePt t="677369" x="1022350" y="3557588"/>
          <p14:tracePt t="677386" x="1022350" y="3514725"/>
          <p14:tracePt t="677401" x="1022350" y="3471863"/>
          <p14:tracePt t="677418" x="1022350" y="3451225"/>
          <p14:tracePt t="677435" x="1022350" y="3429000"/>
          <p14:tracePt t="677453" x="1022350" y="3394075"/>
          <p14:tracePt t="677469" x="1028700" y="3343275"/>
          <p14:tracePt t="677486" x="1042988" y="3314700"/>
          <p14:tracePt t="677502" x="1057275" y="3286125"/>
          <p14:tracePt t="677518" x="1065213" y="3271838"/>
          <p14:tracePt t="677534" x="1071563" y="3265488"/>
          <p14:tracePt t="677551" x="1093788" y="3243263"/>
          <p14:tracePt t="677648" x="1071563" y="3243263"/>
          <p14:tracePt t="677659" x="1042988" y="3251200"/>
          <p14:tracePt t="677664" x="1014413" y="3286125"/>
          <p14:tracePt t="677673" x="1008063" y="3294063"/>
          <p14:tracePt t="677684" x="1008063" y="3343275"/>
          <p14:tracePt t="677702" x="1008063" y="3400425"/>
          <p14:tracePt t="677718" x="1008063" y="3465513"/>
          <p14:tracePt t="677735" x="1008063" y="3522663"/>
          <p14:tracePt t="677751" x="1028700" y="3643313"/>
          <p14:tracePt t="677768" x="1057275" y="3686175"/>
          <p14:tracePt t="677785" x="1065213" y="3736975"/>
          <p14:tracePt t="677801" x="1071563" y="3765550"/>
          <p14:tracePt t="677818" x="1071563" y="3794125"/>
          <p14:tracePt t="677834" x="1079500" y="3808413"/>
          <p14:tracePt t="677852" x="1093788" y="3822700"/>
          <p14:tracePt t="677868" x="1114425" y="3822700"/>
          <p14:tracePt t="677884" x="1128713" y="3829050"/>
          <p14:tracePt t="677902" x="1136650" y="3829050"/>
          <p14:tracePt t="677918" x="1143000" y="3829050"/>
          <p14:tracePt t="677935" x="1150938" y="3836988"/>
          <p14:tracePt t="677951" x="1179513" y="3836988"/>
          <p14:tracePt t="677951" x="1193800" y="3857625"/>
          <p14:tracePt t="678008" x="1208088" y="3857625"/>
          <p14:tracePt t="678016" x="1214438" y="3857625"/>
          <p14:tracePt t="678112" x="1222375" y="3857625"/>
          <p14:tracePt t="678119" x="1214438" y="3843338"/>
          <p14:tracePt t="678128" x="1185863" y="3843338"/>
          <p14:tracePt t="678136" x="1171575" y="3836988"/>
          <p14:tracePt t="678144" x="1136650" y="3808413"/>
          <p14:tracePt t="678155" x="1128713" y="3800475"/>
          <p14:tracePt t="678168" x="1114425" y="3743325"/>
          <p14:tracePt t="678185" x="1093788" y="3679825"/>
          <p14:tracePt t="678201" x="1093788" y="3629025"/>
          <p14:tracePt t="678217" x="1093788" y="3557588"/>
          <p14:tracePt t="678235" x="1093788" y="3514725"/>
          <p14:tracePt t="678251" x="1093788" y="3465513"/>
          <p14:tracePt t="678268" x="1093788" y="3422650"/>
          <p14:tracePt t="678284" x="1093788" y="3400425"/>
          <p14:tracePt t="678301" x="1093788" y="3365500"/>
          <p14:tracePt t="678317" x="1114425" y="3314700"/>
          <p14:tracePt t="678334" x="1136650" y="3279775"/>
          <p14:tracePt t="678350" x="1165225" y="3257550"/>
          <p14:tracePt t="678367" x="1185863" y="3243263"/>
          <p14:tracePt t="678384" x="1193800" y="3236913"/>
          <p14:tracePt t="678401" x="1200150" y="3236913"/>
          <p14:tracePt t="678472" x="1179513" y="3236913"/>
          <p14:tracePt t="678480" x="1150938" y="3236913"/>
          <p14:tracePt t="678485" x="1093788" y="3236913"/>
          <p14:tracePt t="678501" x="1071563" y="3243263"/>
          <p14:tracePt t="678517" x="1036638" y="3265488"/>
          <p14:tracePt t="678534" x="1000125" y="3286125"/>
          <p14:tracePt t="678551" x="979488" y="3322638"/>
          <p14:tracePt t="678567" x="957263" y="3379788"/>
          <p14:tracePt t="678583" x="942975" y="3465513"/>
          <p14:tracePt t="678601" x="942975" y="3508375"/>
          <p14:tracePt t="678616" x="965200" y="3551238"/>
          <p14:tracePt t="678634" x="1014413" y="3614738"/>
          <p14:tracePt t="678650" x="1065213" y="3651250"/>
          <p14:tracePt t="678667" x="1100138" y="3679825"/>
          <p14:tracePt t="678683" x="1122363" y="3700463"/>
          <p14:tracePt t="678699" x="1143000" y="3708400"/>
          <p14:tracePt t="678717" x="1193800" y="3736975"/>
          <p14:tracePt t="678734" x="1214438" y="3736975"/>
          <p14:tracePt t="678751" x="1257300" y="3736975"/>
          <p14:tracePt t="678766" x="1293813" y="3743325"/>
          <p14:tracePt t="678783" x="1328738" y="3751263"/>
          <p14:tracePt t="678800" x="1357313" y="3751263"/>
          <p14:tracePt t="678817" x="1385888" y="3751263"/>
          <p14:tracePt t="678834" x="1422400" y="3765550"/>
          <p14:tracePt t="678850" x="1465263" y="3765550"/>
          <p14:tracePt t="678867" x="1500188" y="3779838"/>
          <p14:tracePt t="678883" x="1557338" y="3779838"/>
          <p14:tracePt t="678900" x="1600200" y="3786188"/>
          <p14:tracePt t="678917" x="1671638" y="3794125"/>
          <p14:tracePt t="678933" x="1757363" y="3794125"/>
          <p14:tracePt t="678949" x="1851025" y="3794125"/>
          <p14:tracePt t="678967" x="1908175" y="3794125"/>
          <p14:tracePt t="678983" x="1979613" y="3794125"/>
          <p14:tracePt t="679001" x="2028825" y="3794125"/>
          <p14:tracePt t="679017" x="2100263" y="3794125"/>
          <p14:tracePt t="679033" x="2185988" y="3808413"/>
          <p14:tracePt t="679050" x="2243138" y="3808413"/>
          <p14:tracePt t="679066" x="2322513" y="3808413"/>
          <p14:tracePt t="679083" x="2386013" y="3808413"/>
          <p14:tracePt t="679099" x="2428875" y="3808413"/>
          <p14:tracePt t="679116" x="2457450" y="3808413"/>
          <p14:tracePt t="679152" x="2465388" y="3808413"/>
          <p14:tracePt t="679165" x="2471738" y="3808413"/>
          <p14:tracePt t="679168" x="2486025" y="3808413"/>
          <p14:tracePt t="679184" x="2500313" y="3808413"/>
          <p14:tracePt t="679199" x="2508250" y="3808413"/>
          <p14:tracePt t="679280" x="2500313" y="3808413"/>
          <p14:tracePt t="679288" x="2486025" y="3808413"/>
          <p14:tracePt t="679296" x="2465388" y="3808413"/>
          <p14:tracePt t="679299" x="2443163" y="3808413"/>
          <p14:tracePt t="679316" x="2400300" y="3808413"/>
          <p14:tracePt t="679332" x="2336800" y="3808413"/>
          <p14:tracePt t="679349" x="2279650" y="3808413"/>
          <p14:tracePt t="679366" x="2236788" y="3808413"/>
          <p14:tracePt t="679383" x="2200275" y="3808413"/>
          <p14:tracePt t="679399" x="2179638" y="3808413"/>
          <p14:tracePt t="679417" x="2165350" y="3808413"/>
          <p14:tracePt t="679456" x="2157413" y="3808413"/>
          <p14:tracePt t="679504" x="2193925" y="3808413"/>
          <p14:tracePt t="679512" x="2265363" y="3808413"/>
          <p14:tracePt t="679519" x="2336800" y="3808413"/>
          <p14:tracePt t="679524" x="2371725" y="3808413"/>
          <p14:tracePt t="679532" x="2451100" y="3808413"/>
          <p14:tracePt t="679549" x="2479675" y="3808413"/>
          <p14:tracePt t="679664" x="2486025" y="3800475"/>
          <p14:tracePt t="679667" x="2486025" y="3743325"/>
          <p14:tracePt t="679681" x="2486025" y="3686175"/>
          <p14:tracePt t="679682" x="2479675" y="3529013"/>
          <p14:tracePt t="679698" x="2443163" y="3386138"/>
          <p14:tracePt t="679716" x="2422525" y="3314700"/>
          <p14:tracePt t="679731" x="2400300" y="3243263"/>
          <p14:tracePt t="679749" x="2400300" y="3200400"/>
          <p14:tracePt t="679765" x="2393950" y="3179763"/>
          <p14:tracePt t="679782" x="2386013" y="3171825"/>
          <p14:tracePt t="679815" x="2365375" y="3171825"/>
          <p14:tracePt t="679816" x="2308225" y="3171825"/>
          <p14:tracePt t="679816" x="2293938" y="3171825"/>
          <p14:tracePt t="679832" x="2251075" y="3171825"/>
          <p14:tracePt t="679849" x="2185988" y="3171825"/>
          <p14:tracePt t="679865" x="2128838" y="3171825"/>
          <p14:tracePt t="679882" x="2071688" y="3171825"/>
          <p14:tracePt t="679899" x="2051050" y="3171825"/>
          <p14:tracePt t="679915" x="2043113" y="3171825"/>
          <p14:tracePt t="680032" x="2093913" y="3171825"/>
          <p14:tracePt t="680038" x="2243138" y="3171825"/>
          <p14:tracePt t="680049" x="2351088" y="3171825"/>
          <p14:tracePt t="680049" x="2443163" y="3171825"/>
          <p14:tracePt t="680065" x="2451100" y="3171825"/>
          <p14:tracePt t="680082" x="2465388" y="3165475"/>
          <p14:tracePt t="680160" x="2479675" y="3165475"/>
          <p14:tracePt t="680168" x="2486025" y="3165475"/>
          <p14:tracePt t="680181" x="2514600" y="3186113"/>
          <p14:tracePt t="680184" x="2571750" y="3194050"/>
          <p14:tracePt t="680197" x="2679700" y="3208338"/>
          <p14:tracePt t="680214" x="2871788" y="3222625"/>
          <p14:tracePt t="680231" x="3179763" y="3265488"/>
          <p14:tracePt t="680231" x="3322638" y="3279775"/>
          <p14:tracePt t="680248" x="3579813" y="3314700"/>
          <p14:tracePt t="680265" x="3757613" y="3328988"/>
          <p14:tracePt t="680282" x="3879850" y="3328988"/>
          <p14:tracePt t="680299" x="3943350" y="3328988"/>
          <p14:tracePt t="680315" x="3986213" y="3328988"/>
          <p14:tracePt t="680331" x="4057650" y="3343275"/>
          <p14:tracePt t="680348" x="4079875" y="3343275"/>
          <p14:tracePt t="680364" x="4143375" y="3343275"/>
          <p14:tracePt t="680382" x="4200525" y="3343275"/>
          <p14:tracePt t="680398" x="4243388" y="3343275"/>
          <p14:tracePt t="680415" x="4279900" y="3343275"/>
          <p14:tracePt t="680430" x="4337050" y="3322638"/>
          <p14:tracePt t="680448" x="4371975" y="3322638"/>
          <p14:tracePt t="680465" x="4379913" y="3322638"/>
          <p14:tracePt t="680481" x="4400550" y="3314700"/>
          <p14:tracePt t="680498" x="4408488" y="3314700"/>
          <p14:tracePt t="680514" x="4414838" y="3314700"/>
          <p14:tracePt t="680531" x="4429125" y="3300413"/>
          <p14:tracePt t="680547" x="4471988" y="3300413"/>
          <p14:tracePt t="680564" x="4522788" y="3286125"/>
          <p14:tracePt t="680581" x="4551363" y="3286125"/>
          <p14:tracePt t="680597" x="4572000" y="3271838"/>
          <p14:tracePt t="680664" x="4551363" y="3271838"/>
          <p14:tracePt t="680673" x="4508500" y="3271838"/>
          <p14:tracePt t="680680" x="4494213" y="3279775"/>
          <p14:tracePt t="680681" x="4400550" y="3294063"/>
          <p14:tracePt t="680698" x="4314825" y="3328988"/>
          <p14:tracePt t="680714" x="4286250" y="3328988"/>
          <p14:tracePt t="680730" x="4257675" y="3328988"/>
          <p14:tracePt t="680748" x="4251325" y="3328988"/>
          <p14:tracePt t="680763" x="4243388" y="3328988"/>
          <p14:tracePt t="680781" x="4222750" y="3328988"/>
          <p14:tracePt t="680832" x="4208463" y="3328988"/>
          <p14:tracePt t="680840" x="4208463" y="3322638"/>
          <p14:tracePt t="680848" x="4208463" y="3308350"/>
          <p14:tracePt t="680854" x="4208463" y="3294063"/>
          <p14:tracePt t="680863" x="4208463" y="3265488"/>
          <p14:tracePt t="680881" x="4208463" y="3251200"/>
          <p14:tracePt t="680897" x="4208463" y="3243263"/>
          <p14:tracePt t="680913" x="4214813" y="3214688"/>
          <p14:tracePt t="680930" x="4229100" y="3208338"/>
          <p14:tracePt t="680947" x="4286250" y="3179763"/>
          <p14:tracePt t="680964" x="4308475" y="3171825"/>
          <p14:tracePt t="680980" x="4351338" y="3157538"/>
          <p14:tracePt t="680997" x="4394200" y="3157538"/>
          <p14:tracePt t="681014" x="4443413" y="3157538"/>
          <p14:tracePt t="681031" x="4494213" y="3151188"/>
          <p14:tracePt t="681031" x="4514850" y="3151188"/>
          <p14:tracePt t="681049" x="4529138" y="3143250"/>
          <p14:tracePt t="681063" x="4537075" y="3136900"/>
          <p14:tracePt t="681080" x="4551363" y="3136900"/>
          <p14:tracePt t="681096" x="4565650" y="3136900"/>
          <p14:tracePt t="681144" x="4572000" y="3136900"/>
          <p14:tracePt t="681160" x="4594225" y="3136900"/>
          <p14:tracePt t="681178" x="4608513" y="3136900"/>
          <p14:tracePt t="681184" x="4614863" y="3136900"/>
          <p14:tracePt t="681190" x="4629150" y="3143250"/>
          <p14:tracePt t="681197" x="4657725" y="3165475"/>
          <p14:tracePt t="681213" x="4657725" y="3179763"/>
          <p14:tracePt t="681230" x="4657725" y="3200400"/>
          <p14:tracePt t="681247" x="4657725" y="3214688"/>
          <p14:tracePt t="681264" x="4651375" y="3228975"/>
          <p14:tracePt t="681280" x="4600575" y="3251200"/>
          <p14:tracePt t="681297" x="4572000" y="3265488"/>
          <p14:tracePt t="681313" x="4557713" y="3265488"/>
          <p14:tracePt t="681360" x="4551363" y="3265488"/>
          <p14:tracePt t="681416" x="4543425" y="3279775"/>
          <p14:tracePt t="681424" x="4543425" y="3308350"/>
          <p14:tracePt t="681430" x="4543425" y="3386138"/>
          <p14:tracePt t="681430" x="4543425" y="3422650"/>
          <p14:tracePt t="681448" x="4565650" y="3465513"/>
          <p14:tracePt t="681463" x="4572000" y="3529013"/>
          <p14:tracePt t="681479" x="4572000" y="3571875"/>
          <p14:tracePt t="681497" x="4572000" y="3600450"/>
          <p14:tracePt t="681512" x="4572000" y="3629025"/>
          <p14:tracePt t="681530" x="4557713" y="3671888"/>
          <p14:tracePt t="681546" x="4551363" y="3679825"/>
          <p14:tracePt t="681562" x="4508500" y="3708400"/>
          <p14:tracePt t="681579" x="4471988" y="3722688"/>
          <p14:tracePt t="681596" x="4443413" y="3729038"/>
          <p14:tracePt t="681613" x="4437063" y="3736975"/>
          <p14:tracePt t="681664" x="4429125" y="3736975"/>
          <p14:tracePt t="681704" x="4408488" y="3736975"/>
          <p14:tracePt t="681712" x="4400550" y="3736975"/>
          <p14:tracePt t="681712" x="4386263" y="3743325"/>
          <p14:tracePt t="681784" x="4371975" y="3743325"/>
          <p14:tracePt t="681816" x="4365625" y="3743325"/>
          <p14:tracePt t="681848" x="4357688" y="3743325"/>
          <p14:tracePt t="681864" x="4357688" y="3729038"/>
          <p14:tracePt t="681872" x="4357688" y="3722688"/>
          <p14:tracePt t="681880" x="4386263" y="3700463"/>
          <p14:tracePt t="681888" x="4400550" y="3694113"/>
          <p14:tracePt t="681895" x="4443413" y="3686175"/>
          <p14:tracePt t="681956" x="4451350" y="3686175"/>
          <p14:tracePt t="681984" x="4457700" y="3686175"/>
          <p14:tracePt t="682016" x="4465638" y="3694113"/>
          <p14:tracePt t="682024" x="4465638" y="3743325"/>
          <p14:tracePt t="682032" x="4451350" y="3779838"/>
          <p14:tracePt t="682046" x="4429125" y="3800475"/>
          <p14:tracePt t="682061" x="4400550" y="3808413"/>
          <p14:tracePt t="682144" x="4394200" y="3808413"/>
          <p14:tracePt t="682144" x="4394200" y="3800475"/>
          <p14:tracePt t="682160" x="4394200" y="3794125"/>
          <p14:tracePt t="682168" x="4408488" y="3771900"/>
          <p14:tracePt t="682176" x="4414838" y="3765550"/>
          <p14:tracePt t="682184" x="4429125" y="3757613"/>
          <p14:tracePt t="682247" x="4437063" y="3757613"/>
          <p14:tracePt t="682305" x="4443413" y="3757613"/>
          <p14:tracePt t="682768" x="4443413" y="3765550"/>
          <p14:tracePt t="682800" x="4437063" y="3765550"/>
          <p14:tracePt t="682808" x="4429125" y="3771900"/>
          <p14:tracePt t="682872" x="4414838" y="3771900"/>
          <p14:tracePt t="682904" x="4408488" y="3779838"/>
          <p14:tracePt t="682912" x="4400550" y="3786188"/>
          <p14:tracePt t="683032" x="4394200" y="3786188"/>
          <p14:tracePt t="683040" x="4371975" y="3786188"/>
          <p14:tracePt t="683043" x="4357688" y="3794125"/>
          <p14:tracePt t="683104" x="4351338" y="3794125"/>
          <p14:tracePt t="683280" x="4365625" y="3794125"/>
          <p14:tracePt t="683296" x="4394200" y="3794125"/>
          <p14:tracePt t="683302" x="4400550" y="3794125"/>
          <p14:tracePt t="683311" x="4443413" y="3794125"/>
          <p14:tracePt t="683327" x="4514850" y="3794125"/>
          <p14:tracePt t="683327" x="4551363" y="3794125"/>
          <p14:tracePt t="683344" x="4643438" y="3794125"/>
          <p14:tracePt t="683360" x="4714875" y="3794125"/>
          <p14:tracePt t="683378" x="4794250" y="3794125"/>
          <p14:tracePt t="683394" x="4857750" y="3794125"/>
          <p14:tracePt t="683410" x="4951413" y="3794125"/>
          <p14:tracePt t="683427" x="5057775" y="3794125"/>
          <p14:tracePt t="683443" x="5165725" y="3794125"/>
          <p14:tracePt t="683461" x="5237163" y="3794125"/>
          <p14:tracePt t="683477" x="5280025" y="3794125"/>
          <p14:tracePt t="683493" x="5314950" y="3794125"/>
          <p14:tracePt t="683509" x="5337175" y="3794125"/>
          <p14:tracePt t="683527" x="5380038" y="3794125"/>
          <p14:tracePt t="683543" x="5472113" y="3794125"/>
          <p14:tracePt t="683560" x="5543550" y="3794125"/>
          <p14:tracePt t="683577" x="5572125" y="3794125"/>
          <p14:tracePt t="683593" x="5594350" y="3794125"/>
          <p14:tracePt t="683610" x="5600700" y="3786188"/>
          <p14:tracePt t="683626" x="5608638" y="3786188"/>
          <p14:tracePt t="683643" x="5629275" y="3786188"/>
          <p14:tracePt t="683659" x="5643563" y="3786188"/>
          <p14:tracePt t="683736" x="5657850" y="3786188"/>
          <p14:tracePt t="684432" x="5665788" y="3786188"/>
          <p14:tracePt t="684444" x="5680075" y="3786188"/>
          <p14:tracePt t="684448" x="5772150" y="3786188"/>
          <p14:tracePt t="684458" x="5929313" y="3786188"/>
          <p14:tracePt t="684475" x="6051550" y="3786188"/>
          <p14:tracePt t="684491" x="6143625" y="3786188"/>
          <p14:tracePt t="684508" x="6200775" y="3771900"/>
          <p14:tracePt t="684525" x="6308725" y="3729038"/>
          <p14:tracePt t="684541" x="6415088" y="3722688"/>
          <p14:tracePt t="684558" x="6551613" y="3686175"/>
          <p14:tracePt t="684575" x="6643688" y="3651250"/>
          <p14:tracePt t="684591" x="6708775" y="3636963"/>
          <p14:tracePt t="684608" x="6743700" y="3629025"/>
          <p14:tracePt t="684624" x="6765925" y="3614738"/>
          <p14:tracePt t="684642" x="6786563" y="3594100"/>
          <p14:tracePt t="684657" x="6800850" y="3579813"/>
          <p14:tracePt t="684675" x="6823075" y="3557588"/>
          <p14:tracePt t="684691" x="6843713" y="3536950"/>
          <p14:tracePt t="684707" x="6915150" y="3522663"/>
          <p14:tracePt t="684725" x="6958013" y="3500438"/>
          <p14:tracePt t="684741" x="6986588" y="3494088"/>
          <p14:tracePt t="684758" x="7000875" y="3494088"/>
          <p14:tracePt t="684774" x="7008813" y="3494088"/>
          <p14:tracePt t="684791" x="7023100" y="3494088"/>
          <p14:tracePt t="685080" x="7008813" y="3494088"/>
          <p14:tracePt t="685096" x="6994525" y="3514725"/>
          <p14:tracePt t="685112" x="6994525" y="3522663"/>
          <p14:tracePt t="685120" x="6986588" y="3529013"/>
          <p14:tracePt t="685123" x="6951663" y="3565525"/>
          <p14:tracePt t="685140" x="6894513" y="3614738"/>
          <p14:tracePt t="685158" x="6829425" y="3651250"/>
          <p14:tracePt t="685174" x="6780213" y="3671888"/>
          <p14:tracePt t="685190" x="6757988" y="3671888"/>
          <p14:tracePt t="685190" x="6751638" y="3671888"/>
          <p14:tracePt t="685208" x="6729413" y="3671888"/>
          <p14:tracePt t="685224" x="6715125" y="3671888"/>
          <p14:tracePt t="685241" x="6700838" y="3643313"/>
          <p14:tracePt t="685258" x="6680200" y="3622675"/>
          <p14:tracePt t="685274" x="6680200" y="3594100"/>
          <p14:tracePt t="685291" x="6680200" y="3571875"/>
          <p14:tracePt t="685308" x="6686550" y="3551238"/>
          <p14:tracePt t="685324" x="6743700" y="3522663"/>
          <p14:tracePt t="685341" x="6823075" y="3500438"/>
          <p14:tracePt t="685357" x="6915150" y="3500438"/>
          <p14:tracePt t="685374" x="7008813" y="3500438"/>
          <p14:tracePt t="685391" x="7072313" y="3500438"/>
          <p14:tracePt t="685407" x="7115175" y="3522663"/>
          <p14:tracePt t="685424" x="7137400" y="3529013"/>
          <p14:tracePt t="685441" x="7143750" y="3536950"/>
          <p14:tracePt t="685488" x="7151688" y="3543300"/>
          <p14:tracePt t="685492" x="7151688" y="3557588"/>
          <p14:tracePt t="685496" x="7151688" y="3565525"/>
          <p14:tracePt t="685507" x="7137400" y="3608388"/>
          <p14:tracePt t="685523" x="7100888" y="3643313"/>
          <p14:tracePt t="685541" x="7080250" y="3657600"/>
          <p14:tracePt t="685557" x="7065963" y="3665538"/>
          <p14:tracePt t="685574" x="7023100" y="3679825"/>
          <p14:tracePt t="685589" x="6986588" y="3694113"/>
          <p14:tracePt t="685607" x="6943725" y="3694113"/>
          <p14:tracePt t="685607" x="6937375" y="3694113"/>
          <p14:tracePt t="685624" x="6915150" y="3694113"/>
          <p14:tracePt t="685641" x="6872288" y="3679825"/>
          <p14:tracePt t="685656" x="6858000" y="3665538"/>
          <p14:tracePt t="685673" x="6823075" y="3651250"/>
          <p14:tracePt t="685690" x="6794500" y="3651250"/>
          <p14:tracePt t="685706" x="6780213" y="3651250"/>
          <p14:tracePt t="685723" x="6737350" y="3651250"/>
          <p14:tracePt t="685740" x="6694488" y="3651250"/>
          <p14:tracePt t="685756" x="6600825" y="3651250"/>
          <p14:tracePt t="685773" x="6486525" y="3671888"/>
          <p14:tracePt t="685790" x="6357938" y="3722688"/>
          <p14:tracePt t="685806" x="6157913" y="3779838"/>
          <p14:tracePt t="685823" x="5965825" y="3800475"/>
          <p14:tracePt t="685823" x="5894388" y="3800475"/>
          <p14:tracePt t="685841" x="5765800" y="3851275"/>
          <p14:tracePt t="685857" x="5700713" y="3851275"/>
          <p14:tracePt t="685873" x="5637213" y="3879850"/>
          <p14:tracePt t="685920" x="5629275" y="3879850"/>
          <p14:tracePt t="685928" x="5608638" y="3886200"/>
          <p14:tracePt t="685936" x="5600700" y="3886200"/>
          <p14:tracePt t="685939" x="5586413" y="3900488"/>
          <p14:tracePt t="685956" x="5580063" y="3900488"/>
          <p14:tracePt t="685972" x="5565775" y="3922713"/>
          <p14:tracePt t="686015" x="5537200" y="3922713"/>
          <p14:tracePt t="686023" x="5514975" y="3929063"/>
          <p14:tracePt t="686039" x="5486400" y="3929063"/>
          <p14:tracePt t="686039" x="5480050" y="3929063"/>
          <p14:tracePt t="686039" x="5472113" y="3929063"/>
          <p14:tracePt t="686056" x="5437188" y="3929063"/>
          <p14:tracePt t="686072" x="5422900" y="3929063"/>
          <p14:tracePt t="686090" x="5400675" y="3908425"/>
          <p14:tracePt t="686105" x="5400675" y="3843338"/>
          <p14:tracePt t="686123" x="5400675" y="3800475"/>
          <p14:tracePt t="686140" x="5400675" y="3743325"/>
          <p14:tracePt t="686156" x="5443538" y="3686175"/>
          <p14:tracePt t="686173" x="5514975" y="3629025"/>
          <p14:tracePt t="686190" x="5572125" y="3614738"/>
          <p14:tracePt t="686206" x="5594350" y="3614738"/>
          <p14:tracePt t="686222" x="5600700" y="3614738"/>
          <p14:tracePt t="686239" x="5622925" y="3614738"/>
          <p14:tracePt t="686256" x="5637213" y="3614738"/>
          <p14:tracePt t="686273" x="5680075" y="3651250"/>
          <p14:tracePt t="686288" x="5694363" y="3671888"/>
          <p14:tracePt t="686306" x="5700713" y="3686175"/>
          <p14:tracePt t="686322" x="5700713" y="3722688"/>
          <p14:tracePt t="686338" x="5700713" y="3751263"/>
          <p14:tracePt t="686356" x="5700713" y="3771900"/>
          <p14:tracePt t="686372" x="5680075" y="3814763"/>
          <p14:tracePt t="686389" x="5637213" y="3843338"/>
          <p14:tracePt t="686406" x="5580063" y="3851275"/>
          <p14:tracePt t="686423" x="5529263" y="3851275"/>
          <p14:tracePt t="686438" x="5451475" y="3851275"/>
          <p14:tracePt t="686456" x="5422900" y="3851275"/>
          <p14:tracePt t="686473" x="5408613" y="3851275"/>
          <p14:tracePt t="686489" x="5394325" y="3851275"/>
          <p14:tracePt t="686506" x="5372100" y="3836988"/>
          <p14:tracePt t="686522" x="5372100" y="3794125"/>
          <p14:tracePt t="686540" x="5380038" y="3751263"/>
          <p14:tracePt t="686555" x="5400675" y="3722688"/>
          <p14:tracePt t="686572" x="5422900" y="3714750"/>
          <p14:tracePt t="686588" x="5457825" y="3708400"/>
          <p14:tracePt t="686606" x="5494338" y="3708400"/>
          <p14:tracePt t="686621" x="5522913" y="3708400"/>
          <p14:tracePt t="686639" x="5580063" y="3708400"/>
          <p14:tracePt t="686639" x="5594350" y="3708400"/>
          <p14:tracePt t="686657" x="5614988" y="3708400"/>
          <p14:tracePt t="686657" x="5629275" y="3708400"/>
          <p14:tracePt t="686672" x="5637213" y="3714750"/>
          <p14:tracePt t="686689" x="5637213" y="3729038"/>
          <p14:tracePt t="686706" x="5637213" y="3771900"/>
          <p14:tracePt t="686722" x="5637213" y="3800475"/>
          <p14:tracePt t="686739" x="5629275" y="3822700"/>
          <p14:tracePt t="686755" x="5594350" y="3822700"/>
          <p14:tracePt t="686771" x="5572125" y="3822700"/>
          <p14:tracePt t="686788" x="5537200" y="3822700"/>
          <p14:tracePt t="686805" x="5522913" y="3814763"/>
          <p14:tracePt t="686822" x="5508625" y="3794125"/>
          <p14:tracePt t="686839" x="5508625" y="3765550"/>
          <p14:tracePt t="686854" x="5508625" y="3722688"/>
          <p14:tracePt t="686872" x="5557838" y="3708400"/>
          <p14:tracePt t="686888" x="5600700" y="3708400"/>
          <p14:tracePt t="686906" x="5622925" y="3708400"/>
          <p14:tracePt t="686922" x="5629275" y="3708400"/>
          <p14:tracePt t="686939" x="5643563" y="3708400"/>
          <p14:tracePt t="686955" x="5665788" y="3714750"/>
          <p14:tracePt t="686971" x="5680075" y="3751263"/>
          <p14:tracePt t="686988" x="5672138" y="3765550"/>
          <p14:tracePt t="687004" x="5643563" y="3800475"/>
          <p14:tracePt t="687022" x="5586413" y="3808413"/>
          <p14:tracePt t="687037" x="5551488" y="3808413"/>
          <p14:tracePt t="687055" x="5522913" y="3808413"/>
          <p14:tracePt t="687071" x="5514975" y="3800475"/>
          <p14:tracePt t="687088" x="5508625" y="3794125"/>
          <p14:tracePt t="687104" x="5508625" y="3751263"/>
          <p14:tracePt t="687122" x="5508625" y="3722688"/>
          <p14:tracePt t="687138" x="5565775" y="3700463"/>
          <p14:tracePt t="687155" x="5722938" y="3671888"/>
          <p14:tracePt t="687172" x="5943600" y="3657600"/>
          <p14:tracePt t="687188" x="6215063" y="3657600"/>
          <p14:tracePt t="687205" x="6472238" y="3657600"/>
          <p14:tracePt t="687221" x="6651625" y="3651250"/>
          <p14:tracePt t="687238" x="6715125" y="3636963"/>
          <p14:tracePt t="687254" x="6729413" y="3629025"/>
          <p14:tracePt t="687287" x="6737350" y="3622675"/>
          <p14:tracePt t="687288" x="6772275" y="3614738"/>
          <p14:tracePt t="687305" x="6786563" y="3600450"/>
          <p14:tracePt t="687321" x="6794500" y="3600450"/>
          <p14:tracePt t="687338" x="6800850" y="3594100"/>
          <p14:tracePt t="687354" x="6837363" y="3579813"/>
          <p14:tracePt t="687371" x="6843713" y="3571875"/>
          <p14:tracePt t="687387" x="6872288" y="3557588"/>
          <p14:tracePt t="687405" x="6915150" y="3529013"/>
          <p14:tracePt t="687422" x="6923088" y="3522663"/>
          <p14:tracePt t="687437" x="6929438" y="3514725"/>
          <p14:tracePt t="687552" x="6923088" y="3514725"/>
          <p14:tracePt t="687563" x="6908800" y="3514725"/>
          <p14:tracePt t="687568" x="6872288" y="3536950"/>
          <p14:tracePt t="687577" x="6865938" y="3543300"/>
          <p14:tracePt t="687587" x="6837363" y="3543300"/>
          <p14:tracePt t="687604" x="6829425" y="3543300"/>
          <p14:tracePt t="687620" x="6823075" y="3543300"/>
          <p14:tracePt t="687656" x="6800850" y="3543300"/>
          <p14:tracePt t="687664" x="6786563" y="3536950"/>
          <p14:tracePt t="687664" x="6780213" y="3522663"/>
          <p14:tracePt t="687728" x="6780213" y="3508375"/>
          <p14:tracePt t="687735" x="6780213" y="3500438"/>
          <p14:tracePt t="687744" x="6794500" y="3486150"/>
          <p14:tracePt t="687754" x="6808788" y="3471863"/>
          <p14:tracePt t="687770" x="6843713" y="3471863"/>
          <p14:tracePt t="687786" x="6886575" y="3471863"/>
          <p14:tracePt t="687803" x="6929438" y="3471863"/>
          <p14:tracePt t="687820" x="6951663" y="3471863"/>
          <p14:tracePt t="687837" x="6965950" y="3471863"/>
          <p14:tracePt t="687853" x="6986588" y="3471863"/>
          <p14:tracePt t="687912" x="6994525" y="3471863"/>
          <p14:tracePt t="687920" x="6994525" y="3494088"/>
          <p14:tracePt t="687923" x="6994525" y="3508375"/>
          <p14:tracePt t="687940" x="6980238" y="3522663"/>
          <p14:tracePt t="687953" x="6958013" y="3529013"/>
          <p14:tracePt t="687969" x="6915150" y="3529013"/>
          <p14:tracePt t="687987" x="6886575" y="3529013"/>
          <p14:tracePt t="688003" x="6872288" y="3529013"/>
          <p14:tracePt t="688020" x="6851650" y="3529013"/>
          <p14:tracePt t="688036" x="6843713" y="3529013"/>
          <p14:tracePt t="688054" x="6823075" y="3529013"/>
          <p14:tracePt t="688070" x="6823075" y="3500438"/>
          <p14:tracePt t="688086" x="6823075" y="3486150"/>
          <p14:tracePt t="688104" x="6823075" y="3465513"/>
          <p14:tracePt t="688120" x="6823075" y="3457575"/>
          <p14:tracePt t="688136" x="6823075" y="3451225"/>
          <p14:tracePt t="688153" x="6829425" y="3443288"/>
          <p14:tracePt t="688240" x="6837363" y="3443288"/>
          <p14:tracePt t="688248" x="6837363" y="3465513"/>
          <p14:tracePt t="688257" x="6808788" y="3479800"/>
          <p14:tracePt t="688272" x="6743700" y="3479800"/>
          <p14:tracePt t="688287" x="6657975" y="3479800"/>
          <p14:tracePt t="688303" x="6629400" y="3471863"/>
          <p14:tracePt t="688320" x="6623050" y="3465513"/>
          <p14:tracePt t="688336" x="6623050" y="3451225"/>
          <p14:tracePt t="688353" x="6623050" y="3414713"/>
          <p14:tracePt t="688370" x="6623050" y="3408363"/>
          <p14:tracePt t="688408" x="6623050" y="3400425"/>
          <p14:tracePt t="688416" x="6623050" y="3394075"/>
          <p14:tracePt t="688423" x="6629400" y="3394075"/>
          <p14:tracePt t="688436" x="6657975" y="3394075"/>
          <p14:tracePt t="688453" x="6680200" y="3394075"/>
          <p14:tracePt t="688471" x="6700838" y="3394075"/>
          <p14:tracePt t="688486" x="6723063" y="3394075"/>
          <p14:tracePt t="688503" x="6729413" y="3394075"/>
          <p14:tracePt t="688519" x="6757988" y="3394075"/>
          <p14:tracePt t="688536" x="6772275" y="3400425"/>
          <p14:tracePt t="688584" x="6780213" y="3408363"/>
          <p14:tracePt t="688824" x="6780213" y="3414713"/>
          <p14:tracePt t="688832" x="6757988" y="3429000"/>
          <p14:tracePt t="688840" x="6751638" y="3436938"/>
          <p14:tracePt t="688851" x="6729413" y="3451225"/>
          <p14:tracePt t="688856" x="6680200" y="3471863"/>
          <p14:tracePt t="688869" x="6623050" y="3500438"/>
          <p14:tracePt t="688885" x="6580188" y="3514725"/>
          <p14:tracePt t="688902" x="6465888" y="3571875"/>
          <p14:tracePt t="688919" x="6351588" y="3608388"/>
          <p14:tracePt t="688935" x="6122988" y="3629025"/>
          <p14:tracePt t="688953" x="5994400" y="3629025"/>
          <p14:tracePt t="688969" x="5929313" y="3629025"/>
          <p14:tracePt t="688986" x="5837238" y="3643313"/>
          <p14:tracePt t="689002" x="5786438" y="3643313"/>
          <p14:tracePt t="689019" x="5694363" y="3643313"/>
          <p14:tracePt t="689035" x="5614988" y="3643313"/>
          <p14:tracePt t="689051" x="5537200" y="3643313"/>
          <p14:tracePt t="689069" x="5465763" y="3643313"/>
          <p14:tracePt t="689084" x="5372100" y="3643313"/>
          <p14:tracePt t="689102" x="5294313" y="3643313"/>
          <p14:tracePt t="689118" x="5214938" y="3643313"/>
          <p14:tracePt t="689135" x="5072063" y="3643313"/>
          <p14:tracePt t="689152" x="4972050" y="3643313"/>
          <p14:tracePt t="689169" x="4829175" y="3643313"/>
          <p14:tracePt t="689185" x="4594225" y="3643313"/>
          <p14:tracePt t="689202" x="4365625" y="3643313"/>
          <p14:tracePt t="689219" x="4179888" y="3643313"/>
          <p14:tracePt t="689235" x="3986213" y="3643313"/>
          <p14:tracePt t="689252" x="3814763" y="3643313"/>
          <p14:tracePt t="689268" x="3708400" y="3643313"/>
          <p14:tracePt t="689285" x="3608388" y="3643313"/>
          <p14:tracePt t="689301" x="3486150" y="3643313"/>
          <p14:tracePt t="689318" x="3357563" y="3643313"/>
          <p14:tracePt t="689334" x="3186113" y="3643313"/>
          <p14:tracePt t="689334" x="3114675" y="3643313"/>
          <p14:tracePt t="689352" x="2957513" y="3679825"/>
          <p14:tracePt t="689368" x="2814638" y="3694113"/>
          <p14:tracePt t="689384" x="2636838" y="3729038"/>
          <p14:tracePt t="689402" x="2528888" y="3743325"/>
          <p14:tracePt t="689418" x="2400300" y="3765550"/>
          <p14:tracePt t="689435" x="2271713" y="3800475"/>
          <p14:tracePt t="689451" x="2114550" y="3800475"/>
          <p14:tracePt t="689469" x="1957388" y="3800475"/>
          <p14:tracePt t="689484" x="1822450" y="3800475"/>
          <p14:tracePt t="689501" x="1728788" y="3808413"/>
          <p14:tracePt t="689518" x="1693863" y="3808413"/>
          <p14:tracePt t="689535" x="1636713" y="3822700"/>
          <p14:tracePt t="689551" x="1543050" y="3843338"/>
          <p14:tracePt t="689568" x="1500188" y="3843338"/>
          <p14:tracePt t="689584" x="1465263" y="3851275"/>
          <p14:tracePt t="689601" x="1422400" y="3857625"/>
          <p14:tracePt t="689618" x="1379538" y="3865563"/>
          <p14:tracePt t="689635" x="1336675" y="3894138"/>
          <p14:tracePt t="689651" x="1322388" y="3900488"/>
          <p14:tracePt t="689667" x="1314450" y="3908425"/>
          <p14:tracePt t="689685" x="1314450" y="3922713"/>
          <p14:tracePt t="689700" x="1314450" y="3957638"/>
          <p14:tracePt t="689718" x="1314450" y="3979863"/>
          <p14:tracePt t="689734" x="1314450" y="4000500"/>
          <p14:tracePt t="689751" x="1314450" y="4014788"/>
          <p14:tracePt t="689751" x="1314450" y="4029075"/>
          <p14:tracePt t="689769" x="1336675" y="4037013"/>
          <p14:tracePt t="689785" x="1379538" y="4051300"/>
          <p14:tracePt t="689801" x="1422400" y="4057650"/>
          <p14:tracePt t="689817" x="1450975" y="4057650"/>
          <p14:tracePt t="689835" x="1485900" y="4065588"/>
          <p14:tracePt t="689850" x="1528763" y="4065588"/>
          <p14:tracePt t="689868" x="1543050" y="4065588"/>
          <p14:tracePt t="689884" x="1579563" y="4086225"/>
          <p14:tracePt t="689901" x="1608138" y="4086225"/>
          <p14:tracePt t="689918" x="1651000" y="4086225"/>
          <p14:tracePt t="689934" x="1714500" y="4086225"/>
          <p14:tracePt t="689951" x="1771650" y="4086225"/>
          <p14:tracePt t="689951" x="1808163" y="4086225"/>
          <p14:tracePt t="689968" x="1865313" y="4086225"/>
          <p14:tracePt t="689984" x="1928813" y="4086225"/>
          <p14:tracePt t="690001" x="1985963" y="4086225"/>
          <p14:tracePt t="690018" x="2079625" y="4094163"/>
          <p14:tracePt t="690034" x="2214563" y="4094163"/>
          <p14:tracePt t="690050" x="2343150" y="4114800"/>
          <p14:tracePt t="690067" x="2500313" y="4143375"/>
          <p14:tracePt t="690083" x="2571750" y="4157663"/>
          <p14:tracePt t="690101" x="2622550" y="4157663"/>
          <p14:tracePt t="690116" x="2686050" y="4157663"/>
          <p14:tracePt t="690134" x="2736850" y="4157663"/>
          <p14:tracePt t="690150" x="2808288" y="4157663"/>
          <p14:tracePt t="690167" x="2871788" y="4165600"/>
          <p14:tracePt t="690183" x="2936875" y="4171950"/>
          <p14:tracePt t="690200" x="3000375" y="4194175"/>
          <p14:tracePt t="690218" x="3028950" y="4194175"/>
          <p14:tracePt t="690234" x="3057525" y="4194175"/>
          <p14:tracePt t="690250" x="3065463" y="4194175"/>
          <p14:tracePt t="690336" x="3071813" y="4194175"/>
          <p14:tracePt t="690348" x="3086100" y="4194175"/>
          <p14:tracePt t="690351" x="3108325" y="4194175"/>
          <p14:tracePt t="690352" x="3128963" y="4194175"/>
          <p14:tracePt t="690366" x="3200400" y="4194175"/>
          <p14:tracePt t="690383" x="3294063" y="4200525"/>
          <p14:tracePt t="690400" x="3314700" y="4200525"/>
          <p14:tracePt t="690512" x="3322638" y="4200525"/>
          <p14:tracePt t="690544" x="3328988" y="4200525"/>
          <p14:tracePt t="690975" x="3322638" y="4200525"/>
          <p14:tracePt t="690981" x="3300413" y="4200525"/>
          <p14:tracePt t="690989" x="3294063" y="4200525"/>
          <p14:tracePt t="690999" x="3286125" y="4200525"/>
          <p14:tracePt t="691016" x="3265488" y="4200525"/>
          <p14:tracePt t="691033" x="3257550" y="4200525"/>
          <p14:tracePt t="691080" x="3243263" y="4194175"/>
          <p14:tracePt t="691088" x="3243263" y="4186238"/>
          <p14:tracePt t="691094" x="3243263" y="4171950"/>
          <p14:tracePt t="691099" x="3243263" y="4151313"/>
          <p14:tracePt t="691115" x="3243263" y="4129088"/>
          <p14:tracePt t="691133" x="3251200" y="4114800"/>
          <p14:tracePt t="691148" x="3251200" y="4094163"/>
          <p14:tracePt t="691166" x="3257550" y="4071938"/>
          <p14:tracePt t="691208" x="3271838" y="4057650"/>
          <p14:tracePt t="691216" x="3300413" y="4037013"/>
          <p14:tracePt t="691224" x="3379788" y="4029075"/>
          <p14:tracePt t="691232" x="3436938" y="4029075"/>
          <p14:tracePt t="691249" x="3500438" y="4029075"/>
          <p14:tracePt t="691265" x="3543300" y="4029075"/>
          <p14:tracePt t="691282" x="3571875" y="4029075"/>
          <p14:tracePt t="691299" x="3579813" y="4029075"/>
          <p14:tracePt t="691336" x="3586163" y="4029075"/>
          <p14:tracePt t="691343" x="3600450" y="4029075"/>
          <p14:tracePt t="691368" x="3608388" y="4029075"/>
          <p14:tracePt t="691381" x="3614738" y="4043363"/>
          <p14:tracePt t="691389" x="3614738" y="4051300"/>
          <p14:tracePt t="691398" x="3614738" y="4065588"/>
          <p14:tracePt t="691432" x="3614738" y="4071938"/>
          <p14:tracePt t="691488" x="3643313" y="4079875"/>
          <p14:tracePt t="691495" x="3694113" y="4079875"/>
          <p14:tracePt t="691500" x="3800475" y="4079875"/>
          <p14:tracePt t="691514" x="3914775" y="4065588"/>
          <p14:tracePt t="691531" x="4037013" y="4065588"/>
          <p14:tracePt t="691549" x="4114800" y="4065588"/>
          <p14:tracePt t="691565" x="4171950" y="4065588"/>
          <p14:tracePt t="691582" x="4186238" y="4065588"/>
          <p14:tracePt t="691597" x="4208463" y="4065588"/>
          <p14:tracePt t="691615" x="4214813" y="4065588"/>
          <p14:tracePt t="691631" x="4229100" y="4065588"/>
          <p14:tracePt t="691649" x="4243388" y="4065588"/>
          <p14:tracePt t="691665" x="4265613" y="4065588"/>
          <p14:tracePt t="691681" x="4294188" y="4065588"/>
          <p14:tracePt t="691698" x="4308475" y="4065588"/>
          <p14:tracePt t="691714" x="4329113" y="4065588"/>
          <p14:tracePt t="691731" x="4371975" y="4065588"/>
          <p14:tracePt t="691748" x="4414838" y="4065588"/>
          <p14:tracePt t="691766" x="4451350" y="4057650"/>
          <p14:tracePt t="691782" x="4465638" y="4043363"/>
          <p14:tracePt t="691799" x="4465638" y="4037013"/>
          <p14:tracePt t="691815" x="4465638" y="4022725"/>
          <p14:tracePt t="691831" x="4465638" y="4000500"/>
          <p14:tracePt t="691879" x="4465638" y="3979863"/>
          <p14:tracePt t="691896" x="4457700" y="3979863"/>
          <p14:tracePt t="691904" x="4451350" y="3979863"/>
          <p14:tracePt t="691909" x="4437063" y="3979863"/>
          <p14:tracePt t="691914" x="4422775" y="3971925"/>
          <p14:tracePt t="691931" x="4414838" y="3971925"/>
          <p14:tracePt t="691948" x="4394200" y="3971925"/>
          <p14:tracePt t="691964" x="4386263" y="3971925"/>
          <p14:tracePt t="692008" x="4379913" y="3971925"/>
          <p14:tracePt t="692016" x="4371975" y="3971925"/>
          <p14:tracePt t="692032" x="4357688" y="3971925"/>
          <p14:tracePt t="692048" x="4351338" y="3971925"/>
          <p14:tracePt t="692056" x="4329113" y="3994150"/>
          <p14:tracePt t="692065" x="4308475" y="4008438"/>
          <p14:tracePt t="692081" x="4300538" y="4014788"/>
          <p14:tracePt t="692098" x="4294188" y="4029075"/>
          <p14:tracePt t="692160" x="4294188" y="4043363"/>
          <p14:tracePt t="692160" x="4300538" y="4043363"/>
          <p14:tracePt t="692176" x="4308475" y="4043363"/>
          <p14:tracePt t="692184" x="4314825" y="4057650"/>
          <p14:tracePt t="692217" x="4337050" y="4057650"/>
          <p14:tracePt t="692230" x="4351338" y="4071938"/>
          <p14:tracePt t="692231" x="4357688" y="4071938"/>
          <p14:tracePt t="692231" x="4371975" y="4071938"/>
          <p14:tracePt t="692249" x="4379913" y="4071938"/>
          <p14:tracePt t="692263" x="4400550" y="4071938"/>
          <p14:tracePt t="692281" x="4414838" y="4057650"/>
          <p14:tracePt t="692297" x="4429125" y="4043363"/>
          <p14:tracePt t="692314" x="4429125" y="4008438"/>
          <p14:tracePt t="692330" x="4429125" y="4000500"/>
          <p14:tracePt t="692347" x="4429125" y="3994150"/>
          <p14:tracePt t="692364" x="4429125" y="3986213"/>
          <p14:tracePt t="692400" x="4408488" y="3979863"/>
          <p14:tracePt t="692432" x="4394200" y="3979863"/>
          <p14:tracePt t="692440" x="4386263" y="3979863"/>
          <p14:tracePt t="692448" x="4379913" y="3979863"/>
          <p14:tracePt t="692456" x="4365625" y="3979863"/>
          <p14:tracePt t="692463" x="4329113" y="4008438"/>
          <p14:tracePt t="692481" x="4308475" y="4022725"/>
          <p14:tracePt t="692497" x="4300538" y="4029075"/>
          <p14:tracePt t="692552" x="4300538" y="4037013"/>
          <p14:tracePt t="692560" x="4300538" y="4043363"/>
          <p14:tracePt t="692568" x="4308475" y="4051300"/>
          <p14:tracePt t="692632" x="4314825" y="4051300"/>
          <p14:tracePt t="694000" x="4329113" y="4051300"/>
          <p14:tracePt t="695000" x="4337050" y="4051300"/>
          <p14:tracePt t="695231" x="4343400" y="4051300"/>
          <p14:tracePt t="695264" x="4351338" y="4051300"/>
          <p14:tracePt t="695312" x="4365625" y="4051300"/>
          <p14:tracePt t="695376" x="4371975" y="4051300"/>
          <p14:tracePt t="695384" x="4379913" y="4051300"/>
          <p14:tracePt t="695440" x="4386263" y="4051300"/>
          <p14:tracePt t="695520" x="4400550" y="4051300"/>
          <p14:tracePt t="695568" x="4422775" y="4043363"/>
          <p14:tracePt t="695624" x="4429125" y="4037013"/>
          <p14:tracePt t="695720" x="4429125" y="4029075"/>
          <p14:tracePt t="695752" x="4429125" y="4008438"/>
          <p14:tracePt t="695760" x="4429125" y="4000500"/>
          <p14:tracePt t="695807" x="4429125" y="3994150"/>
          <p14:tracePt t="695840" x="4422775" y="3986213"/>
          <p14:tracePt t="695895" x="4414838" y="3986213"/>
          <p14:tracePt t="695936" x="4408488" y="3986213"/>
          <p14:tracePt t="696048" x="4394200" y="3986213"/>
          <p14:tracePt t="696168" x="4386263" y="3986213"/>
          <p14:tracePt t="696184" x="4379913" y="3986213"/>
          <p14:tracePt t="696200" x="4371975" y="3994150"/>
          <p14:tracePt t="696264" x="4371975" y="4000500"/>
          <p14:tracePt t="696304" x="4365625" y="4022725"/>
          <p14:tracePt t="696376" x="4365625" y="4029075"/>
          <p14:tracePt t="696416" x="4365625" y="4037013"/>
          <p14:tracePt t="696424" x="4365625" y="4043363"/>
          <p14:tracePt t="696425" x="4365625" y="4051300"/>
          <p14:tracePt t="696472" x="4365625" y="4065588"/>
          <p14:tracePt t="696528" x="4365625" y="4071938"/>
          <p14:tracePt t="696543" x="4365625" y="4079875"/>
          <p14:tracePt t="696576" x="4365625" y="4086225"/>
          <p14:tracePt t="696656" x="4365625" y="4100513"/>
          <p14:tracePt t="696664" x="4365625" y="4108450"/>
          <p14:tracePt t="696680" x="4371975" y="4108450"/>
          <p14:tracePt t="696720" x="4379913" y="4108450"/>
          <p14:tracePt t="696760" x="4386263" y="4108450"/>
          <p14:tracePt t="696808" x="4394200" y="4108450"/>
          <p14:tracePt t="696904" x="4408488" y="4108450"/>
          <p14:tracePt t="696936" x="4414838" y="4108450"/>
          <p14:tracePt t="696984" x="4422775" y="4108450"/>
          <p14:tracePt t="697064" x="4429125" y="4108450"/>
          <p14:tracePt t="697096" x="4443413" y="4108450"/>
          <p14:tracePt t="697112" x="4451350" y="4108450"/>
          <p14:tracePt t="697133" x="4457700" y="4108450"/>
          <p14:tracePt t="697144" x="4471988" y="4100513"/>
          <p14:tracePt t="697176" x="4479925" y="4100513"/>
          <p14:tracePt t="697192" x="4486275" y="4094163"/>
          <p14:tracePt t="697208" x="4494213" y="4094163"/>
          <p14:tracePt t="697241" x="4500563" y="4086225"/>
          <p14:tracePt t="697255" x="4514850" y="4079875"/>
          <p14:tracePt t="697296" x="4514850" y="4071938"/>
          <p14:tracePt t="697304" x="4514850" y="4065588"/>
          <p14:tracePt t="697323" x="4514850" y="4051300"/>
          <p14:tracePt t="697324" x="4514850" y="4043363"/>
          <p14:tracePt t="697340" x="4508500" y="4037013"/>
          <p14:tracePt t="697376" x="4508500" y="4029075"/>
          <p14:tracePt t="697384" x="4500563" y="4022725"/>
          <p14:tracePt t="697415" x="4494213" y="4014788"/>
          <p14:tracePt t="697423" x="4486275" y="4008438"/>
          <p14:tracePt t="697425" x="4479925" y="4000500"/>
          <p14:tracePt t="697464" x="4465638" y="3986213"/>
          <p14:tracePt t="697468" x="4451350" y="3986213"/>
          <p14:tracePt t="697474" x="4429125" y="3986213"/>
          <p14:tracePt t="697489" x="4414838" y="3986213"/>
          <p14:tracePt t="697506" x="4408488" y="3979863"/>
          <p14:tracePt t="697522" x="4394200" y="3979863"/>
          <p14:tracePt t="697539" x="4365625" y="3979863"/>
          <p14:tracePt t="697556" x="4351338" y="3979863"/>
          <p14:tracePt t="697572" x="4337050" y="3971925"/>
          <p14:tracePt t="697589" x="4314825" y="3957638"/>
          <p14:tracePt t="697606" x="4308475" y="3957638"/>
          <p14:tracePt t="697622" x="4286250" y="3957638"/>
          <p14:tracePt t="697656" x="4271963" y="3957638"/>
          <p14:tracePt t="697657" x="4265613" y="3957638"/>
          <p14:tracePt t="697704" x="4257675" y="3957638"/>
          <p14:tracePt t="697712" x="4251325" y="3957638"/>
          <p14:tracePt t="697728" x="4237038" y="3957638"/>
          <p14:tracePt t="697732" x="4229100" y="3957638"/>
          <p14:tracePt t="697816" x="4229100" y="3965575"/>
          <p14:tracePt t="697848" x="4229100" y="3971925"/>
          <p14:tracePt t="697856" x="4229100" y="3986213"/>
          <p14:tracePt t="697864" x="4229100" y="3994150"/>
          <p14:tracePt t="697878" x="4229100" y="4000500"/>
          <p14:tracePt t="697889" x="4229100" y="4008438"/>
          <p14:tracePt t="697906" x="4229100" y="4029075"/>
          <p14:tracePt t="697922" x="4229100" y="4037013"/>
          <p14:tracePt t="697939" x="4229100" y="4043363"/>
          <p14:tracePt t="697956" x="4229100" y="4051300"/>
          <p14:tracePt t="697972" x="4237038" y="4065588"/>
          <p14:tracePt t="697989" x="4243388" y="4079875"/>
          <p14:tracePt t="698032" x="4243388" y="4086225"/>
          <p14:tracePt t="698040" x="4257675" y="4100513"/>
          <p14:tracePt t="698080" x="4271963" y="4122738"/>
          <p14:tracePt t="698096" x="4279900" y="4122738"/>
          <p14:tracePt t="698128" x="4294188" y="4129088"/>
          <p14:tracePt t="698135" x="4300538" y="4129088"/>
          <p14:tracePt t="698139" x="4308475" y="4129088"/>
          <p14:tracePt t="698145" x="4314825" y="4129088"/>
          <p14:tracePt t="698155" x="4329113" y="4129088"/>
          <p14:tracePt t="698200" x="4351338" y="4137025"/>
          <p14:tracePt t="698255" x="4357688" y="4137025"/>
          <p14:tracePt t="698288" x="4371975" y="4137025"/>
          <p14:tracePt t="698328" x="4379913" y="4137025"/>
          <p14:tracePt t="698345" x="4386263" y="4137025"/>
          <p14:tracePt t="698360" x="4386263" y="4129088"/>
          <p14:tracePt t="698392" x="4394200" y="4122738"/>
          <p14:tracePt t="698400" x="4394200" y="4114800"/>
          <p14:tracePt t="698416" x="4394200" y="4108450"/>
          <p14:tracePt t="698424" x="4394200" y="4094163"/>
          <p14:tracePt t="698425" x="4394200" y="4086225"/>
          <p14:tracePt t="698439" x="4379913" y="4079875"/>
          <p14:tracePt t="698454" x="4371975" y="4071938"/>
          <p14:tracePt t="698472" x="4357688" y="4043363"/>
          <p14:tracePt t="698489" x="4343400" y="4000500"/>
          <p14:tracePt t="698505" x="4343400" y="3957638"/>
          <p14:tracePt t="698522" x="4343400" y="3900488"/>
          <p14:tracePt t="698538" x="4343400" y="3851275"/>
          <p14:tracePt t="698556" x="4343400" y="3779838"/>
          <p14:tracePt t="698571" x="4343400" y="3714750"/>
          <p14:tracePt t="698588" x="4343400" y="3665538"/>
          <p14:tracePt t="698604" x="4343400" y="3594100"/>
          <p14:tracePt t="698621" x="4343400" y="3551238"/>
          <p14:tracePt t="698637" x="4343400" y="3536950"/>
          <p14:tracePt t="698655" x="4343400" y="3508375"/>
          <p14:tracePt t="698655" x="4343400" y="3500438"/>
          <p14:tracePt t="698673" x="4343400" y="3465513"/>
          <p14:tracePt t="698688" x="4343400" y="3451225"/>
          <p14:tracePt t="698705" x="4351338" y="3436938"/>
          <p14:tracePt t="698721" x="4351338" y="3422650"/>
          <p14:tracePt t="698739" x="4351338" y="3414713"/>
          <p14:tracePt t="698754" x="4351338" y="3379788"/>
          <p14:tracePt t="698772" x="4351338" y="3351213"/>
          <p14:tracePt t="698788" x="4351338" y="3314700"/>
          <p14:tracePt t="698804" x="4351338" y="3308350"/>
          <p14:tracePt t="698821" x="4351338" y="3300413"/>
          <p14:tracePt t="698944" x="4343400" y="3322638"/>
          <p14:tracePt t="699088" x="4337050" y="3322638"/>
          <p14:tracePt t="699096" x="4337050" y="3300413"/>
          <p14:tracePt t="699103" x="4337050" y="3294063"/>
          <p14:tracePt t="699104" x="4337050" y="3271838"/>
          <p14:tracePt t="699121" x="4343400" y="3257550"/>
          <p14:tracePt t="699199" x="4351338" y="3257550"/>
          <p14:tracePt t="699211" x="4365625" y="3257550"/>
          <p14:tracePt t="699576" x="4379913" y="3243263"/>
          <p14:tracePt t="699584" x="4400550" y="3186113"/>
          <p14:tracePt t="699586" x="4422775" y="3143250"/>
          <p14:tracePt t="699603" x="4429125" y="3114675"/>
          <p14:tracePt t="699620" x="4451350" y="3071813"/>
          <p14:tracePt t="699637" x="4451350" y="3057525"/>
          <p14:tracePt t="699653" x="4451350" y="3043238"/>
          <p14:tracePt t="699704" x="4451350" y="3036888"/>
          <p14:tracePt t="699712" x="4451350" y="3022600"/>
          <p14:tracePt t="699840" x="4451350" y="3014663"/>
          <p14:tracePt t="699847" x="4443413" y="3014663"/>
          <p14:tracePt t="699856" x="4414838" y="3028950"/>
          <p14:tracePt t="699864" x="4394200" y="3051175"/>
          <p14:tracePt t="699885" x="4379913" y="3057525"/>
          <p14:tracePt t="699886" x="4371975" y="3065463"/>
          <p14:tracePt t="699903" x="4357688" y="3071813"/>
          <p14:tracePt t="699920" x="4351338" y="3071813"/>
          <p14:tracePt t="699984" x="4343400" y="3071813"/>
          <p14:tracePt t="700024" x="4337050" y="3071813"/>
          <p14:tracePt t="700031" x="4337050" y="3057525"/>
          <p14:tracePt t="700038" x="4337050" y="3051175"/>
          <p14:tracePt t="700052" x="4337050" y="3028950"/>
          <p14:tracePt t="700069" x="4337050" y="3014663"/>
          <p14:tracePt t="700086" x="4337050" y="3008313"/>
          <p14:tracePt t="700102" x="4337050" y="2979738"/>
          <p14:tracePt t="700102" x="4337050" y="2971800"/>
          <p14:tracePt t="700120" x="4337050" y="2965450"/>
          <p14:tracePt t="700160" x="4337050" y="2951163"/>
          <p14:tracePt t="700168" x="4337050" y="2943225"/>
          <p14:tracePt t="700206" x="4343400" y="2936875"/>
          <p14:tracePt t="700352" x="4351338" y="2936875"/>
          <p14:tracePt t="700364" x="4351338" y="2943225"/>
          <p14:tracePt t="700371" x="4351338" y="2951163"/>
          <p14:tracePt t="700385" x="4351338" y="2971800"/>
          <p14:tracePt t="700816" x="4351338" y="2965450"/>
          <p14:tracePt t="700824" x="4329113" y="2965450"/>
          <p14:tracePt t="700831" x="4314825" y="2965450"/>
          <p14:tracePt t="700844" x="4308475" y="2965450"/>
          <p14:tracePt t="700851" x="4294188" y="2979738"/>
          <p14:tracePt t="700868" x="4271963" y="2979738"/>
          <p14:tracePt t="700885" x="4257675" y="2979738"/>
          <p14:tracePt t="700901" x="4237038" y="2986088"/>
          <p14:tracePt t="700918" x="4229100" y="2994025"/>
          <p14:tracePt t="700935" x="4208463" y="3014663"/>
          <p14:tracePt t="700952" x="4179888" y="3036888"/>
          <p14:tracePt t="700952" x="4157663" y="3051175"/>
          <p14:tracePt t="700968" x="4122738" y="3079750"/>
          <p14:tracePt t="700984" x="4100513" y="3100388"/>
          <p14:tracePt t="701002" x="4086225" y="3122613"/>
          <p14:tracePt t="701018" x="4051300" y="3151188"/>
          <p14:tracePt t="701034" x="4037013" y="3186113"/>
          <p14:tracePt t="701051" x="4000500" y="3228975"/>
          <p14:tracePt t="701069" x="3979863" y="3279775"/>
          <p14:tracePt t="701084" x="3943350" y="3322638"/>
          <p14:tracePt t="701101" x="3914775" y="3371850"/>
          <p14:tracePt t="701118" x="3894138" y="3414713"/>
          <p14:tracePt t="701134" x="3886200" y="3494088"/>
          <p14:tracePt t="701152" x="3865563" y="3551238"/>
          <p14:tracePt t="701168" x="3865563" y="3614738"/>
          <p14:tracePt t="701185" x="3865563" y="3679825"/>
          <p14:tracePt t="701200" x="3865563" y="3757613"/>
          <p14:tracePt t="701218" x="3865563" y="3800475"/>
          <p14:tracePt t="701234" x="3865563" y="3836988"/>
          <p14:tracePt t="701250" x="3865563" y="3857625"/>
          <p14:tracePt t="701267" x="3894138" y="3879850"/>
          <p14:tracePt t="701284" x="3937000" y="3894138"/>
          <p14:tracePt t="701301" x="3957638" y="3908425"/>
          <p14:tracePt t="701317" x="4008438" y="3929063"/>
          <p14:tracePt t="701334" x="4043363" y="3943350"/>
          <p14:tracePt t="701351" x="4071938" y="3951288"/>
          <p14:tracePt t="701351" x="4079875" y="3951288"/>
          <p14:tracePt t="701368" x="4122738" y="3951288"/>
          <p14:tracePt t="701384" x="4179888" y="3971925"/>
          <p14:tracePt t="701401" x="4208463" y="3971925"/>
          <p14:tracePt t="701417" x="4222750" y="3971925"/>
          <p14:tracePt t="701434" x="4243388" y="3971925"/>
          <p14:tracePt t="701472" x="4257675" y="3971925"/>
          <p14:tracePt t="701476" x="4265613" y="3971925"/>
          <p14:tracePt t="701736" x="4237038" y="3943350"/>
          <p14:tracePt t="701737" x="4229100" y="3922713"/>
          <p14:tracePt t="701752" x="4194175" y="3879850"/>
          <p14:tracePt t="701760" x="4186238" y="3865563"/>
          <p14:tracePt t="701768" x="4143375" y="3751263"/>
          <p14:tracePt t="701768" x="4129088" y="3679825"/>
          <p14:tracePt t="701784" x="4094163" y="3536950"/>
          <p14:tracePt t="701800" x="4079875" y="3394075"/>
          <p14:tracePt t="701817" x="4057650" y="3279775"/>
          <p14:tracePt t="701833" x="4037013" y="3186113"/>
          <p14:tracePt t="701850" x="4037013" y="3143250"/>
          <p14:tracePt t="701866" x="4037013" y="3086100"/>
          <p14:tracePt t="701883" x="4037013" y="3043238"/>
          <p14:tracePt t="701900" x="4037013" y="2994025"/>
          <p14:tracePt t="701917" x="4051300" y="2951163"/>
          <p14:tracePt t="701935" x="4051300" y="2928938"/>
          <p14:tracePt t="701950" x="4057650" y="2914650"/>
          <p14:tracePt t="701950" x="4057650" y="2900363"/>
          <p14:tracePt t="701968" x="4065588" y="2879725"/>
          <p14:tracePt t="701983" x="4071938" y="2871788"/>
          <p14:tracePt t="702000" x="4071938" y="2857500"/>
          <p14:tracePt t="702017" x="4079875" y="2814638"/>
          <p14:tracePt t="702034" x="4079875" y="2786063"/>
          <p14:tracePt t="702049" x="4094163" y="2757488"/>
          <p14:tracePt t="702066" x="4114800" y="2700338"/>
          <p14:tracePt t="702083" x="4129088" y="2671763"/>
          <p14:tracePt t="702099" x="4157663" y="2628900"/>
          <p14:tracePt t="702117" x="4165600" y="2614613"/>
          <p14:tracePt t="702132" x="4171950" y="2579688"/>
          <p14:tracePt t="702150" x="4171950" y="2557463"/>
          <p14:tracePt t="702166" x="4179888" y="2543175"/>
          <p14:tracePt t="702183" x="4208463" y="2514600"/>
          <p14:tracePt t="702199" x="4229100" y="2451100"/>
          <p14:tracePt t="702216" x="4243388" y="2408238"/>
          <p14:tracePt t="702233" x="4257675" y="2379663"/>
          <p14:tracePt t="702249" x="4265613" y="2357438"/>
          <p14:tracePt t="702267" x="4271963" y="2336800"/>
          <p14:tracePt t="702282" x="4286250" y="2314575"/>
          <p14:tracePt t="702300" x="4286250" y="2257425"/>
          <p14:tracePt t="702316" x="4286250" y="2200275"/>
          <p14:tracePt t="702333" x="4271963" y="2143125"/>
          <p14:tracePt t="702349" x="4265613" y="2100263"/>
          <p14:tracePt t="702365" x="4251325" y="2071688"/>
          <p14:tracePt t="702383" x="4243388" y="2057400"/>
          <p14:tracePt t="702399" x="4243388" y="2036763"/>
          <p14:tracePt t="702416" x="4243388" y="2028825"/>
          <p14:tracePt t="702433" x="4243388" y="2022475"/>
          <p14:tracePt t="702496" x="4243388" y="2014538"/>
          <p14:tracePt t="702512" x="4243388" y="2000250"/>
          <p14:tracePt t="702528" x="4243388" y="1993900"/>
          <p14:tracePt t="702544" x="4243388" y="1985963"/>
          <p14:tracePt t="702544" x="4243388" y="1979613"/>
          <p14:tracePt t="702584" x="4243388" y="1965325"/>
          <p14:tracePt t="702632" x="4243388" y="1957388"/>
          <p14:tracePt t="702640" x="4243388" y="1951038"/>
          <p14:tracePt t="702736" x="4243388" y="1943100"/>
          <p14:tracePt t="702738" x="4214813" y="1943100"/>
          <p14:tracePt t="702752" x="4208463" y="1943100"/>
          <p14:tracePt t="702760" x="4200525" y="1943100"/>
          <p14:tracePt t="702768" x="4179888" y="1943100"/>
          <p14:tracePt t="702783" x="4157663" y="1943100"/>
          <p14:tracePt t="702799" x="4108450" y="1943100"/>
          <p14:tracePt t="702799" x="4100513" y="1951038"/>
          <p14:tracePt t="702817" x="4079875" y="1971675"/>
          <p14:tracePt t="702832" x="4065588" y="2000250"/>
          <p14:tracePt t="702849" x="4029075" y="2043113"/>
          <p14:tracePt t="702865" x="3994150" y="2071688"/>
          <p14:tracePt t="702882" x="3957638" y="2128838"/>
          <p14:tracePt t="702898" x="3908425" y="2179638"/>
          <p14:tracePt t="702914" x="3886200" y="2200275"/>
          <p14:tracePt t="702932" x="3851275" y="2228850"/>
          <p14:tracePt t="702949" x="3800475" y="2257425"/>
          <p14:tracePt t="702966" x="3771900" y="2279650"/>
          <p14:tracePt t="702998" x="3743325" y="2308225"/>
          <p14:tracePt t="702999" x="3714750" y="2336800"/>
          <p14:tracePt t="703015" x="3636963" y="2400300"/>
          <p14:tracePt t="703032" x="3600450" y="2436813"/>
          <p14:tracePt t="703049" x="3571875" y="2457450"/>
          <p14:tracePt t="703066" x="3536950" y="2493963"/>
          <p14:tracePt t="703082" x="3494088" y="2522538"/>
          <p14:tracePt t="703098" x="3457575" y="2543175"/>
          <p14:tracePt t="703115" x="3408363" y="2557463"/>
          <p14:tracePt t="703131" x="3400425" y="2565400"/>
          <p14:tracePt t="703264" x="3386138" y="2565400"/>
          <p14:tracePt t="703271" x="3379788" y="2557463"/>
          <p14:tracePt t="703279" x="3371850" y="2536825"/>
          <p14:tracePt t="703295" x="3365500" y="2536825"/>
          <p14:tracePt t="703298" x="3322638" y="2522538"/>
          <p14:tracePt t="703315" x="3286125" y="2514600"/>
          <p14:tracePt t="703332" x="3257550" y="2514600"/>
          <p14:tracePt t="703348" x="3243263" y="2508250"/>
          <p14:tracePt t="703432" x="3257550" y="2508250"/>
          <p14:tracePt t="703440" x="3271838" y="2508250"/>
          <p14:tracePt t="703443" x="3300413" y="2508250"/>
          <p14:tracePt t="703464" x="3357563" y="2508250"/>
          <p14:tracePt t="703465" x="3443288" y="2508250"/>
          <p14:tracePt t="703483" x="3557588" y="2471738"/>
          <p14:tracePt t="703498" x="3671888" y="2451100"/>
          <p14:tracePt t="703514" x="3786188" y="2408238"/>
          <p14:tracePt t="703531" x="3871913" y="2357438"/>
          <p14:tracePt t="703551" x="3943350" y="2328863"/>
          <p14:tracePt t="703565" x="3965575" y="2308225"/>
          <p14:tracePt t="703581" x="4000500" y="2271713"/>
          <p14:tracePt t="703598" x="4022725" y="2257425"/>
          <p14:tracePt t="703614" x="4071938" y="2208213"/>
          <p14:tracePt t="703631" x="4108450" y="2165350"/>
          <p14:tracePt t="703647" x="4122738" y="2128838"/>
          <p14:tracePt t="703665" x="4137025" y="2100263"/>
          <p14:tracePt t="703681" x="4151313" y="2085975"/>
          <p14:tracePt t="703697" x="4165600" y="2057400"/>
          <p14:tracePt t="703752" x="4165600" y="2051050"/>
          <p14:tracePt t="703784" x="4165600" y="2036763"/>
          <p14:tracePt t="703792" x="4171950" y="2028825"/>
          <p14:tracePt t="703800" x="4179888" y="2014538"/>
          <p14:tracePt t="703814" x="4186238" y="2008188"/>
          <p14:tracePt t="703848" x="4186238" y="2000250"/>
          <p14:tracePt t="703848" x="4194175" y="1993900"/>
          <p14:tracePt t="703882" x="4200525" y="1985963"/>
          <p14:tracePt t="703920" x="4208463" y="1971675"/>
          <p14:tracePt t="703936" x="4214813" y="1943100"/>
          <p14:tracePt t="703952" x="4237038" y="1928813"/>
          <p14:tracePt t="703960" x="4243388" y="1914525"/>
          <p14:tracePt t="703992" x="4243388" y="1908175"/>
          <p14:tracePt t="704448" x="4237038" y="1900238"/>
          <p14:tracePt t="704455" x="4186238" y="1900238"/>
          <p14:tracePt t="704464" x="4114800" y="1900238"/>
          <p14:tracePt t="704464" x="4086225" y="1900238"/>
          <p14:tracePt t="704480" x="4043363" y="1900238"/>
          <p14:tracePt t="704497" x="4000500" y="1900238"/>
          <p14:tracePt t="704513" x="3957638" y="1900238"/>
          <p14:tracePt t="704530" x="3943350" y="1900238"/>
          <p14:tracePt t="704546" x="3922713" y="1900238"/>
          <p14:tracePt t="704632" x="3922713" y="1908175"/>
          <p14:tracePt t="704640" x="3951288" y="1914525"/>
          <p14:tracePt t="704656" x="3965575" y="1914525"/>
          <p14:tracePt t="704664" x="3986213" y="1914525"/>
          <p14:tracePt t="704666" x="4000500" y="1928813"/>
          <p14:tracePt t="704666" x="4022725" y="1936750"/>
          <p14:tracePt t="704679" x="4065588" y="1965325"/>
          <p14:tracePt t="704696" x="4100513" y="1971675"/>
          <p14:tracePt t="704712" x="4143375" y="2000250"/>
          <p14:tracePt t="704729" x="4157663" y="2000250"/>
          <p14:tracePt t="704745" x="4179888" y="2000250"/>
          <p14:tracePt t="704762" x="4186238" y="2008188"/>
          <p14:tracePt t="704780" x="4214813" y="2028825"/>
          <p14:tracePt t="704796" x="4222750" y="2036763"/>
          <p14:tracePt t="704848" x="4251325" y="2043113"/>
          <p14:tracePt t="704864" x="4257675" y="2043113"/>
          <p14:tracePt t="704872" x="4265613" y="2051050"/>
          <p14:tracePt t="704880" x="4271963" y="2065338"/>
          <p14:tracePt t="704887" x="4279900" y="2071688"/>
          <p14:tracePt t="704887" x="4286250" y="2079625"/>
          <p14:tracePt t="704896" x="4294188" y="2085975"/>
          <p14:tracePt t="704912" x="4308475" y="2100263"/>
          <p14:tracePt t="704930" x="4308475" y="2108200"/>
          <p14:tracePt t="704984" x="4308475" y="2114550"/>
          <p14:tracePt t="704992" x="4308475" y="2122488"/>
          <p14:tracePt t="705000" x="4308475" y="2136775"/>
          <p14:tracePt t="705011" x="4308475" y="2151063"/>
          <p14:tracePt t="705028" x="4308475" y="2157413"/>
          <p14:tracePt t="705045" x="4286250" y="2179638"/>
          <p14:tracePt t="705088" x="4279900" y="2185988"/>
          <p14:tracePt t="705095" x="4271963" y="2193925"/>
          <p14:tracePt t="705200" x="4279900" y="2193925"/>
          <p14:tracePt t="705208" x="4286250" y="2200275"/>
          <p14:tracePt t="705240" x="4294188" y="2200275"/>
          <p14:tracePt t="705248" x="4300538" y="2200275"/>
          <p14:tracePt t="705256" x="4322763" y="2200275"/>
          <p14:tracePt t="705262" x="4337050" y="2200275"/>
          <p14:tracePt t="705278" x="4365625" y="2200275"/>
          <p14:tracePt t="705295" x="4394200" y="2200275"/>
          <p14:tracePt t="705312" x="4408488" y="2200275"/>
          <p14:tracePt t="705329" x="4414838" y="2200275"/>
          <p14:tracePt t="705346" x="4429125" y="2200275"/>
          <p14:tracePt t="705362" x="4437063" y="2208213"/>
          <p14:tracePt t="705416" x="4437063" y="2214563"/>
          <p14:tracePt t="705424" x="4437063" y="2236788"/>
          <p14:tracePt t="705440" x="4437063" y="2265363"/>
          <p14:tracePt t="705445" x="4429125" y="2271713"/>
          <p14:tracePt t="705449" x="4400550" y="2286000"/>
          <p14:tracePt t="705461" x="4365625" y="2322513"/>
          <p14:tracePt t="705477" x="4308475" y="2371725"/>
          <p14:tracePt t="705477" x="4279900" y="2400300"/>
          <p14:tracePt t="705496" x="4271963" y="2408238"/>
          <p14:tracePt t="705512" x="4237038" y="2451100"/>
          <p14:tracePt t="705528" x="4229100" y="2457450"/>
          <p14:tracePt t="705656" x="4251325" y="2457450"/>
          <p14:tracePt t="705664" x="4257675" y="2457450"/>
          <p14:tracePt t="705668" x="4265613" y="2457450"/>
          <p14:tracePt t="705678" x="4294188" y="2457450"/>
          <p14:tracePt t="705695" x="4308475" y="2457450"/>
          <p14:tracePt t="705711" x="4329113" y="2457450"/>
          <p14:tracePt t="705728" x="4351338" y="2443163"/>
          <p14:tracePt t="705745" x="4371975" y="2443163"/>
          <p14:tracePt t="705760" x="4379913" y="2443163"/>
          <p14:tracePt t="705848" x="4386263" y="2443163"/>
          <p14:tracePt t="705856" x="4386263" y="2451100"/>
          <p14:tracePt t="705864" x="4386263" y="2486025"/>
          <p14:tracePt t="705864" x="4365625" y="2508250"/>
          <p14:tracePt t="705877" x="4329113" y="2565400"/>
          <p14:tracePt t="705895" x="4300538" y="2622550"/>
          <p14:tracePt t="705910" x="4279900" y="2636838"/>
          <p14:tracePt t="705928" x="4251325" y="2686050"/>
          <p14:tracePt t="705975" x="4243388" y="2693988"/>
          <p14:tracePt t="706055" x="4271963" y="2693988"/>
          <p14:tracePt t="706063" x="4308475" y="2693988"/>
          <p14:tracePt t="706071" x="4329113" y="2693988"/>
          <p14:tracePt t="706076" x="4365625" y="2693988"/>
          <p14:tracePt t="706152" x="4337050" y="2693988"/>
          <p14:tracePt t="706160" x="4243388" y="2693988"/>
          <p14:tracePt t="706168" x="4186238" y="2693988"/>
          <p14:tracePt t="706176" x="4086225" y="2722563"/>
          <p14:tracePt t="706184" x="3886200" y="2743200"/>
          <p14:tracePt t="706194" x="3714750" y="2757488"/>
          <p14:tracePt t="706210" x="3608388" y="2757488"/>
          <p14:tracePt t="706227" x="3529013" y="2757488"/>
          <p14:tracePt t="706244" x="3465513" y="2757488"/>
          <p14:tracePt t="706260" x="3386138" y="2757488"/>
          <p14:tracePt t="706277" x="3294063" y="2757488"/>
          <p14:tracePt t="706293" x="3186113" y="2779713"/>
          <p14:tracePt t="706310" x="3108325" y="2779713"/>
          <p14:tracePt t="706327" x="3028950" y="2779713"/>
          <p14:tracePt t="706327" x="2951163" y="2779713"/>
          <p14:tracePt t="706344" x="2871788" y="2779713"/>
          <p14:tracePt t="706361" x="2786063" y="2779713"/>
          <p14:tracePt t="706378" x="2693988" y="2779713"/>
          <p14:tracePt t="706394" x="2586038" y="2779713"/>
          <p14:tracePt t="706411" x="2465388" y="2779713"/>
          <p14:tracePt t="706426" x="2357438" y="2779713"/>
          <p14:tracePt t="706443" x="2236788" y="2779713"/>
          <p14:tracePt t="706459" x="2136775" y="2779713"/>
          <p14:tracePt t="706476" x="2028825" y="2779713"/>
          <p14:tracePt t="706494" x="1965325" y="2779713"/>
          <p14:tracePt t="706510" x="1893888" y="2779713"/>
          <p14:tracePt t="706527" x="1814513" y="2794000"/>
          <p14:tracePt t="706543" x="1722438" y="2794000"/>
          <p14:tracePt t="706561" x="1657350" y="2794000"/>
          <p14:tracePt t="706577" x="1579563" y="2794000"/>
          <p14:tracePt t="706593" x="1514475" y="2794000"/>
          <p14:tracePt t="706610" x="1471613" y="2794000"/>
          <p14:tracePt t="706626" x="1414463" y="2794000"/>
          <p14:tracePt t="706644" x="1385888" y="2794000"/>
          <p14:tracePt t="706659" x="1350963" y="2794000"/>
          <p14:tracePt t="706677" x="1343025" y="2794000"/>
          <p14:tracePt t="706692" x="1322388" y="2794000"/>
          <p14:tracePt t="706709" x="1265238" y="2794000"/>
          <p14:tracePt t="706726" x="1236663" y="2794000"/>
          <p14:tracePt t="706743" x="1214438" y="2794000"/>
          <p14:tracePt t="706792" x="1208088" y="2794000"/>
          <p14:tracePt t="706800" x="1200150" y="2794000"/>
          <p14:tracePt t="706808" x="1193800" y="2779713"/>
          <p14:tracePt t="706811" x="1171575" y="2771775"/>
          <p14:tracePt t="706827" x="1165225" y="2765425"/>
          <p14:tracePt t="706843" x="1157288" y="2751138"/>
          <p14:tracePt t="706860" x="1150938" y="2743200"/>
          <p14:tracePt t="706876" x="1165225" y="2722563"/>
          <p14:tracePt t="706893" x="1208088" y="2679700"/>
          <p14:tracePt t="706909" x="1293813" y="2636838"/>
          <p14:tracePt t="706926" x="1350963" y="2628900"/>
          <p14:tracePt t="706943" x="1428750" y="2608263"/>
          <p14:tracePt t="706959" x="1528763" y="2608263"/>
          <p14:tracePt t="706977" x="1636713" y="2608263"/>
          <p14:tracePt t="706993" x="1751013" y="2608263"/>
          <p14:tracePt t="707010" x="1893888" y="2608263"/>
          <p14:tracePt t="707025" x="2065338" y="2608263"/>
          <p14:tracePt t="707043" x="2257425" y="2608263"/>
          <p14:tracePt t="707059" x="2393950" y="2608263"/>
          <p14:tracePt t="707076" x="2471738" y="2608263"/>
          <p14:tracePt t="707093" x="2551113" y="2608263"/>
          <p14:tracePt t="707109" x="2614613" y="2608263"/>
          <p14:tracePt t="707126" x="2708275" y="2608263"/>
          <p14:tracePt t="707143" x="2865438" y="2608263"/>
          <p14:tracePt t="707160" x="3057525" y="2608263"/>
          <p14:tracePt t="707176" x="3165475" y="2608263"/>
          <p14:tracePt t="707193" x="3322638" y="2608263"/>
          <p14:tracePt t="707209" x="3494088" y="2608263"/>
          <p14:tracePt t="707226" x="3651250" y="2608263"/>
          <p14:tracePt t="707242" x="3736975" y="2608263"/>
          <p14:tracePt t="707259" x="3794125" y="2608263"/>
          <p14:tracePt t="707275" x="3836988" y="2608263"/>
          <p14:tracePt t="707292" x="3871913" y="2608263"/>
          <p14:tracePt t="707309" x="3922713" y="2608263"/>
          <p14:tracePt t="707325" x="4043363" y="2608263"/>
          <p14:tracePt t="707343" x="4186238" y="2608263"/>
          <p14:tracePt t="707359" x="4429125" y="2608263"/>
          <p14:tracePt t="707376" x="4486275" y="2608263"/>
          <p14:tracePt t="707392" x="4529138" y="2608263"/>
          <p14:tracePt t="707408" x="4572000" y="2600325"/>
          <p14:tracePt t="707426" x="4614863" y="2600325"/>
          <p14:tracePt t="707442" x="4629150" y="2600325"/>
          <p14:tracePt t="707459" x="4665663" y="2600325"/>
          <p14:tracePt t="707475" x="4700588" y="2600325"/>
          <p14:tracePt t="707492" x="4737100" y="2608263"/>
          <p14:tracePt t="707508" x="4751388" y="2614613"/>
          <p14:tracePt t="707567" x="4751388" y="2643188"/>
          <p14:tracePt t="707576" x="4751388" y="2679700"/>
          <p14:tracePt t="707584" x="4729163" y="2708275"/>
          <p14:tracePt t="707592" x="4614863" y="2794000"/>
          <p14:tracePt t="707609" x="4508500" y="2814638"/>
          <p14:tracePt t="707625" x="4394200" y="2851150"/>
          <p14:tracePt t="707642" x="4279900" y="2871788"/>
          <p14:tracePt t="707658" x="4171950" y="2886075"/>
          <p14:tracePt t="707675" x="4014788" y="2886075"/>
          <p14:tracePt t="707691" x="3894138" y="2886075"/>
          <p14:tracePt t="707708" x="3822700" y="2886075"/>
          <p14:tracePt t="707724" x="3736975" y="2886075"/>
          <p14:tracePt t="707741" x="3671888" y="2886075"/>
          <p14:tracePt t="707758" x="3594100" y="2886075"/>
          <p14:tracePt t="707775" x="3514725" y="2886075"/>
          <p14:tracePt t="707775" x="3479800" y="2886075"/>
          <p14:tracePt t="707792" x="3414713" y="2886075"/>
          <p14:tracePt t="707808" x="3371850" y="2886075"/>
          <p14:tracePt t="707825" x="3351213" y="2886075"/>
          <p14:tracePt t="707841" x="3328988" y="2886075"/>
          <p14:tracePt t="707858" x="3300413" y="2886075"/>
          <p14:tracePt t="707875" x="3251200" y="2865438"/>
          <p14:tracePt t="707891" x="3194050" y="2851150"/>
          <p14:tracePt t="707907" x="3122613" y="2836863"/>
          <p14:tracePt t="707925" x="3108325" y="2828925"/>
          <p14:tracePt t="707999" x="3108325" y="2822575"/>
          <p14:tracePt t="708007" x="3108325" y="2814638"/>
          <p14:tracePt t="708010" x="3108325" y="2808288"/>
          <p14:tracePt t="708047" x="3114675" y="2786063"/>
          <p14:tracePt t="708055" x="3122613" y="2779713"/>
          <p14:tracePt t="708071" x="3143250" y="2765425"/>
          <p14:tracePt t="708080" x="3165475" y="2743200"/>
          <p14:tracePt t="708091" x="3200400" y="2722563"/>
          <p14:tracePt t="708108" x="3214688" y="2708275"/>
          <p14:tracePt t="708124" x="3222625" y="2700338"/>
          <p14:tracePt t="708208" x="3228975" y="2700338"/>
          <p14:tracePt t="708239" x="3236913" y="2700338"/>
          <p14:tracePt t="708248" x="3251200" y="2700338"/>
          <p14:tracePt t="708256" x="3265488" y="2700338"/>
          <p14:tracePt t="708264" x="3279775" y="2708275"/>
          <p14:tracePt t="708273" x="3300413" y="2708275"/>
          <p14:tracePt t="708290" x="3308350" y="2708275"/>
          <p14:tracePt t="708308" x="3343275" y="2708275"/>
          <p14:tracePt t="708323" x="3365500" y="2708275"/>
          <p14:tracePt t="708342" x="3400425" y="2708275"/>
          <p14:tracePt t="708357" x="3422650" y="2708275"/>
          <p14:tracePt t="708374" x="3429000" y="2708275"/>
          <p14:tracePt t="708415" x="3436938" y="2714625"/>
          <p14:tracePt t="708448" x="3443288" y="2722563"/>
          <p14:tracePt t="708456" x="3443288" y="2743200"/>
          <p14:tracePt t="708463" x="3443288" y="2751138"/>
          <p14:tracePt t="708475" x="3443288" y="2765425"/>
          <p14:tracePt t="708475" x="3422650" y="2794000"/>
          <p14:tracePt t="708491" x="3414713" y="2800350"/>
          <p14:tracePt t="708507" x="3386138" y="2800350"/>
          <p14:tracePt t="708523" x="3365500" y="2800350"/>
          <p14:tracePt t="708541" x="3357563" y="2800350"/>
          <p14:tracePt t="708556" x="3343275" y="2800350"/>
          <p14:tracePt t="708573" x="3314700" y="2800350"/>
          <p14:tracePt t="708589" x="3308350" y="2800350"/>
          <p14:tracePt t="708607" x="3294063" y="2794000"/>
          <p14:tracePt t="708624" x="3279775" y="2757488"/>
          <p14:tracePt t="708640" x="3271838" y="2736850"/>
          <p14:tracePt t="708688" x="3271838" y="2728913"/>
          <p14:tracePt t="708728" x="3279775" y="2722563"/>
          <p14:tracePt t="708736" x="3314700" y="2722563"/>
          <p14:tracePt t="708744" x="3351213" y="2722563"/>
          <p14:tracePt t="708800" x="3357563" y="2722563"/>
          <p14:tracePt t="708808" x="3357563" y="2736850"/>
          <p14:tracePt t="708823" x="3336925" y="2751138"/>
          <p14:tracePt t="708824" x="3279775" y="2765425"/>
          <p14:tracePt t="708840" x="3243263" y="2779713"/>
          <p14:tracePt t="708857" x="3228975" y="2779713"/>
          <p14:tracePt t="708903" x="3222625" y="2779713"/>
          <p14:tracePt t="708952" x="3222625" y="2771775"/>
          <p14:tracePt t="708960" x="3251200" y="2736850"/>
          <p14:tracePt t="708976" x="3271838" y="2714625"/>
          <p14:tracePt t="708995" x="3286125" y="2700338"/>
          <p14:tracePt t="709104" x="3294063" y="2700338"/>
          <p14:tracePt t="709112" x="3379788" y="2708275"/>
          <p14:tracePt t="709112" x="3429000" y="2722563"/>
          <p14:tracePt t="709120" x="3500438" y="2722563"/>
          <p14:tracePt t="709129" x="3608388" y="2743200"/>
          <p14:tracePt t="709140" x="3751263" y="2771775"/>
          <p14:tracePt t="709158" x="3851275" y="2771775"/>
          <p14:tracePt t="709173" x="3879850" y="2771775"/>
          <p14:tracePt t="709190" x="3886200" y="2771775"/>
          <p14:tracePt t="709206" x="3900488" y="2771775"/>
          <p14:tracePt t="709223" x="3957638" y="2771775"/>
          <p14:tracePt t="709240" x="3994150" y="2771775"/>
          <p14:tracePt t="709256" x="4029075" y="2771775"/>
          <p14:tracePt t="709273" x="4057650" y="2771775"/>
          <p14:tracePt t="709289" x="4086225" y="2771775"/>
          <p14:tracePt t="709306" x="4108450" y="2771775"/>
          <p14:tracePt t="709322" x="4137025" y="2771775"/>
          <p14:tracePt t="709339" x="4179888" y="2771775"/>
          <p14:tracePt t="709356" x="4237038" y="2771775"/>
          <p14:tracePt t="709373" x="4300538" y="2771775"/>
          <p14:tracePt t="709390" x="4400550" y="2765425"/>
          <p14:tracePt t="709406" x="4443413" y="2757488"/>
          <p14:tracePt t="709423" x="4457700" y="2757488"/>
          <p14:tracePt t="709535" x="4422775" y="2757488"/>
          <p14:tracePt t="709543" x="4414838" y="2765425"/>
          <p14:tracePt t="709552" x="4408488" y="2765425"/>
          <p14:tracePt t="709583" x="4386263" y="2771775"/>
          <p14:tracePt t="709592" x="4379913" y="2771775"/>
          <p14:tracePt t="709672" x="4371975" y="2765425"/>
          <p14:tracePt t="709680" x="4371975" y="2757488"/>
          <p14:tracePt t="709688" x="4371975" y="2751138"/>
          <p14:tracePt t="709696" x="4379913" y="2736850"/>
          <p14:tracePt t="709712" x="4408488" y="2722563"/>
          <p14:tracePt t="709722" x="4429125" y="2722563"/>
          <p14:tracePt t="709738" x="4451350" y="2722563"/>
          <p14:tracePt t="709776" x="4457700" y="2722563"/>
          <p14:tracePt t="709789" x="4457700" y="2757488"/>
          <p14:tracePt t="709789" x="4457700" y="2808288"/>
          <p14:tracePt t="709805" x="4457700" y="2865438"/>
          <p14:tracePt t="709821" x="4457700" y="2908300"/>
          <p14:tracePt t="709838" x="4457700" y="2943225"/>
          <p14:tracePt t="709855" x="4443413" y="2979738"/>
          <p14:tracePt t="709872" x="4414838" y="3014663"/>
          <p14:tracePt t="709888" x="4379913" y="3051175"/>
          <p14:tracePt t="709906" x="4357688" y="3071813"/>
          <p14:tracePt t="709922" x="4329113" y="3108325"/>
          <p14:tracePt t="709939" x="4322763" y="3114675"/>
          <p14:tracePt t="709955" x="4294188" y="3128963"/>
          <p14:tracePt t="709972" x="4279900" y="3151188"/>
          <p14:tracePt t="709988" x="4251325" y="3171825"/>
          <p14:tracePt t="710004" x="4229100" y="3194050"/>
          <p14:tracePt t="710022" x="4208463" y="3208338"/>
          <p14:tracePt t="710038" x="4171950" y="3236913"/>
          <p14:tracePt t="710055" x="4143375" y="3265488"/>
          <p14:tracePt t="710071" x="4086225" y="3286125"/>
          <p14:tracePt t="710088" x="4057650" y="3308350"/>
          <p14:tracePt t="710105" x="4029075" y="3322638"/>
          <p14:tracePt t="710121" x="4022725" y="3328988"/>
          <p14:tracePt t="710137" x="3971925" y="3357563"/>
          <p14:tracePt t="710155" x="3894138" y="3408363"/>
          <p14:tracePt t="710172" x="3822700" y="3451225"/>
          <p14:tracePt t="710189" x="3786188" y="3471863"/>
          <p14:tracePt t="710206" x="3751263" y="3494088"/>
          <p14:tracePt t="710221" x="3708400" y="3508375"/>
          <p14:tracePt t="710239" x="3679825" y="3522663"/>
          <p14:tracePt t="710254" x="3651250" y="3543300"/>
          <p14:tracePt t="710288" x="3636963" y="3551238"/>
          <p14:tracePt t="710320" x="3629025" y="3557588"/>
          <p14:tracePt t="710328" x="3622675" y="3571875"/>
          <p14:tracePt t="710336" x="3622675" y="3586163"/>
          <p14:tracePt t="710354" x="3594100" y="3636963"/>
          <p14:tracePt t="710355" x="3586163" y="3671888"/>
          <p14:tracePt t="710371" x="3586163" y="3700463"/>
          <p14:tracePt t="710388" x="3586163" y="3714750"/>
          <p14:tracePt t="710405" x="3571875" y="3743325"/>
          <p14:tracePt t="710421" x="3565525" y="3786188"/>
          <p14:tracePt t="710438" x="3551238" y="3822700"/>
          <p14:tracePt t="710454" x="3543300" y="3851275"/>
          <p14:tracePt t="710472" x="3529013" y="3900488"/>
          <p14:tracePt t="710488" x="3529013" y="3908425"/>
          <p14:tracePt t="710504" x="3529013" y="3914775"/>
          <p14:tracePt t="710792" x="3522663" y="3922713"/>
          <p14:tracePt t="710800" x="3514725" y="3922713"/>
          <p14:tracePt t="710808" x="3500438" y="3929063"/>
          <p14:tracePt t="710822" x="3494088" y="3929063"/>
          <p14:tracePt t="710824" x="3451225" y="3929063"/>
          <p14:tracePt t="710837" x="3408363" y="3951288"/>
          <p14:tracePt t="710853" x="3328988" y="3951288"/>
          <p14:tracePt t="710871" x="3279775" y="3951288"/>
          <p14:tracePt t="710887" x="3228975" y="3951288"/>
          <p14:tracePt t="710903" x="3200400" y="3951288"/>
          <p14:tracePt t="710921" x="3186113" y="3951288"/>
          <p14:tracePt t="710937" x="3165475" y="3951288"/>
          <p14:tracePt t="710992" x="3151188" y="3943350"/>
          <p14:tracePt t="711008" x="3122613" y="3937000"/>
          <p14:tracePt t="711015" x="3114675" y="3929063"/>
          <p14:tracePt t="711024" x="3100388" y="3908425"/>
          <p14:tracePt t="711036" x="3079750" y="3894138"/>
          <p14:tracePt t="711039" x="3065463" y="3857625"/>
          <p14:tracePt t="711053" x="3065463" y="3836988"/>
          <p14:tracePt t="711069" x="3065463" y="3808413"/>
          <p14:tracePt t="711087" x="3065463" y="3779838"/>
          <p14:tracePt t="711103" x="3065463" y="3729038"/>
          <p14:tracePt t="711120" x="3100388" y="3694113"/>
          <p14:tracePt t="711136" x="3122613" y="3671888"/>
          <p14:tracePt t="711153" x="3136900" y="3657600"/>
          <p14:tracePt t="711170" x="3165475" y="3643313"/>
          <p14:tracePt t="711187" x="3171825" y="3629025"/>
          <p14:tracePt t="711204" x="3186113" y="3629025"/>
          <p14:tracePt t="711219" x="3208338" y="3622675"/>
          <p14:tracePt t="711237" x="3236913" y="3608388"/>
          <p14:tracePt t="711253" x="3251200" y="3608388"/>
          <p14:tracePt t="711270" x="3286125" y="3608388"/>
          <p14:tracePt t="711287" x="3308350" y="3608388"/>
          <p14:tracePt t="711302" x="3314700" y="3608388"/>
          <p14:tracePt t="711343" x="3322638" y="3608388"/>
          <p14:tracePt t="711346" x="3328988" y="3608388"/>
          <p14:tracePt t="711384" x="3343275" y="3608388"/>
          <p14:tracePt t="711392" x="3351213" y="3608388"/>
          <p14:tracePt t="711424" x="3357563" y="3608388"/>
          <p14:tracePt t="711456" x="3365500" y="3608388"/>
          <p14:tracePt t="711496" x="3365500" y="3614738"/>
          <p14:tracePt t="711504" x="3365500" y="3622675"/>
          <p14:tracePt t="711511" x="3365500" y="3629025"/>
          <p14:tracePt t="711520" x="3365500" y="3665538"/>
          <p14:tracePt t="711529" x="3379788" y="3679825"/>
          <p14:tracePt t="711536" x="3408363" y="3729038"/>
          <p14:tracePt t="711552" x="3422650" y="3794125"/>
          <p14:tracePt t="711570" x="3443288" y="3851275"/>
          <p14:tracePt t="711586" x="3443288" y="3929063"/>
          <p14:tracePt t="711602" x="3443288" y="3994150"/>
          <p14:tracePt t="711619" x="3443288" y="4051300"/>
          <p14:tracePt t="711636" x="3443288" y="4094163"/>
          <p14:tracePt t="711653" x="3443288" y="4114800"/>
          <p14:tracePt t="711779" x="3443288" y="4122738"/>
          <p14:tracePt t="711831" x="3436938" y="4122738"/>
          <p14:tracePt t="711840" x="3414713" y="4122738"/>
          <p14:tracePt t="711847" x="3408363" y="4122738"/>
          <p14:tracePt t="711856" x="3386138" y="4122738"/>
          <p14:tracePt t="711869" x="3371850" y="4122738"/>
          <p14:tracePt t="711885" x="3343275" y="4122738"/>
          <p14:tracePt t="711902" x="3328988" y="4122738"/>
          <p14:tracePt t="711960" x="3322638" y="4129088"/>
          <p14:tracePt t="711976" x="3308350" y="4129088"/>
          <p14:tracePt t="711977" x="3300413" y="4129088"/>
          <p14:tracePt t="711986" x="3294063" y="4129088"/>
          <p14:tracePt t="712003" x="3286125" y="4129088"/>
          <p14:tracePt t="712019" x="3279775" y="4122738"/>
          <p14:tracePt t="712056" x="3279775" y="4094163"/>
          <p14:tracePt t="712069" x="3279775" y="4086225"/>
          <p14:tracePt t="712072" x="3257550" y="4051300"/>
          <p14:tracePt t="712088" x="3251200" y="4037013"/>
          <p14:tracePt t="712102" x="3243263" y="4029075"/>
          <p14:tracePt t="712160" x="3243263" y="4014788"/>
          <p14:tracePt t="712169" x="3243263" y="4008438"/>
          <p14:tracePt t="712169" x="3243263" y="4000500"/>
          <p14:tracePt t="712216" x="3243263" y="3994150"/>
          <p14:tracePt t="712231" x="3243263" y="3979863"/>
          <p14:tracePt t="712240" x="3243263" y="3971925"/>
          <p14:tracePt t="712259" x="3251200" y="3965575"/>
          <p14:tracePt t="712304" x="3257550" y="3965575"/>
          <p14:tracePt t="712310" x="3265488" y="3957638"/>
          <p14:tracePt t="712328" x="3279775" y="3957638"/>
          <p14:tracePt t="712368" x="3286125" y="3957638"/>
          <p14:tracePt t="712400" x="3294063" y="3957638"/>
          <p14:tracePt t="712408" x="3300413" y="3957638"/>
          <p14:tracePt t="712424" x="3314700" y="3965575"/>
          <p14:tracePt t="712440" x="3314700" y="3971925"/>
          <p14:tracePt t="712448" x="3322638" y="3986213"/>
          <p14:tracePt t="712456" x="3328988" y="3994150"/>
          <p14:tracePt t="712468" x="3328988" y="4000500"/>
          <p14:tracePt t="712512" x="3328988" y="4008438"/>
          <p14:tracePt t="712560" x="3328988" y="4014788"/>
          <p14:tracePt t="712568" x="3328988" y="4022725"/>
          <p14:tracePt t="712570" x="3328988" y="4029075"/>
          <p14:tracePt t="712584" x="3328988" y="4037013"/>
          <p14:tracePt t="712601" x="3328988" y="4043363"/>
          <p14:tracePt t="712618" x="3322638" y="4057650"/>
          <p14:tracePt t="712672" x="3314700" y="4065588"/>
          <p14:tracePt t="712688" x="3294063" y="4086225"/>
          <p14:tracePt t="712816" x="3257550" y="4086225"/>
          <p14:tracePt t="712826" x="3251200" y="4086225"/>
          <p14:tracePt t="712888" x="3243263" y="4086225"/>
          <p14:tracePt t="712920" x="3243263" y="4079875"/>
          <p14:tracePt t="712952" x="3243263" y="4057650"/>
          <p14:tracePt t="713256" x="3251200" y="4057650"/>
          <p14:tracePt t="713264" x="3271838" y="4057650"/>
          <p14:tracePt t="713272" x="3279775" y="4057650"/>
          <p14:tracePt t="713276" x="3294063" y="4057650"/>
          <p14:tracePt t="713283" x="3308350" y="4057650"/>
          <p14:tracePt t="713300" x="3322638" y="4057650"/>
          <p14:tracePt t="713317" x="3328988" y="4057650"/>
          <p14:tracePt t="713360" x="3336925" y="4057650"/>
          <p14:tracePt t="713368" x="3357563" y="4057650"/>
          <p14:tracePt t="713376" x="3365500" y="4065588"/>
          <p14:tracePt t="713384" x="3371850" y="4071938"/>
          <p14:tracePt t="713384" x="3386138" y="4071938"/>
          <p14:tracePt t="713432" x="3394075" y="4071938"/>
          <p14:tracePt t="713440" x="3400425" y="4071938"/>
          <p14:tracePt t="713460" x="3429000" y="4071938"/>
          <p14:tracePt t="713462" x="3436938" y="4071938"/>
          <p14:tracePt t="713466" x="3479800" y="4071938"/>
          <p14:tracePt t="713484" x="3536950" y="4071938"/>
          <p14:tracePt t="713500" x="3586163" y="4071938"/>
          <p14:tracePt t="713516" x="3629025" y="4071938"/>
          <p14:tracePt t="713533" x="3665538" y="4071938"/>
          <p14:tracePt t="713553" x="3686175" y="4071938"/>
          <p14:tracePt t="713566" x="3700463" y="4071938"/>
          <p14:tracePt t="713566" x="3708400" y="4071938"/>
          <p14:tracePt t="713584" x="3736975" y="4086225"/>
          <p14:tracePt t="713600" x="3765550" y="4086225"/>
          <p14:tracePt t="713617" x="3779838" y="4094163"/>
          <p14:tracePt t="713632" x="3786188" y="4094163"/>
          <p14:tracePt t="713650" x="3800475" y="4094163"/>
          <p14:tracePt t="713666" x="3829050" y="4100513"/>
          <p14:tracePt t="713683" x="3851275" y="4100513"/>
          <p14:tracePt t="713700" x="3865563" y="4100513"/>
          <p14:tracePt t="713716" x="3894138" y="4100513"/>
          <p14:tracePt t="713734" x="3929063" y="4114800"/>
          <p14:tracePt t="713749" x="3943350" y="4122738"/>
          <p14:tracePt t="713952" x="3929063" y="4122738"/>
          <p14:tracePt t="713960" x="3900488" y="4122738"/>
          <p14:tracePt t="713968" x="3843338" y="4122738"/>
          <p14:tracePt t="713983" x="3757613" y="4122738"/>
          <p14:tracePt t="713999" x="3636963" y="4122738"/>
          <p14:tracePt t="714016" x="3551238" y="4122738"/>
          <p14:tracePt t="714032" x="3429000" y="4122738"/>
          <p14:tracePt t="714049" x="3328988" y="4137025"/>
          <p14:tracePt t="714066" x="3300413" y="4137025"/>
          <p14:tracePt t="714224" x="3328988" y="4137025"/>
          <p14:tracePt t="714231" x="3351213" y="4137025"/>
          <p14:tracePt t="714240" x="3494088" y="4057650"/>
          <p14:tracePt t="714249" x="3643313" y="3965575"/>
          <p14:tracePt t="714265" x="3786188" y="3879850"/>
          <p14:tracePt t="714283" x="3894138" y="3779838"/>
          <p14:tracePt t="714299" x="4014788" y="3686175"/>
          <p14:tracePt t="714316" x="4079875" y="3608388"/>
          <p14:tracePt t="714332" x="4108450" y="3529013"/>
          <p14:tracePt t="714349" x="4122738" y="3479800"/>
          <p14:tracePt t="714366" x="4122738" y="3429000"/>
          <p14:tracePt t="714381" x="4122738" y="3386138"/>
          <p14:tracePt t="714399" x="4114800" y="3336925"/>
          <p14:tracePt t="714415" x="4114800" y="3257550"/>
          <p14:tracePt t="714432" x="4114800" y="3214688"/>
          <p14:tracePt t="714448" x="4114800" y="3171825"/>
          <p14:tracePt t="714465" x="4114800" y="3122613"/>
          <p14:tracePt t="714482" x="4114800" y="3094038"/>
          <p14:tracePt t="714498" x="4129088" y="3051175"/>
          <p14:tracePt t="714515" x="4137025" y="3028950"/>
          <p14:tracePt t="714532" x="4157663" y="3014663"/>
          <p14:tracePt t="714548" x="4165600" y="2994025"/>
          <p14:tracePt t="714565" x="4186238" y="2979738"/>
          <p14:tracePt t="714582" x="4214813" y="2965450"/>
          <p14:tracePt t="714598" x="4237038" y="2957513"/>
          <p14:tracePt t="714615" x="4265613" y="2943225"/>
          <p14:tracePt t="714632" x="4279900" y="2936875"/>
          <p14:tracePt t="714649" x="4300538" y="2914650"/>
          <p14:tracePt t="714664" x="4314825" y="2900363"/>
          <p14:tracePt t="714728" x="4314825" y="2886075"/>
          <p14:tracePt t="714736" x="4314825" y="2871788"/>
          <p14:tracePt t="714743" x="4314825" y="2865438"/>
          <p14:tracePt t="714752" x="4314825" y="2843213"/>
          <p14:tracePt t="714824" x="4308475" y="2843213"/>
          <p14:tracePt t="714833" x="4300538" y="2843213"/>
          <p14:tracePt t="714835" x="4271963" y="2871788"/>
          <p14:tracePt t="714848" x="4271963" y="2879725"/>
          <p14:tracePt t="714864" x="4271963" y="2900363"/>
          <p14:tracePt t="714882" x="4271963" y="2928938"/>
          <p14:tracePt t="714898" x="4308475" y="2994025"/>
          <p14:tracePt t="714915" x="4365625" y="3065463"/>
          <p14:tracePt t="714930" x="4437063" y="3108325"/>
          <p14:tracePt t="714948" x="4471988" y="3114675"/>
          <p14:tracePt t="714964" x="4529138" y="3114675"/>
          <p14:tracePt t="714980" x="4586288" y="3114675"/>
          <p14:tracePt t="714998" x="4629150" y="3114675"/>
          <p14:tracePt t="715015" x="4651375" y="3114675"/>
          <p14:tracePt t="715015" x="4657725" y="3108325"/>
          <p14:tracePt t="715032" x="4672013" y="3086100"/>
          <p14:tracePt t="715048" x="4672013" y="3079750"/>
          <p14:tracePt t="715065" x="4672013" y="3043238"/>
          <p14:tracePt t="715080" x="4608513" y="3008313"/>
          <p14:tracePt t="715097" x="4529138" y="2957513"/>
          <p14:tracePt t="715114" x="4465638" y="2928938"/>
          <p14:tracePt t="715131" x="4437063" y="2914650"/>
          <p14:tracePt t="715148" x="4414838" y="2914650"/>
          <p14:tracePt t="715164" x="4408488" y="2914650"/>
          <p14:tracePt t="715181" x="4386263" y="2914650"/>
          <p14:tracePt t="715198" x="4357688" y="2922588"/>
          <p14:tracePt t="715240" x="4351338" y="2928938"/>
          <p14:tracePt t="715255" x="4351338" y="2936875"/>
          <p14:tracePt t="715274" x="4351338" y="2957513"/>
          <p14:tracePt t="715312" x="4351338" y="2965450"/>
          <p14:tracePt t="715320" x="4357688" y="2965450"/>
          <p14:tracePt t="715384" x="4365625" y="2965450"/>
          <p14:tracePt t="715463" x="4351338" y="2965450"/>
          <p14:tracePt t="715465" x="4329113" y="2971800"/>
          <p14:tracePt t="715480" x="4329113" y="3000375"/>
          <p14:tracePt t="715481" x="4329113" y="3022600"/>
          <p14:tracePt t="715528" x="4329113" y="3028950"/>
          <p14:tracePt t="715541" x="4337050" y="3028950"/>
          <p14:tracePt t="715541" x="4351338" y="3028950"/>
          <p14:tracePt t="715547" x="4394200" y="3028950"/>
          <p14:tracePt t="715563" x="4414838" y="3028950"/>
          <p14:tracePt t="715580" x="4422775" y="3028950"/>
          <p14:tracePt t="715596" x="4437063" y="3028950"/>
          <p14:tracePt t="715613" x="4443413" y="3014663"/>
          <p14:tracePt t="715629" x="4437063" y="2994025"/>
          <p14:tracePt t="715647" x="4422775" y="2979738"/>
          <p14:tracePt t="715685" x="4414838" y="2979738"/>
          <p14:tracePt t="715689" x="4408488" y="2979738"/>
          <p14:tracePt t="715696" x="4400550" y="2979738"/>
          <p14:tracePt t="715714" x="4379913" y="2979738"/>
          <p14:tracePt t="715781" x="4371975" y="2979738"/>
          <p14:tracePt t="715872" x="4371975" y="2965450"/>
          <p14:tracePt t="715888" x="4365625" y="2965450"/>
          <p14:tracePt t="715896" x="4357688" y="2957513"/>
          <p14:tracePt t="715928" x="4343400" y="2957513"/>
          <p14:tracePt t="716080" x="4337050" y="2957513"/>
          <p14:tracePt t="716100" x="4329113" y="2957513"/>
          <p14:tracePt t="716151" x="4322763" y="2957513"/>
          <p14:tracePt t="717488" x="4329113" y="2957513"/>
          <p14:tracePt t="717496" x="4357688" y="2936875"/>
          <p14:tracePt t="717507" x="4365625" y="2936875"/>
          <p14:tracePt t="717824" x="4343400" y="2936875"/>
          <p14:tracePt t="717832" x="4314825" y="2951163"/>
          <p14:tracePt t="717840" x="4286250" y="2957513"/>
          <p14:tracePt t="717846" x="4243388" y="2986088"/>
          <p14:tracePt t="717861" x="4214813" y="3022600"/>
          <p14:tracePt t="717877" x="4186238" y="3094038"/>
          <p14:tracePt t="717894" x="4165600" y="3171825"/>
          <p14:tracePt t="717910" x="4129088" y="3300413"/>
          <p14:tracePt t="717910" x="4114800" y="3357563"/>
          <p14:tracePt t="717928" x="4114800" y="3408363"/>
          <p14:tracePt t="717943" x="4108450" y="3557588"/>
          <p14:tracePt t="717960" x="4071938" y="3679825"/>
          <p14:tracePt t="717977" x="4071938" y="3786188"/>
          <p14:tracePt t="717994" x="4071938" y="3879850"/>
          <p14:tracePt t="718009" x="4071938" y="3937000"/>
          <p14:tracePt t="718027" x="4071938" y="3965575"/>
          <p14:tracePt t="718042" x="4071938" y="3979863"/>
          <p14:tracePt t="718060" x="4071938" y="4014788"/>
          <p14:tracePt t="718076" x="4071938" y="4037013"/>
          <p14:tracePt t="718128" x="4071938" y="4043363"/>
          <p14:tracePt t="718135" x="4071938" y="4051300"/>
          <p14:tracePt t="718152" x="4071938" y="4057650"/>
          <p14:tracePt t="718168" x="4079875" y="4065588"/>
          <p14:tracePt t="718184" x="4086225" y="4065588"/>
          <p14:tracePt t="718193" x="4100513" y="4065588"/>
          <p14:tracePt t="718200" x="4129088" y="4065588"/>
          <p14:tracePt t="718213" x="4171950" y="4065588"/>
          <p14:tracePt t="718226" x="4194175" y="4065588"/>
          <p14:tracePt t="718242" x="4208463" y="4065588"/>
          <p14:tracePt t="718260" x="4251325" y="4065588"/>
          <p14:tracePt t="718275" x="4294188" y="4065588"/>
          <p14:tracePt t="718293" x="4337050" y="4065588"/>
          <p14:tracePt t="718309" x="4365625" y="4043363"/>
          <p14:tracePt t="718327" x="4379913" y="4043363"/>
          <p14:tracePt t="718400" x="4394200" y="4043363"/>
          <p14:tracePt t="718600" x="4400550" y="4043363"/>
          <p14:tracePt t="718607" x="4408488" y="4043363"/>
          <p14:tracePt t="718656" x="4414838" y="4043363"/>
          <p14:tracePt t="718663" x="4422775" y="4043363"/>
          <p14:tracePt t="718680" x="4437063" y="4057650"/>
          <p14:tracePt t="718696" x="4437063" y="4065588"/>
          <p14:tracePt t="718712" x="4437063" y="4071938"/>
          <p14:tracePt t="718719" x="4437063" y="4086225"/>
          <p14:tracePt t="718728" x="4414838" y="4100513"/>
          <p14:tracePt t="718742" x="4400550" y="4100513"/>
          <p14:tracePt t="718759" x="4351338" y="4100513"/>
          <p14:tracePt t="718775" x="4322763" y="4100513"/>
          <p14:tracePt t="718793" x="4286250" y="4100513"/>
          <p14:tracePt t="718809" x="4251325" y="4100513"/>
          <p14:tracePt t="718825" x="4243388" y="4100513"/>
          <p14:tracePt t="718842" x="4237038" y="4100513"/>
          <p14:tracePt t="718859" x="4229100" y="4100513"/>
          <p14:tracePt t="718904" x="4222750" y="4100513"/>
          <p14:tracePt t="718912" x="4222750" y="4094163"/>
          <p14:tracePt t="718917" x="4222750" y="4086225"/>
          <p14:tracePt t="718925" x="4222750" y="4051300"/>
          <p14:tracePt t="718942" x="4222750" y="4029075"/>
          <p14:tracePt t="718959" x="4222750" y="3994150"/>
          <p14:tracePt t="718975" x="4251325" y="3965575"/>
          <p14:tracePt t="718992" x="4265613" y="3951288"/>
          <p14:tracePt t="719009" x="4271963" y="3943350"/>
          <p14:tracePt t="719026" x="4279900" y="3943350"/>
          <p14:tracePt t="719080" x="4286250" y="3943350"/>
          <p14:tracePt t="719112" x="4294188" y="3943350"/>
          <p14:tracePt t="719119" x="4314825" y="3943350"/>
          <p14:tracePt t="719135" x="4343400" y="3943350"/>
          <p14:tracePt t="719141" x="4371975" y="3957638"/>
          <p14:tracePt t="719192" x="4371975" y="3965575"/>
          <p14:tracePt t="719207" x="4379913" y="3971925"/>
          <p14:tracePt t="719214" x="4379913" y="3994150"/>
          <p14:tracePt t="719225" x="4379913" y="4008438"/>
          <p14:tracePt t="719242" x="4379913" y="4022725"/>
          <p14:tracePt t="719258" x="4379913" y="4029075"/>
          <p14:tracePt t="719275" x="4371975" y="4043363"/>
          <p14:tracePt t="719312" x="4357688" y="4051300"/>
          <p14:tracePt t="719352" x="4351338" y="4065588"/>
          <p14:tracePt t="719496" x="4337050" y="4079875"/>
          <p14:tracePt t="719504" x="4329113" y="4079875"/>
          <p14:tracePt t="719511" x="4322763" y="4079875"/>
          <p14:tracePt t="719512" x="4314825" y="4079875"/>
          <p14:tracePt t="719524" x="4271963" y="4079875"/>
          <p14:tracePt t="719541" x="4229100" y="4086225"/>
          <p14:tracePt t="719558" x="4151313" y="4086225"/>
          <p14:tracePt t="719574" x="4086225" y="4086225"/>
          <p14:tracePt t="719574" x="4008438" y="4086225"/>
          <p14:tracePt t="719608" x="3922713" y="4094163"/>
          <p14:tracePt t="719609" x="3829050" y="4108450"/>
          <p14:tracePt t="719625" x="3736975" y="4129088"/>
          <p14:tracePt t="719641" x="3629025" y="4137025"/>
          <p14:tracePt t="719658" x="3551238" y="4137025"/>
          <p14:tracePt t="719674" x="3514725" y="4137025"/>
          <p14:tracePt t="719691" x="3494088" y="4137025"/>
          <p14:tracePt t="719736" x="3486150" y="4129088"/>
          <p14:tracePt t="719768" x="3471863" y="4122738"/>
          <p14:tracePt t="719770" x="3451225" y="4114800"/>
          <p14:tracePt t="719839" x="3457575" y="4114800"/>
          <p14:tracePt t="719848" x="3486150" y="4114800"/>
          <p14:tracePt t="719857" x="3514725" y="4114800"/>
          <p14:tracePt t="719864" x="3579813" y="4114800"/>
          <p14:tracePt t="719880" x="3700463" y="4114800"/>
          <p14:tracePt t="719891" x="3857625" y="4086225"/>
          <p14:tracePt t="719907" x="4000500" y="4086225"/>
          <p14:tracePt t="719925" x="4094163" y="4086225"/>
          <p14:tracePt t="719940" x="4143375" y="4086225"/>
          <p14:tracePt t="719958" x="4194175" y="4086225"/>
          <p14:tracePt t="719973" x="4222750" y="4086225"/>
          <p14:tracePt t="719990" x="4265613" y="4086225"/>
          <p14:tracePt t="720200" x="4279900" y="4086225"/>
          <p14:tracePt t="720208" x="4314825" y="4086225"/>
          <p14:tracePt t="720208" x="4365625" y="4079875"/>
          <p14:tracePt t="720224" x="4422775" y="4079875"/>
          <p14:tracePt t="720224" x="4557713" y="4079875"/>
          <p14:tracePt t="720240" x="4786313" y="4079875"/>
          <p14:tracePt t="720257" x="5043488" y="4079875"/>
          <p14:tracePt t="720274" x="5265738" y="4079875"/>
          <p14:tracePt t="720291" x="5500688" y="4079875"/>
          <p14:tracePt t="720306" x="5808663" y="4079875"/>
          <p14:tracePt t="720323" x="6300788" y="4079875"/>
          <p14:tracePt t="720340" x="6829425" y="4079875"/>
          <p14:tracePt t="720357" x="7086600" y="4079875"/>
          <p14:tracePt t="720374" x="7208838" y="4079875"/>
          <p14:tracePt t="720389" x="7286625" y="4079875"/>
          <p14:tracePt t="720407" x="7300913" y="4079875"/>
          <p14:tracePt t="720423" x="7315200" y="4079875"/>
          <p14:tracePt t="720440" x="7337425" y="4079875"/>
          <p14:tracePt t="720457" x="7372350" y="4079875"/>
          <p14:tracePt t="720472" x="7380288" y="4079875"/>
          <p14:tracePt t="720552" x="7386638" y="4071938"/>
          <p14:tracePt t="720568" x="7380288" y="4071938"/>
          <p14:tracePt t="720576" x="7372350" y="4065588"/>
          <p14:tracePt t="720584" x="7366000" y="4065588"/>
          <p14:tracePt t="720591" x="7329488" y="4065588"/>
          <p14:tracePt t="720606" x="7286625" y="4065588"/>
          <p14:tracePt t="720623" x="7194550" y="4065588"/>
          <p14:tracePt t="720640" x="7137400" y="4065588"/>
          <p14:tracePt t="720656" x="7094538" y="4065588"/>
          <p14:tracePt t="720673" x="7051675" y="4065588"/>
          <p14:tracePt t="720690" x="7029450" y="4086225"/>
          <p14:tracePt t="720706" x="7023100" y="4094163"/>
          <p14:tracePt t="720784" x="7015163" y="4100513"/>
          <p14:tracePt t="720792" x="7008813" y="4108450"/>
          <p14:tracePt t="720824" x="7008813" y="4114800"/>
          <p14:tracePt t="720903" x="7008813" y="4122738"/>
          <p14:tracePt t="720920" x="7015163" y="4122738"/>
          <p14:tracePt t="720952" x="7023100" y="4122738"/>
          <p14:tracePt t="721000" x="7029450" y="4122738"/>
          <p14:tracePt t="721448" x="7043738" y="4122738"/>
          <p14:tracePt t="721550" x="7051675" y="4122738"/>
          <p14:tracePt t="721592" x="7065963" y="4122738"/>
          <p14:tracePt t="721840" x="7037388" y="4122738"/>
          <p14:tracePt t="721847" x="6943725" y="4122738"/>
          <p14:tracePt t="721856" x="6894513" y="4137025"/>
          <p14:tracePt t="721856" x="6823075" y="4137025"/>
          <p14:tracePt t="721871" x="6480175" y="4137025"/>
          <p14:tracePt t="721888" x="6186488" y="4137025"/>
          <p14:tracePt t="721905" x="5880100" y="4137025"/>
          <p14:tracePt t="721921" x="5594350" y="4137025"/>
          <p14:tracePt t="721938" x="5322888" y="4137025"/>
          <p14:tracePt t="721954" x="5057775" y="4151313"/>
          <p14:tracePt t="721972" x="4786313" y="4151313"/>
          <p14:tracePt t="721988" x="4522788" y="4200525"/>
          <p14:tracePt t="722005" x="4351338" y="4200525"/>
          <p14:tracePt t="722020" x="4165600" y="4200525"/>
          <p14:tracePt t="722038" x="3994150" y="4200525"/>
          <p14:tracePt t="722054" x="3814763" y="4200525"/>
          <p14:tracePt t="722071" x="3494088" y="4200525"/>
          <p14:tracePt t="722088" x="3300413" y="4200525"/>
          <p14:tracePt t="722104" x="3143250" y="4200525"/>
          <p14:tracePt t="722120" x="3008313" y="4200525"/>
          <p14:tracePt t="722137" x="2886075" y="4200525"/>
          <p14:tracePt t="722154" x="2771775" y="4214813"/>
          <p14:tracePt t="722171" x="2651125" y="4214813"/>
          <p14:tracePt t="722188" x="2543175" y="4214813"/>
          <p14:tracePt t="722204" x="2436813" y="4214813"/>
          <p14:tracePt t="722221" x="2336800" y="4214813"/>
          <p14:tracePt t="722237" x="2228850" y="4214813"/>
          <p14:tracePt t="722254" x="2085975" y="4214813"/>
          <p14:tracePt t="722270" x="1979613" y="4214813"/>
          <p14:tracePt t="722287" x="1808163" y="4214813"/>
          <p14:tracePt t="722305" x="1714500" y="4214813"/>
          <p14:tracePt t="722320" x="1651000" y="4214813"/>
          <p14:tracePt t="722338" x="1557338" y="4214813"/>
          <p14:tracePt t="722353" x="1479550" y="4214813"/>
          <p14:tracePt t="722371" x="1414463" y="4214813"/>
          <p14:tracePt t="722387" x="1371600" y="4214813"/>
          <p14:tracePt t="722404" x="1357313" y="4214813"/>
          <p14:tracePt t="722420" x="1336675" y="4214813"/>
          <p14:tracePt t="722437" x="1322388" y="4214813"/>
          <p14:tracePt t="722454" x="1293813" y="4214813"/>
          <p14:tracePt t="722471" x="1285875" y="4222750"/>
          <p14:tracePt t="722504" x="1279525" y="4229100"/>
          <p14:tracePt t="722504" x="1271588" y="4251325"/>
          <p14:tracePt t="722521" x="1271588" y="4271963"/>
          <p14:tracePt t="722537" x="1271588" y="4279900"/>
          <p14:tracePt t="722554" x="1279525" y="4300538"/>
          <p14:tracePt t="722569" x="1308100" y="4314825"/>
          <p14:tracePt t="722587" x="1336675" y="4314825"/>
          <p14:tracePt t="722603" x="1343025" y="4322763"/>
          <p14:tracePt t="722619" x="1365250" y="4322763"/>
          <p14:tracePt t="722637" x="1385888" y="4329113"/>
          <p14:tracePt t="722653" x="1422400" y="4337050"/>
          <p14:tracePt t="722670" x="1465263" y="4337050"/>
          <p14:tracePt t="722686" x="1522413" y="4357688"/>
          <p14:tracePt t="722686" x="1550988" y="4357688"/>
          <p14:tracePt t="722704" x="1643063" y="4357688"/>
          <p14:tracePt t="722719" x="1728788" y="4357688"/>
          <p14:tracePt t="722737" x="1785938" y="4357688"/>
          <p14:tracePt t="722754" x="1808163" y="4357688"/>
          <p14:tracePt t="722770" x="1828800" y="4357688"/>
          <p14:tracePt t="722912" x="1836738" y="4357688"/>
          <p14:tracePt t="722952" x="1843088" y="4357688"/>
          <p14:tracePt t="722959" x="1851025" y="4357688"/>
          <p14:tracePt t="722964" x="1865313" y="4357688"/>
          <p14:tracePt t="722970" x="1908175" y="4357688"/>
          <p14:tracePt t="722986" x="1928813" y="4365625"/>
          <p14:tracePt t="723003" x="1971675" y="4371975"/>
          <p14:tracePt t="723019" x="2065338" y="4371975"/>
          <p14:tracePt t="723036" x="2200275" y="4371975"/>
          <p14:tracePt t="723052" x="2379663" y="4371975"/>
          <p14:tracePt t="723069" x="2528888" y="4371975"/>
          <p14:tracePt t="723086" x="2600325" y="4371975"/>
          <p14:tracePt t="723102" x="2671763" y="4371975"/>
          <p14:tracePt t="723120" x="2700338" y="4371975"/>
          <p14:tracePt t="723135" x="2743200" y="4365625"/>
          <p14:tracePt t="723153" x="2794000" y="4365625"/>
          <p14:tracePt t="723170" x="2857500" y="4365625"/>
          <p14:tracePt t="723186" x="2943225" y="4365625"/>
          <p14:tracePt t="723203" x="3036888" y="4365625"/>
          <p14:tracePt t="723219" x="3128963" y="4365625"/>
          <p14:tracePt t="723236" x="3194050" y="4365625"/>
          <p14:tracePt t="723252" x="3222625" y="4365625"/>
          <p14:tracePt t="723268" x="3228975" y="4365625"/>
          <p14:tracePt t="723311" x="3236913" y="4365625"/>
          <p14:tracePt t="723320" x="3265488" y="4365625"/>
          <p14:tracePt t="723328" x="3271838" y="4365625"/>
          <p14:tracePt t="723328" x="3286125" y="4365625"/>
          <p14:tracePt t="723336" x="3322638" y="4365625"/>
          <p14:tracePt t="723352" x="3351213" y="4357688"/>
          <p14:tracePt t="723369" x="3357563" y="4357688"/>
          <p14:tracePt t="723487" x="3351213" y="4357688"/>
          <p14:tracePt t="723496" x="3314700" y="4357688"/>
          <p14:tracePt t="723503" x="3294063" y="4357688"/>
          <p14:tracePt t="723516" x="3279775" y="4357688"/>
          <p14:tracePt t="723688" x="3265488" y="4365625"/>
          <p14:tracePt t="723872" x="3271838" y="4371975"/>
          <p14:tracePt t="723968" x="3279775" y="4371975"/>
          <p14:tracePt t="724008" x="3308350" y="4371975"/>
          <p14:tracePt t="724016" x="3314700" y="4371975"/>
          <p14:tracePt t="724024" x="3336925" y="4371975"/>
          <p14:tracePt t="724036" x="3343275" y="4371975"/>
          <p14:tracePt t="724079" x="3351213" y="4371975"/>
          <p14:tracePt t="724087" x="3357563" y="4371975"/>
          <p14:tracePt t="724101" x="3371850" y="4371975"/>
          <p14:tracePt t="724104" x="3386138" y="4371975"/>
          <p14:tracePt t="724117" x="3408363" y="4371975"/>
          <p14:tracePt t="724159" x="3429000" y="4365625"/>
          <p14:tracePt t="724880" x="3422650" y="4365625"/>
          <p14:tracePt t="724976" x="3414713" y="4357688"/>
          <p14:tracePt t="725080" x="3400425" y="4357688"/>
          <p14:tracePt t="725319" x="3394075" y="4357688"/>
          <p14:tracePt t="725559" x="3386138" y="4357688"/>
          <p14:tracePt t="725767" x="3379788" y="4357688"/>
          <p14:tracePt t="725775" x="3357563" y="4357688"/>
          <p14:tracePt t="725792" x="3351213" y="4357688"/>
          <p14:tracePt t="725807" x="3336925" y="4357688"/>
          <p14:tracePt t="726360" x="3328988" y="4365625"/>
          <p14:tracePt t="727023" x="3328988" y="4371975"/>
          <p14:tracePt t="727095" x="3314700" y="4371975"/>
          <p14:tracePt t="727104" x="3308350" y="4371975"/>
          <p14:tracePt t="727111" x="3300413" y="4379913"/>
          <p14:tracePt t="727113" x="3257550" y="4379913"/>
          <p14:tracePt t="727130" x="3236913" y="4379913"/>
          <p14:tracePt t="727147" x="3214688" y="4379913"/>
          <p14:tracePt t="727164" x="3136900" y="4379913"/>
          <p14:tracePt t="727180" x="3036888" y="4357688"/>
          <p14:tracePt t="727197" x="2894013" y="4329113"/>
          <p14:tracePt t="727213" x="2665413" y="4294188"/>
          <p14:tracePt t="727231" x="2522538" y="4279900"/>
          <p14:tracePt t="727246" x="2414588" y="4257675"/>
          <p14:tracePt t="727246" x="2371725" y="4237038"/>
          <p14:tracePt t="727264" x="2328863" y="4237038"/>
          <p14:tracePt t="727280" x="2257425" y="4222750"/>
          <p14:tracePt t="727297" x="2185988" y="4214813"/>
          <p14:tracePt t="727313" x="2057400" y="4208463"/>
          <p14:tracePt t="727330" x="1928813" y="4179888"/>
          <p14:tracePt t="727346" x="1836738" y="4171950"/>
          <p14:tracePt t="727364" x="1779588" y="4157663"/>
          <p14:tracePt t="727380" x="1743075" y="4151313"/>
          <p14:tracePt t="727396" x="1728788" y="4151313"/>
          <p14:tracePt t="727414" x="1714500" y="4151313"/>
          <p14:tracePt t="727496" x="1708150" y="4151313"/>
          <p14:tracePt t="727509" x="1700213" y="4151313"/>
          <p14:tracePt t="727553" x="1693863" y="4151313"/>
          <p14:tracePt t="727556" x="1665288" y="4179888"/>
          <p14:tracePt t="727562" x="1665288" y="4222750"/>
          <p14:tracePt t="727580" x="1665288" y="4243388"/>
          <p14:tracePt t="727596" x="1665288" y="4251325"/>
          <p14:tracePt t="727612" x="1671638" y="4265613"/>
          <p14:tracePt t="727657" x="1685925" y="4271963"/>
          <p14:tracePt t="727663" x="1728788" y="4294188"/>
          <p14:tracePt t="727668" x="1736725" y="4294188"/>
          <p14:tracePt t="727678" x="1785938" y="4300538"/>
          <p14:tracePt t="727695" x="1793875" y="4300538"/>
          <p14:tracePt t="727713" x="1808163" y="4300538"/>
          <p14:tracePt t="727729" x="1836738" y="4300538"/>
          <p14:tracePt t="727776" x="1843088" y="4300538"/>
          <p14:tracePt t="727783" x="1851025" y="4300538"/>
          <p14:tracePt t="727831" x="1836738" y="4300538"/>
          <p14:tracePt t="727839" x="1828800" y="4300538"/>
          <p14:tracePt t="727848" x="1814513" y="4300538"/>
          <p14:tracePt t="727879" x="1793875" y="4308475"/>
          <p14:tracePt t="727887" x="1785938" y="4314825"/>
          <p14:tracePt t="727919" x="1779588" y="4329113"/>
          <p14:tracePt t="727920" x="1779588" y="4337050"/>
          <p14:tracePt t="727929" x="1779588" y="4343400"/>
          <p14:tracePt t="728096" x="1771650" y="4337050"/>
          <p14:tracePt t="728135" x="1765300" y="4337050"/>
          <p14:tracePt t="728208" x="1757363" y="4337050"/>
          <p14:tracePt t="728247" x="1757363" y="4343400"/>
          <p14:tracePt t="728303" x="1757363" y="4351338"/>
          <p14:tracePt t="728728" x="1765300" y="4357688"/>
          <p14:tracePt t="729592" x="1771650" y="4357688"/>
          <p14:tracePt t="729647" x="1785938" y="4357688"/>
          <p14:tracePt t="729664" x="1793875" y="4357688"/>
          <p14:tracePt t="729680" x="1800225" y="4357688"/>
          <p14:tracePt t="729688" x="1808163" y="4357688"/>
          <p14:tracePt t="729710" x="1814513" y="4357688"/>
          <p14:tracePt t="729710" x="1836738" y="4357688"/>
          <p14:tracePt t="729726" x="1843088" y="4357688"/>
          <p14:tracePt t="729744" x="1851025" y="4357688"/>
          <p14:tracePt t="729759" x="1871663" y="4357688"/>
          <p14:tracePt t="729807" x="1879600" y="4357688"/>
          <p14:tracePt t="729863" x="1893888" y="4357688"/>
          <p14:tracePt t="729912" x="1900238" y="4357688"/>
          <p14:tracePt t="729943" x="1908175" y="4357688"/>
          <p14:tracePt t="729976" x="1936750" y="4329113"/>
          <p14:tracePt t="730048" x="1943100" y="4329113"/>
          <p14:tracePt t="730056" x="1951038" y="4329113"/>
          <p14:tracePt t="730063" x="1957388" y="4329113"/>
          <p14:tracePt t="730076" x="1965325" y="4329113"/>
          <p14:tracePt t="730095" x="1979613" y="4329113"/>
          <p14:tracePt t="730103" x="1985963" y="4329113"/>
          <p14:tracePt t="730111" x="2022475" y="4351338"/>
          <p14:tracePt t="730126" x="2065338" y="4351338"/>
          <p14:tracePt t="730143" x="2143125" y="4379913"/>
          <p14:tracePt t="730160" x="2222500" y="4386263"/>
          <p14:tracePt t="730176" x="2379663" y="4386263"/>
          <p14:tracePt t="730193" x="2608263" y="4386263"/>
          <p14:tracePt t="730208" x="2808288" y="4386263"/>
          <p14:tracePt t="730226" x="2971800" y="4414838"/>
          <p14:tracePt t="730242" x="3051175" y="4437063"/>
          <p14:tracePt t="730258" x="3108325" y="4437063"/>
          <p14:tracePt t="730275" x="3171825" y="4443413"/>
          <p14:tracePt t="730292" x="3228975" y="4443413"/>
          <p14:tracePt t="730309" x="3336925" y="4443413"/>
          <p14:tracePt t="730325" x="3494088" y="4443413"/>
          <p14:tracePt t="730343" x="3679825" y="4443413"/>
          <p14:tracePt t="730359" x="3937000" y="4443413"/>
          <p14:tracePt t="730376" x="4051300" y="4443413"/>
          <p14:tracePt t="730393" x="4100513" y="4443413"/>
          <p14:tracePt t="730408" x="4143375" y="4443413"/>
          <p14:tracePt t="730425" x="4222750" y="4443413"/>
          <p14:tracePt t="730441" x="4294188" y="4443413"/>
          <p14:tracePt t="730458" x="4329113" y="4443413"/>
          <p14:tracePt t="730476" x="4337050" y="4443413"/>
          <p14:tracePt t="730584" x="4357688" y="4437063"/>
          <p14:tracePt t="730593" x="4379913" y="4422775"/>
          <p14:tracePt t="730615" x="4394200" y="4422775"/>
          <p14:tracePt t="730631" x="4408488" y="4422775"/>
          <p14:tracePt t="730633" x="4414838" y="4422775"/>
          <p14:tracePt t="730642" x="4457700" y="4422775"/>
          <p14:tracePt t="730658" x="4479925" y="4422775"/>
          <p14:tracePt t="730675" x="4486275" y="4422775"/>
          <p14:tracePt t="730727" x="4494213" y="4422775"/>
          <p14:tracePt t="730791" x="4479925" y="4422775"/>
          <p14:tracePt t="730799" x="4471988" y="4422775"/>
          <p14:tracePt t="730808" x="4451350" y="4429125"/>
          <p14:tracePt t="730816" x="4443413" y="4437063"/>
          <p14:tracePt t="730824" x="4414838" y="4437063"/>
          <p14:tracePt t="730841" x="4408488" y="4437063"/>
          <p14:tracePt t="730858" x="4400550" y="4437063"/>
          <p14:tracePt t="730875" x="4371975" y="4422775"/>
          <p14:tracePt t="730891" x="4365625" y="4386263"/>
          <p14:tracePt t="730907" x="4351338" y="4351338"/>
          <p14:tracePt t="730925" x="4343400" y="4322763"/>
          <p14:tracePt t="730959" x="4337050" y="4314825"/>
          <p14:tracePt t="731104" x="4351338" y="4314825"/>
          <p14:tracePt t="731112" x="4357688" y="4314825"/>
          <p14:tracePt t="731128" x="4379913" y="4314825"/>
          <p14:tracePt t="731143" x="4408488" y="4314825"/>
          <p14:tracePt t="731143" x="4414838" y="4314825"/>
          <p14:tracePt t="731159" x="4437063" y="4314825"/>
          <p14:tracePt t="731160" x="4451350" y="4314825"/>
          <p14:tracePt t="731174" x="4557713" y="4314825"/>
          <p14:tracePt t="731191" x="4886325" y="4300538"/>
          <p14:tracePt t="731208" x="5086350" y="4243388"/>
          <p14:tracePt t="731225" x="5280025" y="4194175"/>
          <p14:tracePt t="731241" x="5443538" y="4143375"/>
          <p14:tracePt t="731258" x="5643563" y="4079875"/>
          <p14:tracePt t="731274" x="5843588" y="4008438"/>
          <p14:tracePt t="731290" x="6043613" y="3943350"/>
          <p14:tracePt t="731308" x="6186488" y="3922713"/>
          <p14:tracePt t="731323" x="6365875" y="3879850"/>
          <p14:tracePt t="731341" x="6494463" y="3829050"/>
          <p14:tracePt t="731357" x="6608763" y="3794125"/>
          <p14:tracePt t="731374" x="6700838" y="3771900"/>
          <p14:tracePt t="731391" x="6843713" y="3700463"/>
          <p14:tracePt t="731408" x="6943725" y="3657600"/>
          <p14:tracePt t="731424" x="7008813" y="3629025"/>
          <p14:tracePt t="731441" x="7058025" y="3608388"/>
          <p14:tracePt t="731457" x="7100888" y="3571875"/>
          <p14:tracePt t="731474" x="7115175" y="3565525"/>
          <p14:tracePt t="731491" x="7137400" y="3543300"/>
          <p14:tracePt t="731507" x="7143750" y="3536950"/>
          <p14:tracePt t="731524" x="7151688" y="3529013"/>
          <p14:tracePt t="731608" x="7151688" y="3522663"/>
          <p14:tracePt t="731639" x="7143750" y="3522663"/>
          <p14:tracePt t="731648" x="7115175" y="3508375"/>
          <p14:tracePt t="731655" x="7108825" y="3508375"/>
          <p14:tracePt t="731663" x="7065963" y="3508375"/>
          <p14:tracePt t="731674" x="7008813" y="3508375"/>
          <p14:tracePt t="731691" x="6965950" y="3529013"/>
          <p14:tracePt t="731708" x="6929438" y="3543300"/>
          <p14:tracePt t="731723" x="6908800" y="3551238"/>
          <p14:tracePt t="731740" x="6900863" y="3551238"/>
          <p14:tracePt t="731757" x="6880225" y="3551238"/>
          <p14:tracePt t="731774" x="6858000" y="3551238"/>
          <p14:tracePt t="731790" x="6851650" y="3551238"/>
          <p14:tracePt t="731807" x="6829425" y="3551238"/>
          <p14:tracePt t="731879" x="6823075" y="3551238"/>
          <p14:tracePt t="731888" x="6823075" y="3543300"/>
          <p14:tracePt t="731894" x="6823075" y="3522663"/>
          <p14:tracePt t="731907" x="6843713" y="3486150"/>
          <p14:tracePt t="731923" x="6872288" y="3465513"/>
          <p14:tracePt t="731940" x="6894513" y="3465513"/>
          <p14:tracePt t="731956" x="6900863" y="3465513"/>
          <p14:tracePt t="731974" x="6908800" y="3465513"/>
          <p14:tracePt t="732015" x="6937375" y="3465513"/>
          <p14:tracePt t="732031" x="6951663" y="3465513"/>
          <p14:tracePt t="732040" x="6972300" y="3471863"/>
          <p14:tracePt t="732041" x="6980238" y="3479800"/>
          <p14:tracePt t="732096" x="6980238" y="3494088"/>
          <p14:tracePt t="732103" x="6980238" y="3500438"/>
          <p14:tracePt t="732115" x="6980238" y="3508375"/>
          <p14:tracePt t="732122" x="6980238" y="3514725"/>
          <p14:tracePt t="732140" x="6965950" y="3529013"/>
          <p14:tracePt t="732157" x="6943725" y="3536950"/>
          <p14:tracePt t="732173" x="6915150" y="3529013"/>
          <p14:tracePt t="732190" x="6908800" y="3529013"/>
          <p14:tracePt t="732232" x="6900863" y="3522663"/>
          <p14:tracePt t="732240" x="6900863" y="3508375"/>
          <p14:tracePt t="732248" x="6900863" y="3500438"/>
          <p14:tracePt t="732248" x="6900863" y="3494088"/>
          <p14:tracePt t="732264" x="6900863" y="3465513"/>
          <p14:tracePt t="732272" x="6908800" y="3465513"/>
          <p14:tracePt t="732289" x="6915150" y="3457575"/>
          <p14:tracePt t="732343" x="6923088" y="3457575"/>
          <p14:tracePt t="732352" x="6923088" y="3471863"/>
          <p14:tracePt t="732360" x="6923088" y="3494088"/>
          <p14:tracePt t="732367" x="6923088" y="3500438"/>
          <p14:tracePt t="732375" x="6923088" y="3529013"/>
          <p14:tracePt t="732389" x="6900863" y="3565525"/>
          <p14:tracePt t="732405" x="6894513" y="3571875"/>
          <p14:tracePt t="732496" x="6894513" y="3557588"/>
          <p14:tracePt t="732511" x="6894513" y="3543300"/>
          <p14:tracePt t="732527" x="6900863" y="3536950"/>
          <p14:tracePt t="732543" x="6908800" y="3536950"/>
          <p14:tracePt t="732575" x="6923088" y="3536950"/>
          <p14:tracePt t="733216" x="6900863" y="3536950"/>
          <p14:tracePt t="733227" x="6880225" y="3543300"/>
          <p14:tracePt t="733228" x="6872288" y="3551238"/>
          <p14:tracePt t="733237" x="6858000" y="3565525"/>
          <p14:tracePt t="733255" x="6823075" y="3586163"/>
          <p14:tracePt t="733272" x="6815138" y="3594100"/>
          <p14:tracePt t="733336" x="6780213" y="3600450"/>
          <p14:tracePt t="733339" x="6757988" y="3608388"/>
          <p14:tracePt t="733354" x="6708775" y="3629025"/>
          <p14:tracePt t="733355" x="6657975" y="3643313"/>
          <p14:tracePt t="733371" x="6637338" y="3643313"/>
          <p14:tracePt t="733388" x="6629400" y="3643313"/>
          <p14:tracePt t="733405" x="6600825" y="3643313"/>
          <p14:tracePt t="733421" x="6565900" y="3651250"/>
          <p14:tracePt t="733437" x="6529388" y="3665538"/>
          <p14:tracePt t="733455" x="6508750" y="3671888"/>
          <p14:tracePt t="733455" x="6480175" y="3679825"/>
          <p14:tracePt t="733471" x="6423025" y="3694113"/>
          <p14:tracePt t="733488" x="6337300" y="3700463"/>
          <p14:tracePt t="733505" x="6243638" y="3736975"/>
          <p14:tracePt t="733521" x="6151563" y="3757613"/>
          <p14:tracePt t="733538" x="6015038" y="3800475"/>
          <p14:tracePt t="733555" x="5837238" y="3857625"/>
          <p14:tracePt t="733571" x="5672138" y="3908425"/>
          <p14:tracePt t="733588" x="5572125" y="3929063"/>
          <p14:tracePt t="733604" x="5422900" y="3979863"/>
          <p14:tracePt t="733621" x="5200650" y="4043363"/>
          <p14:tracePt t="733637" x="4972050" y="4094163"/>
          <p14:tracePt t="733654" x="4808538" y="4157663"/>
          <p14:tracePt t="733671" x="4672013" y="4194175"/>
          <p14:tracePt t="733688" x="4572000" y="4222750"/>
          <p14:tracePt t="733704" x="4494213" y="4222750"/>
          <p14:tracePt t="733721" x="4451350" y="4243388"/>
          <p14:tracePt t="733737" x="4394200" y="4257675"/>
          <p14:tracePt t="733755" x="4371975" y="4257675"/>
          <p14:tracePt t="733770" x="4343400" y="4257675"/>
          <p14:tracePt t="733787" x="4337050" y="4265613"/>
          <p14:tracePt t="733840" x="4329113" y="4265613"/>
          <p14:tracePt t="733848" x="4322763" y="4265613"/>
          <p14:tracePt t="733856" x="4308475" y="4265613"/>
          <p14:tracePt t="733872" x="4300538" y="4265613"/>
          <p14:tracePt t="734207" x="4300538" y="4271963"/>
          <p14:tracePt t="734272" x="4308475" y="4271963"/>
          <p14:tracePt t="734280" x="4322763" y="4271963"/>
          <p14:tracePt t="734295" x="4329113" y="4271963"/>
          <p14:tracePt t="734302" x="4351338" y="4271963"/>
          <p14:tracePt t="734307" x="4379913" y="4271963"/>
          <p14:tracePt t="734319" x="4471988" y="4271963"/>
          <p14:tracePt t="734336" x="4600575" y="4237038"/>
          <p14:tracePt t="734352" x="4800600" y="4151313"/>
          <p14:tracePt t="734369" x="5072063" y="4043363"/>
          <p14:tracePt t="734387" x="5351463" y="3957638"/>
          <p14:tracePt t="734403" x="5614988" y="3843338"/>
          <p14:tracePt t="734421" x="5865813" y="3786188"/>
          <p14:tracePt t="734437" x="6094413" y="3708400"/>
          <p14:tracePt t="734453" x="6294438" y="3643313"/>
          <p14:tracePt t="734470" x="6443663" y="3579813"/>
          <p14:tracePt t="734487" x="6523038" y="3557588"/>
          <p14:tracePt t="734503" x="6629400" y="3529013"/>
          <p14:tracePt t="734520" x="6700838" y="3508375"/>
          <p14:tracePt t="734537" x="6765925" y="3500438"/>
          <p14:tracePt t="734553" x="6823075" y="3471863"/>
          <p14:tracePt t="734570" x="6858000" y="3465513"/>
          <p14:tracePt t="734585" x="6865938" y="3465513"/>
          <p14:tracePt t="734632" x="6872288" y="3465513"/>
          <p14:tracePt t="734640" x="6900863" y="3457575"/>
          <p14:tracePt t="734652" x="6908800" y="3457575"/>
          <p14:tracePt t="734652" x="6929438" y="3436938"/>
          <p14:tracePt t="734669" x="6951663" y="3429000"/>
          <p14:tracePt t="734808" x="6951663" y="3436938"/>
          <p14:tracePt t="734815" x="6951663" y="3457575"/>
          <p14:tracePt t="734822" x="6951663" y="3465513"/>
          <p14:tracePt t="734835" x="6943725" y="3471863"/>
          <p14:tracePt t="734863" x="6929438" y="3486150"/>
          <p14:tracePt t="734871" x="6894513" y="3494088"/>
          <p14:tracePt t="734887" x="6865938" y="3514725"/>
          <p14:tracePt t="734887" x="6851650" y="3522663"/>
          <p14:tracePt t="734903" x="6823075" y="3522663"/>
          <p14:tracePt t="734919" x="6808788" y="3522663"/>
          <p14:tracePt t="734960" x="6794500" y="3522663"/>
          <p14:tracePt t="734968" x="6786563" y="3522663"/>
          <p14:tracePt t="734973" x="6780213" y="3522663"/>
          <p14:tracePt t="734985" x="6772275" y="3522663"/>
          <p14:tracePt t="735002" x="6772275" y="3508375"/>
          <p14:tracePt t="735019" x="6772275" y="3494088"/>
          <p14:tracePt t="735035" x="6780213" y="3479800"/>
          <p14:tracePt t="735160" x="6786563" y="3479800"/>
          <p14:tracePt t="735175" x="6794500" y="3479800"/>
          <p14:tracePt t="735184" x="6808788" y="3479800"/>
          <p14:tracePt t="735192" x="6823075" y="3479800"/>
          <p14:tracePt t="735202" x="6829425" y="3479800"/>
          <p14:tracePt t="735218" x="6851650" y="3479800"/>
          <p14:tracePt t="735236" x="6858000" y="3479800"/>
          <p14:tracePt t="735383" x="6858000" y="3494088"/>
          <p14:tracePt t="735391" x="6823075" y="3529013"/>
          <p14:tracePt t="735401" x="6751638" y="3551238"/>
          <p14:tracePt t="735418" x="6651625" y="3594100"/>
          <p14:tracePt t="735434" x="6557963" y="3629025"/>
          <p14:tracePt t="735452" x="6472238" y="3651250"/>
          <p14:tracePt t="735469" x="6357938" y="3708400"/>
          <p14:tracePt t="735484" x="6165850" y="3843338"/>
          <p14:tracePt t="735501" x="5943600" y="3965575"/>
          <p14:tracePt t="735518" x="5651500" y="4079875"/>
          <p14:tracePt t="735535" x="5337175" y="4229100"/>
          <p14:tracePt t="735552" x="5243513" y="4251325"/>
          <p14:tracePt t="735568" x="5143500" y="4286250"/>
          <p14:tracePt t="735584" x="5029200" y="4308475"/>
          <p14:tracePt t="735602" x="4922838" y="4314825"/>
          <p14:tracePt t="735617" x="4837113" y="4337050"/>
          <p14:tracePt t="735634" x="4765675" y="4343400"/>
          <p14:tracePt t="735651" x="4708525" y="4343400"/>
          <p14:tracePt t="735668" x="4651375" y="4343400"/>
          <p14:tracePt t="735685" x="4572000" y="4343400"/>
          <p14:tracePt t="735701" x="4522788" y="4343400"/>
          <p14:tracePt t="735718" x="4486275" y="4343400"/>
          <p14:tracePt t="735734" x="4479925" y="4343400"/>
          <p14:tracePt t="735800" x="4465638" y="4343400"/>
          <p14:tracePt t="735847" x="4457700" y="4343400"/>
          <p14:tracePt t="735860" x="4451350" y="4343400"/>
          <p14:tracePt t="735867" x="4443413" y="4337050"/>
          <p14:tracePt t="736207" x="4443413" y="4322763"/>
          <p14:tracePt t="736811" x="4443413" y="4314825"/>
          <p14:tracePt t="736839" x="4443413" y="4308475"/>
          <p14:tracePt t="736879" x="4443413" y="4300538"/>
          <p14:tracePt t="736911" x="4443413" y="4294188"/>
          <p14:tracePt t="736983" x="4451350" y="4294188"/>
          <p14:tracePt t="736999" x="4457700" y="4294188"/>
          <p14:tracePt t="737008" x="4471988" y="4294188"/>
          <p14:tracePt t="737071" x="4479925" y="4294188"/>
          <p14:tracePt t="738407" x="4471988" y="4294188"/>
          <p14:tracePt t="738415" x="4414838" y="4308475"/>
          <p14:tracePt t="738417" x="4386263" y="4314825"/>
          <p14:tracePt t="738430" x="4329113" y="4314825"/>
          <p14:tracePt t="738447" x="4237038" y="4314825"/>
          <p14:tracePt t="738465" x="4151313" y="4314825"/>
          <p14:tracePt t="738481" x="4057650" y="4314825"/>
          <p14:tracePt t="738497" x="3914775" y="4279900"/>
          <p14:tracePt t="738514" x="3765550" y="4229100"/>
          <p14:tracePt t="738531" x="3643313" y="4214813"/>
          <p14:tracePt t="738547" x="3529013" y="4194175"/>
          <p14:tracePt t="738563" x="3422650" y="4179888"/>
          <p14:tracePt t="738580" x="3314700" y="4171950"/>
          <p14:tracePt t="738596" x="3243263" y="4143375"/>
          <p14:tracePt t="738614" x="3200400" y="4129088"/>
          <p14:tracePt t="738630" x="3171825" y="4122738"/>
          <p14:tracePt t="738630" x="3165475" y="4114800"/>
          <p14:tracePt t="738648" x="3122613" y="4100513"/>
          <p14:tracePt t="738664" x="3086100" y="4094163"/>
          <p14:tracePt t="738681" x="3043238" y="4086225"/>
          <p14:tracePt t="738697" x="3008313" y="4086225"/>
          <p14:tracePt t="738714" x="2986088" y="4086225"/>
          <p14:tracePt t="738730" x="2979738" y="4071938"/>
          <p14:tracePt t="738791" x="2971800" y="4071938"/>
          <p14:tracePt t="739191" x="2957513" y="4051300"/>
          <p14:tracePt t="739200" x="2957513" y="4043363"/>
          <p14:tracePt t="739207" x="2943225" y="4008438"/>
          <p14:tracePt t="739215" x="2936875" y="3965575"/>
          <p14:tracePt t="739231" x="2908300" y="3894138"/>
          <p14:tracePt t="739246" x="2900363" y="3829050"/>
          <p14:tracePt t="739263" x="2851150" y="3657600"/>
          <p14:tracePt t="739281" x="2828925" y="3565525"/>
          <p14:tracePt t="739296" x="2808288" y="3479800"/>
          <p14:tracePt t="739313" x="2808288" y="3443288"/>
          <p14:tracePt t="739330" x="2808288" y="3365500"/>
          <p14:tracePt t="739346" x="2808288" y="3322638"/>
          <p14:tracePt t="739362" x="2808288" y="3279775"/>
          <p14:tracePt t="739380" x="2808288" y="3265488"/>
          <p14:tracePt t="739432" x="2808288" y="3236913"/>
          <p14:tracePt t="739439" x="2808288" y="3222625"/>
          <p14:tracePt t="739452" x="2808288" y="3194050"/>
          <p14:tracePt t="739463" x="2814638" y="3165475"/>
          <p14:tracePt t="739464" x="2822575" y="3136900"/>
          <p14:tracePt t="739478" x="2828925" y="3100388"/>
          <p14:tracePt t="739496" x="2843213" y="3071813"/>
          <p14:tracePt t="739513" x="2851150" y="3057525"/>
          <p14:tracePt t="739528" x="2857500" y="3051175"/>
          <p14:tracePt t="739545" x="2865438" y="3043238"/>
          <p14:tracePt t="739562" x="2871788" y="3036888"/>
          <p14:tracePt t="739579" x="2886075" y="3022600"/>
          <p14:tracePt t="739595" x="2900363" y="3008313"/>
          <p14:tracePt t="739613" x="2914650" y="2971800"/>
          <p14:tracePt t="739629" x="2922588" y="2965450"/>
          <p14:tracePt t="739646" x="2928938" y="2957513"/>
          <p14:tracePt t="739687" x="2936875" y="2951163"/>
          <p14:tracePt t="739695" x="2943225" y="2943225"/>
          <p14:tracePt t="739712" x="2951163" y="2936875"/>
          <p14:tracePt t="739715" x="2965450" y="2922588"/>
          <p14:tracePt t="739728" x="2986088" y="2900363"/>
          <p14:tracePt t="739746" x="3008313" y="2879725"/>
          <p14:tracePt t="739763" x="3043238" y="2843213"/>
          <p14:tracePt t="739779" x="3065463" y="2814638"/>
          <p14:tracePt t="739796" x="3094038" y="2800350"/>
          <p14:tracePt t="739812" x="3114675" y="2779713"/>
          <p14:tracePt t="739828" x="3128963" y="2771775"/>
          <p14:tracePt t="739845" x="3151188" y="2765425"/>
          <p14:tracePt t="739861" x="3171825" y="2757488"/>
          <p14:tracePt t="739879" x="3214688" y="2736850"/>
          <p14:tracePt t="739894" x="3265488" y="2728913"/>
          <p14:tracePt t="739912" x="3308350" y="2722563"/>
          <p14:tracePt t="739928" x="3343275" y="2708275"/>
          <p14:tracePt t="739945" x="3371850" y="2708275"/>
          <p14:tracePt t="739961" x="3386138" y="2693988"/>
          <p14:tracePt t="740015" x="3394075" y="2686050"/>
          <p14:tracePt t="740023" x="3408363" y="2686050"/>
          <p14:tracePt t="740039" x="3429000" y="2679700"/>
          <p14:tracePt t="740048" x="3436938" y="2671763"/>
          <p14:tracePt t="740051" x="3451225" y="2651125"/>
          <p14:tracePt t="740096" x="3457575" y="2643188"/>
          <p14:tracePt t="740335" x="3465513" y="2643188"/>
          <p14:tracePt t="740847" x="3471863" y="2657475"/>
          <p14:tracePt t="740855" x="3486150" y="2722563"/>
          <p14:tracePt t="740863" x="3486150" y="2757488"/>
          <p14:tracePt t="740865" x="3508375" y="2814638"/>
          <p14:tracePt t="740876" x="3508375" y="2894013"/>
          <p14:tracePt t="740894" x="3508375" y="2971800"/>
          <p14:tracePt t="740910" x="3508375" y="3043238"/>
          <p14:tracePt t="740926" x="3500438" y="3165475"/>
          <p14:tracePt t="740944" x="3494088" y="3271838"/>
          <p14:tracePt t="740960" x="3494088" y="3365500"/>
          <p14:tracePt t="740978" x="3471863" y="3471863"/>
          <p14:tracePt t="740993" x="3436938" y="3571875"/>
          <p14:tracePt t="741011" x="3429000" y="3665538"/>
          <p14:tracePt t="741027" x="3408363" y="3736975"/>
          <p14:tracePt t="741043" x="3400425" y="3794125"/>
          <p14:tracePt t="741060" x="3386138" y="3836988"/>
          <p14:tracePt t="741077" x="3379788" y="3871913"/>
          <p14:tracePt t="741094" x="3357563" y="3937000"/>
          <p14:tracePt t="741110" x="3328988" y="4008438"/>
          <p14:tracePt t="741127" x="3300413" y="4129088"/>
          <p14:tracePt t="741144" x="3300413" y="4222750"/>
          <p14:tracePt t="741160" x="3300413" y="4308475"/>
          <p14:tracePt t="741177" x="3300413" y="4379913"/>
          <p14:tracePt t="741193" x="3300413" y="4443413"/>
          <p14:tracePt t="741210" x="3300413" y="4465638"/>
          <p14:tracePt t="741227" x="3294063" y="4500563"/>
          <p14:tracePt t="741243" x="3286125" y="4537075"/>
          <p14:tracePt t="741259" x="3265488" y="4565650"/>
          <p14:tracePt t="741276" x="3243263" y="4594225"/>
          <p14:tracePt t="741292" x="3214688" y="4608513"/>
          <p14:tracePt t="741309" x="3200400" y="4622800"/>
          <p14:tracePt t="741327" x="3186113" y="4629150"/>
          <p14:tracePt t="741344" x="3179763" y="4629150"/>
          <p14:tracePt t="741344" x="3171825" y="4629150"/>
          <p14:tracePt t="741360" x="3143250" y="4637088"/>
          <p14:tracePt t="741377" x="3108325" y="4657725"/>
          <p14:tracePt t="741393" x="3071813" y="4679950"/>
          <p14:tracePt t="741409" x="3051175" y="4700588"/>
          <p14:tracePt t="741427" x="3022600" y="4729163"/>
          <p14:tracePt t="741442" x="3014663" y="4757738"/>
          <p14:tracePt t="741460" x="3008313" y="4800600"/>
          <p14:tracePt t="741476" x="3000375" y="4879975"/>
          <p14:tracePt t="741492" x="2979738" y="4943475"/>
          <p14:tracePt t="741509" x="2979738" y="5037138"/>
          <p14:tracePt t="741526" x="2979738" y="5122863"/>
          <p14:tracePt t="741526" x="2979738" y="5165725"/>
          <p14:tracePt t="741559" x="2986088" y="5222875"/>
          <p14:tracePt t="741560" x="3008313" y="5286375"/>
          <p14:tracePt t="741576" x="3051175" y="5372100"/>
          <p14:tracePt t="741593" x="3100388" y="5451475"/>
          <p14:tracePt t="741610" x="3151188" y="5529263"/>
          <p14:tracePt t="741626" x="3214688" y="5572125"/>
          <p14:tracePt t="741644" x="3265488" y="5594350"/>
          <p14:tracePt t="741659" x="3351213" y="5622925"/>
          <p14:tracePt t="741675" x="3429000" y="5622925"/>
          <p14:tracePt t="741692" x="3522663" y="5637213"/>
          <p14:tracePt t="741709" x="3657600" y="5637213"/>
          <p14:tracePt t="741727" x="3865563" y="5637213"/>
          <p14:tracePt t="741743" x="4086225" y="5637213"/>
          <p14:tracePt t="741743" x="4171950" y="5637213"/>
          <p14:tracePt t="741760" x="4286250" y="5614988"/>
          <p14:tracePt t="741776" x="4379913" y="5600700"/>
          <p14:tracePt t="741793" x="4437063" y="5557838"/>
          <p14:tracePt t="741809" x="4537075" y="5508625"/>
          <p14:tracePt t="741826" x="4679950" y="5400675"/>
          <p14:tracePt t="741843" x="4829175" y="5314950"/>
          <p14:tracePt t="741859" x="5000625" y="5222875"/>
          <p14:tracePt t="741876" x="5100638" y="5180013"/>
          <p14:tracePt t="741893" x="5214938" y="5122863"/>
          <p14:tracePt t="741909" x="5286375" y="5080000"/>
          <p14:tracePt t="741925" x="5329238" y="5043488"/>
          <p14:tracePt t="741943" x="5372100" y="5022850"/>
          <p14:tracePt t="741958" x="5437188" y="4994275"/>
          <p14:tracePt t="741977" x="5500688" y="4957763"/>
          <p14:tracePt t="741993" x="5637213" y="4900613"/>
          <p14:tracePt t="742008" x="5729288" y="4879975"/>
          <p14:tracePt t="742025" x="5772150" y="4872038"/>
          <p14:tracePt t="742041" x="5794375" y="4872038"/>
          <p14:tracePt t="742059" x="5837238" y="4843463"/>
          <p14:tracePt t="742075" x="5908675" y="4837113"/>
          <p14:tracePt t="742092" x="6008688" y="4800600"/>
          <p14:tracePt t="742108" x="6086475" y="4794250"/>
          <p14:tracePt t="742125" x="6180138" y="4794250"/>
          <p14:tracePt t="742143" x="6265863" y="4794250"/>
          <p14:tracePt t="742159" x="6423025" y="4794250"/>
          <p14:tracePt t="742176" x="6480175" y="4794250"/>
          <p14:tracePt t="742192" x="6515100" y="4794250"/>
          <p14:tracePt t="742208" x="6537325" y="4786313"/>
          <p14:tracePt t="742224" x="6557963" y="4786313"/>
          <p14:tracePt t="742242" x="6572250" y="4786313"/>
          <p14:tracePt t="742258" x="6594475" y="4786313"/>
          <p14:tracePt t="742275" x="6637338" y="4786313"/>
          <p14:tracePt t="742291" x="6680200" y="4794250"/>
          <p14:tracePt t="742308" x="6700838" y="4800600"/>
          <p14:tracePt t="742324" x="6729413" y="4829175"/>
          <p14:tracePt t="742342" x="6737350" y="4843463"/>
          <p14:tracePt t="742359" x="6765925" y="4886325"/>
          <p14:tracePt t="742374" x="6780213" y="4957763"/>
          <p14:tracePt t="742392" x="6800850" y="5000625"/>
          <p14:tracePt t="742408" x="6800850" y="5057775"/>
          <p14:tracePt t="742425" x="6800850" y="5122863"/>
          <p14:tracePt t="742441" x="6800850" y="5186363"/>
          <p14:tracePt t="742459" x="6800850" y="5243513"/>
          <p14:tracePt t="742475" x="6800850" y="5286375"/>
          <p14:tracePt t="742491" x="6794500" y="5308600"/>
          <p14:tracePt t="742507" x="6780213" y="5343525"/>
          <p14:tracePt t="742525" x="6757988" y="5365750"/>
          <p14:tracePt t="742542" x="6737350" y="5386388"/>
          <p14:tracePt t="742557" x="6700838" y="5422900"/>
          <p14:tracePt t="742575" x="6637338" y="5451475"/>
          <p14:tracePt t="742592" x="6600825" y="5480050"/>
          <p14:tracePt t="742608" x="6551613" y="5508625"/>
          <p14:tracePt t="742625" x="6508750" y="5514975"/>
          <p14:tracePt t="742641" x="6408738" y="5557838"/>
          <p14:tracePt t="742657" x="6329363" y="5580063"/>
          <p14:tracePt t="742674" x="6200775" y="5614988"/>
          <p14:tracePt t="742691" x="6100763" y="5637213"/>
          <p14:tracePt t="742707" x="5972175" y="5686425"/>
          <p14:tracePt t="742725" x="5857875" y="5708650"/>
          <p14:tracePt t="742740" x="5765800" y="5743575"/>
          <p14:tracePt t="742758" x="5665788" y="5765800"/>
          <p14:tracePt t="742773" x="5557838" y="5794375"/>
          <p14:tracePt t="742792" x="5465763" y="5800725"/>
          <p14:tracePt t="742808" x="5343525" y="5800725"/>
          <p14:tracePt t="742824" x="5186363" y="5800725"/>
          <p14:tracePt t="742841" x="5029200" y="5800725"/>
          <p14:tracePt t="742858" x="4922838" y="5800725"/>
          <p14:tracePt t="742874" x="4837113" y="5800725"/>
          <p14:tracePt t="742890" x="4729163" y="5800725"/>
          <p14:tracePt t="742908" x="4586288" y="5772150"/>
          <p14:tracePt t="742923" x="4422775" y="5737225"/>
          <p14:tracePt t="742941" x="4329113" y="5715000"/>
          <p14:tracePt t="742957" x="4257675" y="5694363"/>
          <p14:tracePt t="742973" x="4194175" y="5672138"/>
          <p14:tracePt t="742973" x="4171950" y="5672138"/>
          <p14:tracePt t="742992" x="4143375" y="5665788"/>
          <p14:tracePt t="743007" x="4071938" y="5643563"/>
          <p14:tracePt t="743024" x="4029075" y="5629275"/>
          <p14:tracePt t="743040" x="3994150" y="5614988"/>
          <p14:tracePt t="743058" x="3929063" y="5580063"/>
          <p14:tracePt t="743074" x="3829050" y="5514975"/>
          <p14:tracePt t="743091" x="3714750" y="5465763"/>
          <p14:tracePt t="743106" x="3643313" y="5422900"/>
          <p14:tracePt t="743124" x="3600450" y="5386388"/>
          <p14:tracePt t="743141" x="3571875" y="5365750"/>
          <p14:tracePt t="743158" x="3551238" y="5343525"/>
          <p14:tracePt t="743174" x="3522663" y="5322888"/>
          <p14:tracePt t="743190" x="3508375" y="5286375"/>
          <p14:tracePt t="743190" x="3500438" y="5280025"/>
          <p14:tracePt t="743208" x="3500438" y="5251450"/>
          <p14:tracePt t="743223" x="3494088" y="5186363"/>
          <p14:tracePt t="743241" x="3471863" y="5114925"/>
          <p14:tracePt t="743256" x="3443288" y="5057775"/>
          <p14:tracePt t="743274" x="3436938" y="5022850"/>
          <p14:tracePt t="743290" x="3414713" y="4986338"/>
          <p14:tracePt t="743307" x="3400425" y="4965700"/>
          <p14:tracePt t="743323" x="3400425" y="4943475"/>
          <p14:tracePt t="743340" x="3394075" y="4929188"/>
          <p14:tracePt t="743357" x="3394075" y="4908550"/>
          <p14:tracePt t="743374" x="3386138" y="4879975"/>
          <p14:tracePt t="743390" x="3365500" y="4837113"/>
          <p14:tracePt t="743406" x="3365500" y="4779963"/>
          <p14:tracePt t="743423" x="3365500" y="4708525"/>
          <p14:tracePt t="743440" x="3357563" y="4665663"/>
          <p14:tracePt t="743457" x="3357563" y="4637088"/>
          <p14:tracePt t="743474" x="3357563" y="4629150"/>
          <p14:tracePt t="743490" x="3357563" y="4622800"/>
          <p14:tracePt t="743506" x="3351213" y="4594225"/>
          <p14:tracePt t="743523" x="3351213" y="4586288"/>
          <p14:tracePt t="743539" x="3351213" y="4565650"/>
          <p14:tracePt t="743558" x="3351213" y="4522788"/>
          <p14:tracePt t="743573" x="3343275" y="4508500"/>
          <p14:tracePt t="743590" x="3328988" y="4494213"/>
          <p14:tracePt t="743590" x="3322638" y="4486275"/>
          <p14:tracePt t="743679" x="3314700" y="4479925"/>
          <p14:tracePt t="743759" x="3300413" y="4479925"/>
          <p14:tracePt t="743792" x="3279775" y="4479925"/>
          <p14:tracePt t="743800" x="3271838" y="4486275"/>
          <p14:tracePt t="743895" x="3257550" y="4508500"/>
          <p14:tracePt t="744064" x="3251200" y="4514850"/>
          <p14:tracePt t="744439" x="3271838" y="4514850"/>
          <p14:tracePt t="744447" x="3286125" y="4514850"/>
          <p14:tracePt t="744455" x="3343275" y="4514850"/>
          <p14:tracePt t="744464" x="3386138" y="4514850"/>
          <p14:tracePt t="744472" x="3457575" y="4514850"/>
          <p14:tracePt t="744489" x="3500438" y="4514850"/>
          <p14:tracePt t="744506" x="3551238" y="4514850"/>
          <p14:tracePt t="744522" x="3671888" y="4514850"/>
          <p14:tracePt t="744539" x="3779838" y="4514850"/>
          <p14:tracePt t="744555" x="3922713" y="4486275"/>
          <p14:tracePt t="744572" x="4051300" y="4451350"/>
          <p14:tracePt t="744588" x="4108450" y="4437063"/>
          <p14:tracePt t="744605" x="4129088" y="4429125"/>
          <p14:tracePt t="744621" x="4157663" y="4429125"/>
          <p14:tracePt t="744637" x="4171950" y="4422775"/>
          <p14:tracePt t="744672" x="4194175" y="4414838"/>
          <p14:tracePt t="744703" x="4200525" y="4408488"/>
          <p14:tracePt t="744735" x="4208463" y="4408488"/>
          <p14:tracePt t="744743" x="4222750" y="4408488"/>
          <p14:tracePt t="744751" x="4229100" y="4408488"/>
          <p14:tracePt t="744756" x="4257675" y="4408488"/>
          <p14:tracePt t="744771" x="4286250" y="4414838"/>
          <p14:tracePt t="744788" x="4322763" y="4429125"/>
          <p14:tracePt t="744805" x="4329113" y="4429125"/>
          <p14:tracePt t="744821" x="4351338" y="4429125"/>
          <p14:tracePt t="744838" x="4394200" y="4443413"/>
          <p14:tracePt t="744854" x="4437063" y="4451350"/>
          <p14:tracePt t="744871" x="4443413" y="4451350"/>
          <p14:tracePt t="744887" x="4451350" y="4451350"/>
          <p14:tracePt t="744906" x="4471988" y="4465638"/>
          <p14:tracePt t="744921" x="4500563" y="4494213"/>
          <p14:tracePt t="744937" x="4529138" y="4514850"/>
          <p14:tracePt t="744954" x="4537075" y="4522788"/>
          <p14:tracePt t="744971" x="4557713" y="4522788"/>
          <p14:tracePt t="744988" x="4572000" y="4537075"/>
          <p14:tracePt t="745004" x="4586288" y="4543425"/>
          <p14:tracePt t="745021" x="4600575" y="4557713"/>
          <p14:tracePt t="745038" x="4600575" y="4565650"/>
          <p14:tracePt t="745054" x="4600575" y="4594225"/>
          <p14:tracePt t="745071" x="4600575" y="4600575"/>
          <p14:tracePt t="745087" x="4594225" y="4622800"/>
          <p14:tracePt t="745104" x="4557713" y="4637088"/>
          <p14:tracePt t="745120" x="4500563" y="4643438"/>
          <p14:tracePt t="745138" x="4494213" y="4643438"/>
          <p14:tracePt t="745155" x="4471988" y="4643438"/>
          <p14:tracePt t="745171" x="4443413" y="4643438"/>
          <p14:tracePt t="745188" x="4371975" y="4643438"/>
          <p14:tracePt t="745204" x="4329113" y="4643438"/>
          <p14:tracePt t="745220" x="4294188" y="4643438"/>
          <p14:tracePt t="745263" x="4286250" y="4643438"/>
          <p14:tracePt t="745279" x="4279900" y="4643438"/>
          <p14:tracePt t="745295" x="4271963" y="4643438"/>
          <p14:tracePt t="745321" x="4257675" y="4629150"/>
          <p14:tracePt t="745322" x="4257675" y="4608513"/>
          <p14:tracePt t="745337" x="4257675" y="4579938"/>
          <p14:tracePt t="745354" x="4257675" y="4565650"/>
          <p14:tracePt t="745370" x="4257675" y="4557713"/>
          <p14:tracePt t="745387" x="4257675" y="4529138"/>
          <p14:tracePt t="745403" x="4265613" y="4514850"/>
          <p14:tracePt t="745420" x="4265613" y="4500563"/>
          <p14:tracePt t="745437" x="4271963" y="4494213"/>
          <p14:tracePt t="745472" x="4279900" y="4494213"/>
          <p14:tracePt t="745472" x="4322763" y="4494213"/>
          <p14:tracePt t="745487" x="4337050" y="4494213"/>
          <p14:tracePt t="745504" x="4357688" y="4494213"/>
          <p14:tracePt t="745521" x="4371975" y="4494213"/>
          <p14:tracePt t="745537" x="4400550" y="4494213"/>
          <p14:tracePt t="745553" x="4422775" y="4494213"/>
          <p14:tracePt t="745570" x="4437063" y="4494213"/>
          <p14:tracePt t="745586" x="4451350" y="4508500"/>
          <p14:tracePt t="745603" x="4471988" y="4522788"/>
          <p14:tracePt t="745620" x="4500563" y="4543425"/>
          <p14:tracePt t="745672" x="4514850" y="4551363"/>
          <p14:tracePt t="745680" x="4537075" y="4565650"/>
          <p14:tracePt t="745683" x="4543425" y="4572000"/>
          <p14:tracePt t="745720" x="4543425" y="4579938"/>
          <p14:tracePt t="745728" x="4543425" y="4594225"/>
          <p14:tracePt t="745735" x="4543425" y="4608513"/>
          <p14:tracePt t="745757" x="4543425" y="4614863"/>
          <p14:tracePt t="745758" x="4543425" y="4622800"/>
          <p14:tracePt t="745791" x="4543425" y="4637088"/>
          <p14:tracePt t="745795" x="4529138" y="4651375"/>
          <p14:tracePt t="745803" x="4508500" y="4657725"/>
          <p14:tracePt t="745820" x="4486275" y="4665663"/>
          <p14:tracePt t="745837" x="4451350" y="4679950"/>
          <p14:tracePt t="745853" x="4443413" y="4686300"/>
          <p14:tracePt t="745887" x="4437063" y="4686300"/>
          <p14:tracePt t="745903" x="4408488" y="4686300"/>
          <p14:tracePt t="745903" x="4379913" y="4686300"/>
          <p14:tracePt t="745920" x="4365625" y="4686300"/>
          <p14:tracePt t="745937" x="4357688" y="4686300"/>
          <p14:tracePt t="745975" x="4357688" y="4679950"/>
          <p14:tracePt t="745979" x="4351338" y="4643438"/>
          <p14:tracePt t="745987" x="4322763" y="4608513"/>
          <p14:tracePt t="746002" x="4314825" y="4594225"/>
          <p14:tracePt t="746048" x="4314825" y="4579938"/>
          <p14:tracePt t="746255" x="4314825" y="4557713"/>
          <p14:tracePt t="746263" x="4314825" y="4551363"/>
          <p14:tracePt t="746272" x="4314825" y="4537075"/>
          <p14:tracePt t="746277" x="4329113" y="4514850"/>
          <p14:tracePt t="746286" x="4329113" y="4508500"/>
          <p14:tracePt t="746303" x="4337050" y="4486275"/>
          <p14:tracePt t="746320" x="4351338" y="4457700"/>
          <p14:tracePt t="746336" x="4379913" y="4414838"/>
          <p14:tracePt t="746353" x="4386263" y="4394200"/>
          <p14:tracePt t="746424" x="4414838" y="4379913"/>
          <p14:tracePt t="746607" x="4394200" y="4379913"/>
          <p14:tracePt t="746616" x="4386263" y="4379913"/>
          <p14:tracePt t="746623" x="4379913" y="4379913"/>
          <p14:tracePt t="746631" x="4371975" y="4379913"/>
          <p14:tracePt t="746639" x="4351338" y="4379913"/>
          <p14:tracePt t="746688" x="4343400" y="4379913"/>
          <p14:tracePt t="746695" x="4329113" y="4365625"/>
          <p14:tracePt t="746704" x="4322763" y="4351338"/>
          <p14:tracePt t="746721" x="4322763" y="4343400"/>
          <p14:tracePt t="746735" x="4322763" y="4314825"/>
          <p14:tracePt t="746752" x="4322763" y="4294188"/>
          <p14:tracePt t="746800" x="4322763" y="4286250"/>
          <p14:tracePt t="746808" x="4322763" y="4279900"/>
          <p14:tracePt t="746816" x="4329113" y="4279900"/>
          <p14:tracePt t="746823" x="4343400" y="4279900"/>
          <p14:tracePt t="746835" x="4386263" y="4279900"/>
          <p14:tracePt t="746852" x="4429125" y="4279900"/>
          <p14:tracePt t="746868" x="4465638" y="4279900"/>
          <p14:tracePt t="746885" x="4479925" y="4279900"/>
          <p14:tracePt t="746901" x="4494213" y="4279900"/>
          <p14:tracePt t="746960" x="4500563" y="4279900"/>
          <p14:tracePt t="746968" x="4500563" y="4308475"/>
          <p14:tracePt t="746969" x="4500563" y="4337050"/>
          <p14:tracePt t="746986" x="4479925" y="4394200"/>
          <p14:tracePt t="747002" x="4457700" y="4429125"/>
          <p14:tracePt t="747018" x="4437063" y="4451350"/>
          <p14:tracePt t="747034" x="4429125" y="4457700"/>
          <p14:tracePt t="747087" x="4422775" y="4465638"/>
          <p14:tracePt t="747151" x="4414838" y="4471988"/>
          <p14:tracePt t="747167" x="4408488" y="4479925"/>
          <p14:tracePt t="747200" x="4408488" y="4486275"/>
          <p14:tracePt t="747203" x="4400550" y="4500563"/>
          <p14:tracePt t="747208" x="4394200" y="4508500"/>
          <p14:tracePt t="747218" x="4386263" y="4514850"/>
          <p14:tracePt t="747234" x="4386263" y="4522788"/>
          <p14:tracePt t="747251" x="4386263" y="4537075"/>
          <p14:tracePt t="747304" x="4379913" y="4543425"/>
          <p14:tracePt t="747367" x="4379913" y="4551363"/>
          <p14:tracePt t="747376" x="4379913" y="4557713"/>
          <p14:tracePt t="747383" x="4386263" y="4565650"/>
          <p14:tracePt t="747496" x="4394200" y="4565650"/>
          <p14:tracePt t="747503" x="4408488" y="4565650"/>
          <p14:tracePt t="747511" x="4429125" y="4565650"/>
          <p14:tracePt t="747519" x="4451350" y="4572000"/>
          <p14:tracePt t="747535" x="4494213" y="4572000"/>
          <p14:tracePt t="747535" x="4522788" y="4579938"/>
          <p14:tracePt t="747552" x="4614863" y="4586288"/>
          <p14:tracePt t="747567" x="4694238" y="4586288"/>
          <p14:tracePt t="747585" x="4794250" y="4586288"/>
          <p14:tracePt t="747600" x="5037138" y="4614863"/>
          <p14:tracePt t="747617" x="5265738" y="4614863"/>
          <p14:tracePt t="747634" x="5472113" y="4614863"/>
          <p14:tracePt t="747650" x="5608638" y="4614863"/>
          <p14:tracePt t="747667" x="5672138" y="4614863"/>
          <p14:tracePt t="747684" x="5700713" y="4614863"/>
          <p14:tracePt t="747701" x="5737225" y="4614863"/>
          <p14:tracePt t="747717" x="5815013" y="4614863"/>
          <p14:tracePt t="747734" x="5943600" y="4614863"/>
          <p14:tracePt t="747751" x="6094413" y="4614863"/>
          <p14:tracePt t="747768" x="6137275" y="4614863"/>
          <p14:tracePt t="747783" x="6143625" y="4614863"/>
          <p14:tracePt t="747801" x="6172200" y="4614863"/>
          <p14:tracePt t="747817" x="6215063" y="4614863"/>
          <p14:tracePt t="747834" x="6286500" y="4608513"/>
          <p14:tracePt t="747850" x="6380163" y="4594225"/>
          <p14:tracePt t="747867" x="6500813" y="4572000"/>
          <p14:tracePt t="747883" x="6680200" y="4572000"/>
          <p14:tracePt t="747899" x="6851650" y="4572000"/>
          <p14:tracePt t="747917" x="6972300" y="4572000"/>
          <p14:tracePt t="747933" x="7015163" y="4572000"/>
          <p14:tracePt t="747950" x="7023100" y="4572000"/>
          <p14:tracePt t="748031" x="7008813" y="4572000"/>
          <p14:tracePt t="748039" x="6965950" y="4572000"/>
          <p14:tracePt t="748047" x="6915150" y="4586288"/>
          <p14:tracePt t="748056" x="6765925" y="4637088"/>
          <p14:tracePt t="748067" x="6608763" y="4651375"/>
          <p14:tracePt t="748083" x="6415088" y="4657725"/>
          <p14:tracePt t="748101" x="6172200" y="4700588"/>
          <p14:tracePt t="748116" x="5880100" y="4700588"/>
          <p14:tracePt t="748134" x="5637213" y="4700588"/>
          <p14:tracePt t="748149" x="5294313" y="4700588"/>
          <p14:tracePt t="748168" x="5208588" y="4700588"/>
          <p14:tracePt t="748182" x="5043488" y="4722813"/>
          <p14:tracePt t="748200" x="4937125" y="4743450"/>
          <p14:tracePt t="748217" x="4814888" y="4757738"/>
          <p14:tracePt t="748232" x="4708525" y="4772025"/>
          <p14:tracePt t="748251" x="4629150" y="4779963"/>
          <p14:tracePt t="748267" x="4579938" y="4800600"/>
          <p14:tracePt t="748283" x="4537075" y="4800600"/>
          <p14:tracePt t="748299" x="4471988" y="4808538"/>
          <p14:tracePt t="748317" x="4414838" y="4814888"/>
          <p14:tracePt t="748332" x="4379913" y="4814888"/>
          <p14:tracePt t="748376" x="4371975" y="4814888"/>
          <p14:tracePt t="748384" x="4351338" y="4814888"/>
          <p14:tracePt t="748389" x="4314825" y="4814888"/>
          <p14:tracePt t="748400" x="4294188" y="4822825"/>
          <p14:tracePt t="748416" x="4271963" y="4822825"/>
          <p14:tracePt t="748615" x="4294188" y="4822825"/>
          <p14:tracePt t="748648" x="4300538" y="4822825"/>
          <p14:tracePt t="748663" x="4314825" y="4822825"/>
          <p14:tracePt t="748671" x="4343400" y="4822825"/>
          <p14:tracePt t="748679" x="4357688" y="4822825"/>
          <p14:tracePt t="748687" x="4457700" y="4822825"/>
          <p14:tracePt t="748699" x="4614863" y="4822825"/>
          <p14:tracePt t="748715" x="4822825" y="4822825"/>
          <p14:tracePt t="748733" x="5014913" y="4822825"/>
          <p14:tracePt t="748749" x="5200650" y="4822825"/>
          <p14:tracePt t="748765" x="5480050" y="4822825"/>
          <p14:tracePt t="748782" x="5937250" y="4822825"/>
          <p14:tracePt t="748800" x="6229350" y="4822825"/>
          <p14:tracePt t="748816" x="6400800" y="4822825"/>
          <p14:tracePt t="748832" x="6494463" y="4822825"/>
          <p14:tracePt t="748848" x="6565900" y="4822825"/>
          <p14:tracePt t="748866" x="6672263" y="4822825"/>
          <p14:tracePt t="748882" x="6780213" y="4822825"/>
          <p14:tracePt t="748898" x="6823075" y="4822825"/>
          <p14:tracePt t="748916" x="6858000" y="4822825"/>
          <p14:tracePt t="748960" x="6880225" y="4814888"/>
          <p14:tracePt t="748968" x="6900863" y="4808538"/>
          <p14:tracePt t="748982" x="6943725" y="4808538"/>
          <p14:tracePt t="748984" x="6958013" y="4794250"/>
          <p14:tracePt t="748999" x="6994525" y="4794250"/>
          <p14:tracePt t="749015" x="7000875" y="4794250"/>
          <p14:tracePt t="749847" x="6958013" y="4794250"/>
          <p14:tracePt t="749855" x="6900863" y="4800600"/>
          <p14:tracePt t="749863" x="6843713" y="4808538"/>
          <p14:tracePt t="749872" x="6751638" y="4843463"/>
          <p14:tracePt t="749881" x="6651625" y="4879975"/>
          <p14:tracePt t="749897" x="6537325" y="4908550"/>
          <p14:tracePt t="749914" x="6443663" y="4929188"/>
          <p14:tracePt t="749930" x="6357938" y="4965700"/>
          <p14:tracePt t="749948" x="6280150" y="4994275"/>
          <p14:tracePt t="749964" x="6180138" y="5029200"/>
          <p14:tracePt t="749980" x="6100763" y="5037138"/>
          <p14:tracePt t="749998" x="6022975" y="5051425"/>
          <p14:tracePt t="750014" x="5972175" y="5065713"/>
          <p14:tracePt t="750031" x="5957888" y="5072063"/>
          <p14:tracePt t="750047" x="5937250" y="5072063"/>
          <p14:tracePt t="750064" x="5857875" y="5094288"/>
          <p14:tracePt t="750081" x="5772150" y="5114925"/>
          <p14:tracePt t="750098" x="5700713" y="5137150"/>
          <p14:tracePt t="750113" x="5665788" y="5143500"/>
          <p14:tracePt t="750131" x="5643563" y="5157788"/>
          <p14:tracePt t="750146" x="5629275" y="5157788"/>
          <p14:tracePt t="750164" x="5614988" y="5165725"/>
          <p14:tracePt t="750181" x="5586413" y="5165725"/>
          <p14:tracePt t="750196" x="5572125" y="5172075"/>
          <p14:tracePt t="750312" x="5580063" y="5172075"/>
          <p14:tracePt t="750327" x="5586413" y="5172075"/>
          <p14:tracePt t="750359" x="5594350" y="5172075"/>
          <p14:tracePt t="750375" x="5608638" y="5165725"/>
          <p14:tracePt t="750407" x="5614988" y="5165725"/>
          <p14:tracePt t="750423" x="5622925" y="5157788"/>
          <p14:tracePt t="750463" x="5629275" y="5151438"/>
          <p14:tracePt t="751528" x="5637213" y="5143500"/>
          <p14:tracePt t="751607" x="5643563" y="5143500"/>
          <p14:tracePt t="751607" x="5651500" y="5137150"/>
          <p14:tracePt t="751679" x="5657850" y="5129213"/>
          <p14:tracePt t="751823" x="5651500" y="5129213"/>
          <p14:tracePt t="751834" x="5643563" y="5129213"/>
          <p14:tracePt t="751838" x="5629275" y="5129213"/>
          <p14:tracePt t="751844" x="5586413" y="5129213"/>
          <p14:tracePt t="751861" x="5508625" y="5122863"/>
          <p14:tracePt t="751877" x="5394325" y="5086350"/>
          <p14:tracePt t="751894" x="5237163" y="5043488"/>
          <p14:tracePt t="751912" x="5072063" y="4994275"/>
          <p14:tracePt t="751927" x="4857750" y="4937125"/>
          <p14:tracePt t="751944" x="4679950" y="4886325"/>
          <p14:tracePt t="751961" x="4537075" y="4872038"/>
          <p14:tracePt t="751978" x="4408488" y="4851400"/>
          <p14:tracePt t="751995" x="4329113" y="4851400"/>
          <p14:tracePt t="752010" x="4251325" y="4851400"/>
          <p14:tracePt t="752028" x="4229100" y="4851400"/>
          <p14:tracePt t="752071" x="4222750" y="4851400"/>
          <p14:tracePt t="752079" x="4214813" y="4843463"/>
          <p14:tracePt t="752100" x="4214813" y="4837113"/>
          <p14:tracePt t="752100" x="4214813" y="4829175"/>
          <p14:tracePt t="752111" x="4214813" y="4786313"/>
          <p14:tracePt t="752127" x="4214813" y="4743450"/>
          <p14:tracePt t="752144" x="4214813" y="4714875"/>
          <p14:tracePt t="752161" x="4214813" y="4672013"/>
          <p14:tracePt t="752178" x="4214813" y="4637088"/>
          <p14:tracePt t="752194" x="4214813" y="4622800"/>
          <p14:tracePt t="752240" x="4214813" y="4614863"/>
          <p14:tracePt t="752248" x="4214813" y="4600575"/>
          <p14:tracePt t="752260" x="4214813" y="4594225"/>
          <p14:tracePt t="752261" x="4214813" y="4579938"/>
          <p14:tracePt t="752277" x="4222750" y="4543425"/>
          <p14:tracePt t="752399" x="4229100" y="4543425"/>
          <p14:tracePt t="752407" x="4229100" y="4579938"/>
          <p14:tracePt t="752416" x="4229100" y="4608513"/>
          <p14:tracePt t="752427" x="4229100" y="4643438"/>
          <p14:tracePt t="752427" x="4229100" y="4679950"/>
          <p14:tracePt t="752432" x="4229100" y="4722813"/>
          <p14:tracePt t="752443" x="4257675" y="4800600"/>
          <p14:tracePt t="752460" x="4279900" y="4879975"/>
          <p14:tracePt t="752478" x="4286250" y="4929188"/>
          <p14:tracePt t="752494" x="4286250" y="4972050"/>
          <p14:tracePt t="752511" x="4300538" y="4994275"/>
          <p14:tracePt t="752526" x="4308475" y="5008563"/>
          <p14:tracePt t="752545" x="4308475" y="5022850"/>
          <p14:tracePt t="752559" x="4308475" y="5057775"/>
          <p14:tracePt t="752577" x="4308475" y="5080000"/>
          <p14:tracePt t="752594" x="4308475" y="5086350"/>
          <p14:tracePt t="752610" x="4308475" y="5094288"/>
          <p14:tracePt t="752627" x="4308475" y="5100638"/>
          <p14:tracePt t="752671" x="4271963" y="5129213"/>
          <p14:tracePt t="752679" x="4171950" y="5129213"/>
          <p14:tracePt t="752695" x="4100513" y="5129213"/>
          <p14:tracePt t="752703" x="4000500" y="5129213"/>
          <p14:tracePt t="752712" x="3808413" y="5129213"/>
          <p14:tracePt t="752728" x="3671888" y="5129213"/>
          <p14:tracePt t="752728" x="3614738" y="5129213"/>
          <p14:tracePt t="752744" x="3522663" y="5137150"/>
          <p14:tracePt t="752760" x="3465513" y="5157788"/>
          <p14:tracePt t="752776" x="3443288" y="5157788"/>
          <p14:tracePt t="752793" x="3408363" y="5157788"/>
          <p14:tracePt t="752810" x="3365500" y="5157788"/>
          <p14:tracePt t="752826" x="3351213" y="5157788"/>
          <p14:tracePt t="752903" x="3357563" y="5157788"/>
          <p14:tracePt t="752911" x="3365500" y="5157788"/>
          <p14:tracePt t="752914" x="3394075" y="5157788"/>
          <p14:tracePt t="752926" x="3422650" y="5157788"/>
          <p14:tracePt t="752943" x="3451225" y="5157788"/>
          <p14:tracePt t="753095" x="3429000" y="5157788"/>
          <p14:tracePt t="753103" x="3422650" y="5157788"/>
          <p14:tracePt t="753111" x="3408363" y="5157788"/>
          <p14:tracePt t="753119" x="3400425" y="5157788"/>
          <p14:tracePt t="753127" x="3386138" y="5157788"/>
          <p14:tracePt t="753127" x="3371850" y="5157788"/>
          <p14:tracePt t="753159" x="3357563" y="5157788"/>
          <p14:tracePt t="753160" x="3322638" y="5157788"/>
          <p14:tracePt t="753176" x="3300413" y="5143500"/>
          <p14:tracePt t="754280" x="3322638" y="5143500"/>
          <p14:tracePt t="754288" x="3351213" y="5143500"/>
          <p14:tracePt t="754295" x="3357563" y="5143500"/>
          <p14:tracePt t="754303" x="3371850" y="5143500"/>
          <p14:tracePt t="754312" x="3436938" y="5143500"/>
          <p14:tracePt t="754325" x="3494088" y="5143500"/>
          <p14:tracePt t="754341" x="3557588" y="5143500"/>
          <p14:tracePt t="754358" x="3651250" y="5143500"/>
          <p14:tracePt t="754375" x="3751263" y="5143500"/>
          <p14:tracePt t="754390" x="3900488" y="5143500"/>
          <p14:tracePt t="754408" x="3943350" y="5143500"/>
          <p14:tracePt t="754424" x="3957638" y="5143500"/>
          <p14:tracePt t="754441" x="3994150" y="5143500"/>
          <p14:tracePt t="754457" x="4029075" y="5129213"/>
          <p14:tracePt t="754475" x="4065588" y="5122863"/>
          <p14:tracePt t="754491" x="4086225" y="5122863"/>
          <p14:tracePt t="754508" x="4129088" y="5122863"/>
          <p14:tracePt t="754524" x="4171950" y="5114925"/>
          <p14:tracePt t="754541" x="4251325" y="5114925"/>
          <p14:tracePt t="754558" x="4343400" y="5114925"/>
          <p14:tracePt t="754574" x="4394200" y="5114925"/>
          <p14:tracePt t="756127" x="4386263" y="5114925"/>
          <p14:tracePt t="756159" x="4371975" y="5114925"/>
          <p14:tracePt t="756191" x="4365625" y="5114925"/>
          <p14:tracePt t="756199" x="4357688" y="5114925"/>
          <p14:tracePt t="756207" x="4337050" y="5114925"/>
          <p14:tracePt t="756221" x="4322763" y="5114925"/>
          <p14:tracePt t="756238" x="4314825" y="5114925"/>
          <p14:tracePt t="756279" x="4300538" y="5114925"/>
          <p14:tracePt t="756311" x="4294188" y="5114925"/>
          <p14:tracePt t="756352" x="4279900" y="5114925"/>
          <p14:tracePt t="756359" x="4271963" y="5114925"/>
          <p14:tracePt t="757279" x="4251325" y="5114925"/>
          <p14:tracePt t="757287" x="4243388" y="5086350"/>
          <p14:tracePt t="757290" x="4243388" y="5057775"/>
          <p14:tracePt t="757290" x="4243388" y="5043488"/>
          <p14:tracePt t="757304" x="4243388" y="5000625"/>
          <p14:tracePt t="757320" x="4243388" y="4965700"/>
          <p14:tracePt t="757337" x="4251325" y="4929188"/>
          <p14:tracePt t="757353" x="4251325" y="4894263"/>
          <p14:tracePt t="757370" x="4251325" y="4851400"/>
          <p14:tracePt t="757386" x="4257675" y="4814888"/>
          <p14:tracePt t="757403" x="4265613" y="4794250"/>
          <p14:tracePt t="757419" x="4294188" y="4757738"/>
          <p14:tracePt t="757436" x="4308475" y="4729163"/>
          <p14:tracePt t="757454" x="4337050" y="4700588"/>
          <p14:tracePt t="757470" x="4351338" y="4672013"/>
          <p14:tracePt t="757470" x="4351338" y="4665663"/>
          <p14:tracePt t="757488" x="4357688" y="4657725"/>
          <p14:tracePt t="757503" x="4365625" y="4651375"/>
          <p14:tracePt t="757520" x="4379913" y="4637088"/>
          <p14:tracePt t="757536" x="4386263" y="4629150"/>
          <p14:tracePt t="757553" x="4400550" y="4614863"/>
          <p14:tracePt t="757569" x="4414838" y="4586288"/>
          <p14:tracePt t="757615" x="4414838" y="4579938"/>
          <p14:tracePt t="757751" x="4414838" y="4572000"/>
          <p14:tracePt t="758511" x="4408488" y="4572000"/>
          <p14:tracePt t="758527" x="4400550" y="4572000"/>
          <p14:tracePt t="758544" x="4394200" y="4594225"/>
          <p14:tracePt t="758561" x="4394200" y="4600575"/>
          <p14:tracePt t="758567" x="4394200" y="4614863"/>
          <p14:tracePt t="758575" x="4379913" y="4651375"/>
          <p14:tracePt t="758587" x="4365625" y="4686300"/>
          <p14:tracePt t="758601" x="4365625" y="4714875"/>
          <p14:tracePt t="758617" x="4357688" y="4743450"/>
          <p14:tracePt t="758635" x="4357688" y="4772025"/>
          <p14:tracePt t="758651" x="4329113" y="4837113"/>
          <p14:tracePt t="758668" x="4322763" y="4865688"/>
          <p14:tracePt t="758684" x="4308475" y="4922838"/>
          <p14:tracePt t="758701" x="4265613" y="5008563"/>
          <p14:tracePt t="758718" x="4257675" y="5072063"/>
          <p14:tracePt t="758735" x="4257675" y="5143500"/>
          <p14:tracePt t="758752" x="4251325" y="5180013"/>
          <p14:tracePt t="758768" x="4251325" y="5208588"/>
          <p14:tracePt t="758784" x="4251325" y="5229225"/>
          <p14:tracePt t="758801" x="4251325" y="5265738"/>
          <p14:tracePt t="758818" x="4251325" y="5286375"/>
          <p14:tracePt t="758834" x="4251325" y="5300663"/>
          <p14:tracePt t="758851" x="4251325" y="5314950"/>
          <p14:tracePt t="758867" x="4257675" y="5314950"/>
          <p14:tracePt t="758911" x="4265613" y="5314950"/>
          <p14:tracePt t="758919" x="4279900" y="5337175"/>
          <p14:tracePt t="758951" x="4286250" y="5343525"/>
          <p14:tracePt t="758983" x="4294188" y="5343525"/>
          <p14:tracePt t="758999" x="4300538" y="5351463"/>
          <p14:tracePt t="759047" x="4308475" y="5351463"/>
          <p14:tracePt t="759055" x="4314825" y="5351463"/>
          <p14:tracePt t="759070" x="4337050" y="5351463"/>
          <p14:tracePt t="759087" x="4343400" y="5357813"/>
          <p14:tracePt t="759191" x="4351338" y="5365750"/>
          <p14:tracePt t="759207" x="4351338" y="5372100"/>
          <p14:tracePt t="759215" x="4329113" y="5380038"/>
          <p14:tracePt t="759218" x="4257675" y="5380038"/>
          <p14:tracePt t="759234" x="4165600" y="5380038"/>
          <p14:tracePt t="759250" x="4065588" y="5380038"/>
          <p14:tracePt t="759266" x="3922713" y="5380038"/>
          <p14:tracePt t="759283" x="3765550" y="5380038"/>
          <p14:tracePt t="759301" x="3643313" y="5380038"/>
          <p14:tracePt t="759316" x="3586163" y="5380038"/>
          <p14:tracePt t="759334" x="3508375" y="5380038"/>
          <p14:tracePt t="759350" x="3451225" y="5380038"/>
          <p14:tracePt t="759368" x="3443288" y="5380038"/>
          <p14:tracePt t="759488" x="3436938" y="5380038"/>
          <p14:tracePt t="759495" x="3408363" y="5380038"/>
          <p14:tracePt t="759503" x="3400425" y="5380038"/>
          <p14:tracePt t="759511" x="3386138" y="5380038"/>
          <p14:tracePt t="759516" x="3379788" y="5380038"/>
          <p14:tracePt t="759591" x="3386138" y="5386388"/>
          <p14:tracePt t="759600" x="3486150" y="5422900"/>
          <p14:tracePt t="759607" x="3629025" y="5457825"/>
          <p14:tracePt t="759616" x="3779838" y="5494338"/>
          <p14:tracePt t="759634" x="3843338" y="5514975"/>
          <p14:tracePt t="759650" x="3957638" y="5537200"/>
          <p14:tracePt t="759667" x="4108450" y="5537200"/>
          <p14:tracePt t="759683" x="4300538" y="5537200"/>
          <p14:tracePt t="759700" x="4443413" y="5537200"/>
          <p14:tracePt t="759716" x="4494213" y="5537200"/>
          <p14:tracePt t="759733" x="4514850" y="5537200"/>
          <p14:tracePt t="759749" x="4529138" y="5537200"/>
          <p14:tracePt t="759767" x="4537075" y="5537200"/>
          <p14:tracePt t="759808" x="4543425" y="5529263"/>
          <p14:tracePt t="759823" x="4557713" y="5522913"/>
          <p14:tracePt t="759839" x="4557713" y="5494338"/>
          <p14:tracePt t="759855" x="4565650" y="5486400"/>
          <p14:tracePt t="759863" x="4594225" y="5443538"/>
          <p14:tracePt t="759872" x="4600575" y="5437188"/>
          <p14:tracePt t="759991" x="4586288" y="5422900"/>
          <p14:tracePt t="759997" x="4551363" y="5422900"/>
          <p14:tracePt t="760006" x="4514850" y="5414963"/>
          <p14:tracePt t="760016" x="4486275" y="5414963"/>
          <p14:tracePt t="760033" x="4479925" y="5414963"/>
          <p14:tracePt t="760049" x="4471988" y="5414963"/>
          <p14:tracePt t="760087" x="4465638" y="5414963"/>
          <p14:tracePt t="760151" x="4465638" y="5422900"/>
          <p14:tracePt t="760296" x="4465638" y="5386388"/>
          <p14:tracePt t="760304" x="4429125" y="5329238"/>
          <p14:tracePt t="760311" x="4408488" y="5272088"/>
          <p14:tracePt t="760320" x="4357688" y="5208588"/>
          <p14:tracePt t="760327" x="4329113" y="5137150"/>
          <p14:tracePt t="760333" x="4265613" y="4957763"/>
          <p14:tracePt t="760348" x="4214813" y="4794250"/>
          <p14:tracePt t="760365" x="4165600" y="4643438"/>
          <p14:tracePt t="760382" x="4157663" y="4514850"/>
          <p14:tracePt t="760399" x="4143375" y="4422775"/>
          <p14:tracePt t="760416" x="4143375" y="4365625"/>
          <p14:tracePt t="760432" x="4143375" y="4343400"/>
          <p14:tracePt t="760449" x="4143375" y="4337050"/>
          <p14:tracePt t="760465" x="4143375" y="4308475"/>
          <p14:tracePt t="760483" x="4143375" y="4294188"/>
          <p14:tracePt t="760498" x="4171950" y="4265613"/>
          <p14:tracePt t="760516" x="4186238" y="4251325"/>
          <p14:tracePt t="760533" x="4194175" y="4251325"/>
          <p14:tracePt t="760549" x="4208463" y="4251325"/>
          <p14:tracePt t="760566" x="4229100" y="4243388"/>
          <p14:tracePt t="760582" x="4243388" y="4243388"/>
          <p14:tracePt t="760582" x="4265613" y="4243388"/>
          <p14:tracePt t="760616" x="4279900" y="4243388"/>
          <p14:tracePt t="760616" x="4308475" y="4243388"/>
          <p14:tracePt t="760632" x="4322763" y="4243388"/>
          <p14:tracePt t="760648" x="4357688" y="4251325"/>
          <p14:tracePt t="760665" x="4371975" y="4271963"/>
          <p14:tracePt t="760681" x="4386263" y="4294188"/>
          <p14:tracePt t="760698" x="4386263" y="4300538"/>
          <p14:tracePt t="760743" x="4386263" y="4314825"/>
          <p14:tracePt t="760751" x="4386263" y="4343400"/>
          <p14:tracePt t="760760" x="4386263" y="4357688"/>
          <p14:tracePt t="760767" x="4379913" y="4379913"/>
          <p14:tracePt t="760782" x="4357688" y="4408488"/>
          <p14:tracePt t="760799" x="4343400" y="4414838"/>
          <p14:tracePt t="760799" x="4337050" y="4422775"/>
          <p14:tracePt t="760831" x="4329113" y="4422775"/>
          <p14:tracePt t="760832" x="4322763" y="4422775"/>
          <p14:tracePt t="760849" x="4294188" y="4422775"/>
          <p14:tracePt t="760865" x="4286250" y="4422775"/>
          <p14:tracePt t="760919" x="4279900" y="4422775"/>
          <p14:tracePt t="760927" x="4279900" y="4386263"/>
          <p14:tracePt t="760935" x="4279900" y="4379913"/>
          <p14:tracePt t="760943" x="4279900" y="4351338"/>
          <p14:tracePt t="760952" x="4279900" y="4329113"/>
          <p14:tracePt t="760965" x="4300538" y="4294188"/>
          <p14:tracePt t="760982" x="4337050" y="4294188"/>
          <p14:tracePt t="760999" x="4343400" y="4294188"/>
          <p14:tracePt t="761015" x="4357688" y="4294188"/>
          <p14:tracePt t="761032" x="4365625" y="4294188"/>
          <p14:tracePt t="761048" x="4371975" y="4294188"/>
          <p14:tracePt t="761065" x="4400550" y="4300538"/>
          <p14:tracePt t="761082" x="4414838" y="4329113"/>
          <p14:tracePt t="761097" x="4414838" y="4343400"/>
          <p14:tracePt t="761114" x="4414838" y="4371975"/>
          <p14:tracePt t="761131" x="4394200" y="4386263"/>
          <p14:tracePt t="761148" x="4379913" y="4386263"/>
          <p14:tracePt t="761165" x="4365625" y="4386263"/>
          <p14:tracePt t="761181" x="4357688" y="4386263"/>
          <p14:tracePt t="761198" x="4337050" y="4371975"/>
          <p14:tracePt t="761214" x="4337050" y="4351338"/>
          <p14:tracePt t="761214" x="4337050" y="4337050"/>
          <p14:tracePt t="761248" x="4337050" y="4308475"/>
          <p14:tracePt t="761248" x="4337050" y="4294188"/>
          <p14:tracePt t="761265" x="4337050" y="4286250"/>
          <p14:tracePt t="761281" x="4343400" y="4279900"/>
          <p14:tracePt t="761319" x="4351338" y="4279900"/>
          <p14:tracePt t="761327" x="4351338" y="4294188"/>
          <p14:tracePt t="761331" x="4357688" y="4308475"/>
          <p14:tracePt t="761348" x="4365625" y="4322763"/>
          <p14:tracePt t="761472" x="4365625" y="4314825"/>
          <p14:tracePt t="761472" x="4371975" y="4300538"/>
          <p14:tracePt t="761511" x="4394200" y="4294188"/>
          <p14:tracePt t="761520" x="4422775" y="4294188"/>
          <p14:tracePt t="761528" x="4443413" y="4294188"/>
          <p14:tracePt t="761535" x="4457700" y="4294188"/>
          <p14:tracePt t="761553" x="4465638" y="4294188"/>
          <p14:tracePt t="761563" x="4465638" y="4300538"/>
          <p14:tracePt t="761581" x="4465638" y="4337050"/>
          <p14:tracePt t="761597" x="4457700" y="4343400"/>
          <p14:tracePt t="761614" x="4451350" y="4351338"/>
          <p14:tracePt t="761630" x="4429125" y="4351338"/>
          <p14:tracePt t="761646" x="4422775" y="4351338"/>
          <p14:tracePt t="761695" x="4414838" y="4351338"/>
          <p14:tracePt t="761702" x="4414838" y="4308475"/>
          <p14:tracePt t="761719" x="4414838" y="4300538"/>
          <p14:tracePt t="761727" x="4422775" y="4271963"/>
          <p14:tracePt t="761739" x="4451350" y="4251325"/>
          <p14:tracePt t="761747" x="4465638" y="4251325"/>
          <p14:tracePt t="761823" x="4479925" y="4251325"/>
          <p14:tracePt t="761839" x="4479925" y="4257675"/>
          <p14:tracePt t="761847" x="4479925" y="4271963"/>
          <p14:tracePt t="761850" x="4443413" y="4300538"/>
          <p14:tracePt t="761864" x="4371975" y="4300538"/>
          <p14:tracePt t="761880" x="4329113" y="4300538"/>
          <p14:tracePt t="761897" x="4314825" y="4300538"/>
          <p14:tracePt t="761951" x="4308475" y="4294188"/>
          <p14:tracePt t="761959" x="4308475" y="4257675"/>
          <p14:tracePt t="761964" x="4308475" y="4214813"/>
          <p14:tracePt t="761980" x="4322763" y="4194175"/>
          <p14:tracePt t="761997" x="4394200" y="4194175"/>
          <p14:tracePt t="762013" x="4422775" y="4194175"/>
          <p14:tracePt t="762030" x="4429125" y="4194175"/>
          <p14:tracePt t="762063" x="4437063" y="4200525"/>
          <p14:tracePt t="762063" x="4437063" y="4214813"/>
          <p14:tracePt t="762080" x="4437063" y="4229100"/>
          <p14:tracePt t="762096" x="4437063" y="4237038"/>
          <p14:tracePt t="762113" x="4414838" y="4257675"/>
          <p14:tracePt t="762130" x="4365625" y="4271963"/>
          <p14:tracePt t="762147" x="4300538" y="4271963"/>
          <p14:tracePt t="762163" x="4279900" y="4271963"/>
          <p14:tracePt t="762179" x="4271963" y="4271963"/>
          <p14:tracePt t="762197" x="4265613" y="4271963"/>
          <p14:tracePt t="762212" x="4265613" y="4251325"/>
          <p14:tracePt t="762230" x="4265613" y="4208463"/>
          <p14:tracePt t="762246" x="4300538" y="4186238"/>
          <p14:tracePt t="762246" x="4329113" y="4186238"/>
          <p14:tracePt t="762264" x="4371975" y="4186238"/>
          <p14:tracePt t="762280" x="4379913" y="4186238"/>
          <p14:tracePt t="762297" x="4394200" y="4200525"/>
          <p14:tracePt t="762312" x="4394200" y="4229100"/>
          <p14:tracePt t="762329" x="4394200" y="4243388"/>
          <p14:tracePt t="762346" x="4394200" y="4265613"/>
          <p14:tracePt t="762362" x="4394200" y="4271963"/>
          <p14:tracePt t="762379" x="4394200" y="4279900"/>
          <p14:tracePt t="762396" x="4394200" y="4286250"/>
          <p14:tracePt t="762413" x="4386263" y="4294188"/>
          <p14:tracePt t="762447" x="4379913" y="4294188"/>
          <p14:tracePt t="762487" x="4371975" y="4294188"/>
          <p14:tracePt t="762495" x="4371975" y="4279900"/>
          <p14:tracePt t="762512" x="4371975" y="4257675"/>
          <p14:tracePt t="762551" x="4371975" y="4251325"/>
          <p14:tracePt t="762599" x="4379913" y="4251325"/>
          <p14:tracePt t="762632" x="4394200" y="4251325"/>
          <p14:tracePt t="762639" x="4394200" y="4257675"/>
          <p14:tracePt t="762648" x="4394200" y="4271963"/>
          <p14:tracePt t="762664" x="4394200" y="4279900"/>
          <p14:tracePt t="762695" x="4386263" y="4286250"/>
          <p14:tracePt t="762727" x="4379913" y="4286250"/>
          <p14:tracePt t="762735" x="4371975" y="4286250"/>
          <p14:tracePt t="762807" x="4365625" y="4286250"/>
          <p14:tracePt t="763015" x="4357688" y="4279900"/>
          <p14:tracePt t="763023" x="4351338" y="4279900"/>
          <p14:tracePt t="763037" x="4343400" y="4279900"/>
          <p14:tracePt t="763045" x="4337050" y="4279900"/>
          <p14:tracePt t="763511" x="4329113" y="4279900"/>
          <p14:tracePt t="763513" x="4329113" y="4286250"/>
          <p14:tracePt t="763527" x="4329113" y="4308475"/>
          <p14:tracePt t="763528" x="4322763" y="4351338"/>
          <p14:tracePt t="763544" x="4300538" y="4408488"/>
          <p14:tracePt t="763564" x="4294188" y="4443413"/>
          <p14:tracePt t="763578" x="4257675" y="4479925"/>
          <p14:tracePt t="763595" x="4251325" y="4537075"/>
          <p14:tracePt t="763610" x="4243388" y="4579938"/>
          <p14:tracePt t="763627" x="4229100" y="4637088"/>
          <p14:tracePt t="763645" x="4229100" y="4679950"/>
          <p14:tracePt t="763661" x="4229100" y="4737100"/>
          <p14:tracePt t="763677" x="4229100" y="4757738"/>
          <p14:tracePt t="763694" x="4229100" y="4794250"/>
          <p14:tracePt t="763711" x="4237038" y="4851400"/>
          <p14:tracePt t="763728" x="4251325" y="4894263"/>
          <p14:tracePt t="763745" x="4251325" y="4900613"/>
          <p14:tracePt t="763761" x="4251325" y="4943475"/>
          <p14:tracePt t="763777" x="4251325" y="4979988"/>
          <p14:tracePt t="763793" x="4251325" y="5022850"/>
          <p14:tracePt t="763811" x="4257675" y="5065713"/>
          <p14:tracePt t="763827" x="4271963" y="5100638"/>
          <p14:tracePt t="763844" x="4279900" y="5143500"/>
          <p14:tracePt t="763861" x="4300538" y="5180013"/>
          <p14:tracePt t="763877" x="4314825" y="5229225"/>
          <p14:tracePt t="763894" x="4343400" y="5265738"/>
          <p14:tracePt t="763910" x="4400550" y="5337175"/>
          <p14:tracePt t="763927" x="4429125" y="5351463"/>
          <p14:tracePt t="763943" x="4443413" y="5365750"/>
          <p14:tracePt t="763960" x="4451350" y="5386388"/>
          <p14:tracePt t="763978" x="4479925" y="5408613"/>
          <p14:tracePt t="763993" x="4494213" y="5437188"/>
          <p14:tracePt t="764011" x="4514850" y="5457825"/>
          <p14:tracePt t="764027" x="4557713" y="5508625"/>
          <p14:tracePt t="764044" x="4586288" y="5543550"/>
          <p14:tracePt t="764060" x="4614863" y="5557838"/>
          <p14:tracePt t="764077" x="4629150" y="5594350"/>
          <p14:tracePt t="764094" x="4637088" y="5600700"/>
          <p14:tracePt t="764110" x="4643438" y="5614988"/>
          <p14:tracePt t="764126" x="4657725" y="5637213"/>
          <p14:tracePt t="764144" x="4657725" y="5643563"/>
          <p14:tracePt t="764160" x="4657725" y="5672138"/>
          <p14:tracePt t="764177" x="4614863" y="5708650"/>
          <p14:tracePt t="764194" x="4437063" y="5794375"/>
          <p14:tracePt t="764210" x="4208463" y="5815013"/>
          <p14:tracePt t="764227" x="3929063" y="5872163"/>
          <p14:tracePt t="764243" x="3657600" y="5886450"/>
          <p14:tracePt t="764260" x="3365500" y="5929313"/>
          <p14:tracePt t="764276" x="3151188" y="5957888"/>
          <p14:tracePt t="764293" x="2957513" y="5980113"/>
          <p14:tracePt t="764310" x="2786063" y="5980113"/>
          <p14:tracePt t="764327" x="2543175" y="5980113"/>
          <p14:tracePt t="764345" x="2351088" y="5980113"/>
          <p14:tracePt t="764359" x="2128838" y="5980113"/>
          <p14:tracePt t="764377" x="1943100" y="5980113"/>
          <p14:tracePt t="764392" x="1785938" y="5980113"/>
          <p14:tracePt t="764410" x="1643063" y="5980113"/>
          <p14:tracePt t="764426" x="1508125" y="5980113"/>
          <p14:tracePt t="764442" x="1371600" y="5951538"/>
          <p14:tracePt t="764459" x="1228725" y="5915025"/>
          <p14:tracePt t="764476" x="1071563" y="5900738"/>
          <p14:tracePt t="764493" x="914400" y="5894388"/>
          <p14:tracePt t="764509" x="736600" y="5851525"/>
          <p14:tracePt t="764526" x="542925" y="5829300"/>
          <p14:tracePt t="764542" x="307975" y="5786438"/>
          <p14:tracePt t="764560" x="228600" y="5780088"/>
          <p14:tracePt t="764576" x="185738" y="5780088"/>
          <p14:tracePt t="764592" x="171450" y="5772150"/>
          <p14:tracePt t="764609" x="165100" y="5772150"/>
          <p14:tracePt t="764625" x="157163" y="5765800"/>
          <p14:tracePt t="764643" x="157163" y="5751513"/>
          <p14:tracePt t="764660" x="157163" y="5729288"/>
          <p14:tracePt t="764676" x="157163" y="5700713"/>
          <p14:tracePt t="764692" x="179388" y="5657850"/>
          <p14:tracePt t="764709" x="222250" y="5608638"/>
          <p14:tracePt t="764726" x="350838" y="5557838"/>
          <p14:tracePt t="764744" x="422275" y="5543550"/>
          <p14:tracePt t="764744" x="493713" y="5522913"/>
          <p14:tracePt t="764759" x="571500" y="5514975"/>
          <p14:tracePt t="764776" x="708025" y="5514975"/>
          <p14:tracePt t="764792" x="850900" y="5514975"/>
          <p14:tracePt t="764808" x="957263" y="5514975"/>
          <p14:tracePt t="764826" x="1028700" y="5514975"/>
          <p14:tracePt t="764843" x="1150938" y="5514975"/>
          <p14:tracePt t="764859" x="1308100" y="5514975"/>
          <p14:tracePt t="764876" x="1465263" y="5514975"/>
          <p14:tracePt t="764893" x="1557338" y="5514975"/>
          <p14:tracePt t="764908" x="1593850" y="5514975"/>
          <p14:tracePt t="764925" x="1685925" y="5514975"/>
          <p14:tracePt t="764943" x="1779588" y="5529263"/>
          <p14:tracePt t="764958" x="1943100" y="5551488"/>
          <p14:tracePt t="764976" x="2051050" y="5551488"/>
          <p14:tracePt t="764992" x="2143125" y="5551488"/>
          <p14:tracePt t="765009" x="2228850" y="5551488"/>
          <p14:tracePt t="765026" x="2322513" y="5551488"/>
          <p14:tracePt t="765043" x="2443163" y="5551488"/>
          <p14:tracePt t="765058" x="2651125" y="5551488"/>
          <p14:tracePt t="765075" x="2843213" y="5551488"/>
          <p14:tracePt t="765092" x="2928938" y="5551488"/>
          <p14:tracePt t="765108" x="2979738" y="5551488"/>
          <p14:tracePt t="765126" x="2994025" y="5551488"/>
          <p14:tracePt t="765142" x="3028950" y="5551488"/>
          <p14:tracePt t="765142" x="3100388" y="5572125"/>
          <p14:tracePt t="765160" x="3243263" y="5580063"/>
          <p14:tracePt t="765176" x="3386138" y="5608638"/>
          <p14:tracePt t="765192" x="3500438" y="5629275"/>
          <p14:tracePt t="765209" x="3565525" y="5637213"/>
          <p14:tracePt t="765226" x="3586163" y="5637213"/>
          <p14:tracePt t="765242" x="3614738" y="5651500"/>
          <p14:tracePt t="765259" x="3651250" y="5672138"/>
          <p14:tracePt t="765275" x="3694113" y="5694363"/>
          <p14:tracePt t="765291" x="3714750" y="5715000"/>
          <p14:tracePt t="765309" x="3736975" y="5722938"/>
          <p14:tracePt t="765324" x="3751263" y="5737225"/>
          <p14:tracePt t="765342" x="3771900" y="5757863"/>
          <p14:tracePt t="765358" x="3800475" y="5765800"/>
          <p14:tracePt t="765375" x="3808413" y="5772150"/>
          <p14:tracePt t="765463" x="3808413" y="5786438"/>
          <p14:tracePt t="765479" x="3808413" y="5808663"/>
          <p14:tracePt t="765487" x="3808413" y="5815013"/>
          <p14:tracePt t="765496" x="3786188" y="5822950"/>
          <p14:tracePt t="765503" x="3779838" y="5822950"/>
          <p14:tracePt t="765511" x="3743325" y="5837238"/>
          <p14:tracePt t="765525" x="3714750" y="5843588"/>
          <p14:tracePt t="765541" x="3679825" y="5843588"/>
          <p14:tracePt t="765558" x="3657600" y="5843588"/>
          <p14:tracePt t="765575" x="3586163" y="5843588"/>
          <p14:tracePt t="765592" x="3557588" y="5843588"/>
          <p14:tracePt t="765608" x="3514725" y="5843588"/>
          <p14:tracePt t="765625" x="3486150" y="5843588"/>
          <p14:tracePt t="765642" x="3465513" y="5843588"/>
          <p14:tracePt t="765657" x="3457575" y="5843588"/>
          <p14:tracePt t="765674" x="3436938" y="5843588"/>
          <p14:tracePt t="765691" x="3429000" y="5837238"/>
          <p14:tracePt t="765708" x="3414713" y="5829300"/>
          <p14:tracePt t="765724" x="3386138" y="5829300"/>
          <p14:tracePt t="765741" x="3379788" y="5829300"/>
          <p14:tracePt t="765758" x="3365500" y="5822950"/>
          <p14:tracePt t="765790" x="3357563" y="5822950"/>
          <p14:tracePt t="765791" x="3336925" y="5800725"/>
          <p14:tracePt t="765807" x="3322638" y="5794375"/>
          <p14:tracePt t="765825" x="3308350" y="5786438"/>
          <p14:tracePt t="765840" x="3300413" y="5780088"/>
          <p14:tracePt t="765858" x="3294063" y="5757863"/>
          <p14:tracePt t="765895" x="3294063" y="5751513"/>
          <p14:tracePt t="765903" x="3294063" y="5737225"/>
          <p14:tracePt t="765911" x="3286125" y="5700713"/>
          <p14:tracePt t="765925" x="3271838" y="5680075"/>
          <p14:tracePt t="765941" x="3265488" y="5665788"/>
          <p14:tracePt t="765983" x="3265488" y="5657850"/>
          <p14:tracePt t="765991" x="3265488" y="5651500"/>
          <p14:tracePt t="765999" x="3265488" y="5637213"/>
          <p14:tracePt t="766007" x="3294063" y="5608638"/>
          <p14:tracePt t="766024" x="3300413" y="5600700"/>
          <p14:tracePt t="766041" x="3314700" y="5586413"/>
          <p14:tracePt t="766056" x="3351213" y="5572125"/>
          <p14:tracePt t="766073" x="3357563" y="5565775"/>
          <p14:tracePt t="766091" x="3379788" y="5557838"/>
          <p14:tracePt t="766107" x="3414713" y="5557838"/>
          <p14:tracePt t="766124" x="3436938" y="5557838"/>
          <p14:tracePt t="766140" x="3471863" y="5557838"/>
          <p14:tracePt t="766158" x="3494088" y="5565775"/>
          <p14:tracePt t="766174" x="3522663" y="5594350"/>
          <p14:tracePt t="766174" x="3536950" y="5608638"/>
          <p14:tracePt t="766192" x="3579813" y="5637213"/>
          <p14:tracePt t="766208" x="3679825" y="5680075"/>
          <p14:tracePt t="766224" x="3808413" y="5715000"/>
          <p14:tracePt t="766241" x="3937000" y="5722938"/>
          <p14:tracePt t="766258" x="4008438" y="5737225"/>
          <p14:tracePt t="766274" x="4043363" y="5737225"/>
          <p14:tracePt t="766290" x="4086225" y="5737225"/>
          <p14:tracePt t="766308" x="4137025" y="5737225"/>
          <p14:tracePt t="766323" x="4229100" y="5737225"/>
          <p14:tracePt t="766340" x="4329113" y="5737225"/>
          <p14:tracePt t="766356" x="4457700" y="5737225"/>
          <p14:tracePt t="766373" x="4557713" y="5737225"/>
          <p14:tracePt t="766391" x="4594225" y="5737225"/>
          <p14:tracePt t="766406" x="4600575" y="5737225"/>
          <p14:tracePt t="766447" x="4622800" y="5729288"/>
          <p14:tracePt t="766448" x="4629150" y="5722938"/>
          <p14:tracePt t="766456" x="4643438" y="5708650"/>
          <p14:tracePt t="766473" x="4643438" y="5672138"/>
          <p14:tracePt t="766491" x="4643438" y="5643563"/>
          <p14:tracePt t="766506" x="4622800" y="5608638"/>
          <p14:tracePt t="766523" x="4608513" y="5594350"/>
          <p14:tracePt t="766540" x="4586288" y="5586413"/>
          <p14:tracePt t="766556" x="4565650" y="5565775"/>
          <p14:tracePt t="766574" x="4551363" y="5557838"/>
          <p14:tracePt t="766589" x="4508500" y="5543550"/>
          <p14:tracePt t="766589" x="4500563" y="5543550"/>
          <p14:tracePt t="766608" x="4457700" y="5529263"/>
          <p14:tracePt t="766623" x="4443413" y="5514975"/>
          <p14:tracePt t="766640" x="4437063" y="5514975"/>
          <p14:tracePt t="766656" x="4429125" y="5514975"/>
          <p14:tracePt t="766695" x="4422775" y="5514975"/>
          <p14:tracePt t="766704" x="4400550" y="5514975"/>
          <p14:tracePt t="766709" x="4394200" y="5514975"/>
          <p14:tracePt t="766743" x="4386263" y="5514975"/>
          <p14:tracePt t="766745" x="4379913" y="5514975"/>
          <p14:tracePt t="766757" x="4365625" y="5514975"/>
          <p14:tracePt t="766773" x="4351338" y="5551488"/>
          <p14:tracePt t="766790" x="4329113" y="5594350"/>
          <p14:tracePt t="766806" x="4329113" y="5614988"/>
          <p14:tracePt t="766806" x="4322763" y="5637213"/>
          <p14:tracePt t="766823" x="4322763" y="5657850"/>
          <p14:tracePt t="766840" x="4322763" y="5680075"/>
          <p14:tracePt t="766856" x="4322763" y="5694363"/>
          <p14:tracePt t="766873" x="4337050" y="5729288"/>
          <p14:tracePt t="766889" x="4357688" y="5757863"/>
          <p14:tracePt t="766906" x="4371975" y="5772150"/>
          <p14:tracePt t="766923" x="4394200" y="5780088"/>
          <p14:tracePt t="766959" x="4400550" y="5780088"/>
          <p14:tracePt t="766959" x="4443413" y="5780088"/>
          <p14:tracePt t="766976" x="4471988" y="5780088"/>
          <p14:tracePt t="766976" x="4486275" y="5765800"/>
          <p14:tracePt t="766989" x="4543425" y="5737225"/>
          <p14:tracePt t="767007" x="4572000" y="5722938"/>
          <p14:tracePt t="767023" x="4572000" y="5643563"/>
          <p14:tracePt t="767040" x="4557713" y="5572125"/>
          <p14:tracePt t="767057" x="4486275" y="5522913"/>
          <p14:tracePt t="767072" x="4429125" y="5500688"/>
          <p14:tracePt t="767089" x="4408488" y="5500688"/>
          <p14:tracePt t="767105" x="4379913" y="5500688"/>
          <p14:tracePt t="767123" x="4365625" y="5508625"/>
          <p14:tracePt t="767139" x="4357688" y="5537200"/>
          <p14:tracePt t="767156" x="4357688" y="5600700"/>
          <p14:tracePt t="767173" x="4357688" y="5672138"/>
          <p14:tracePt t="767188" x="4371975" y="5737225"/>
          <p14:tracePt t="767205" x="4443413" y="5772150"/>
          <p14:tracePt t="767222" x="4629150" y="5808663"/>
          <p14:tracePt t="767240" x="4800600" y="5822950"/>
          <p14:tracePt t="767256" x="4994275" y="5822950"/>
          <p14:tracePt t="767273" x="5243513" y="5822950"/>
          <p14:tracePt t="767289" x="5508625" y="5800725"/>
          <p14:tracePt t="767305" x="5737225" y="5722938"/>
          <p14:tracePt t="767322" x="5957888" y="5594350"/>
          <p14:tracePt t="767339" x="6100763" y="5480050"/>
          <p14:tracePt t="767355" x="6172200" y="5400675"/>
          <p14:tracePt t="767372" x="6208713" y="5322888"/>
          <p14:tracePt t="767389" x="6251575" y="5237163"/>
          <p14:tracePt t="767406" x="6286500" y="5186363"/>
          <p14:tracePt t="767406" x="6308725" y="5165725"/>
          <p14:tracePt t="767423" x="6337300" y="5137150"/>
          <p14:tracePt t="767438" x="6415088" y="5057775"/>
          <p14:tracePt t="767455" x="6472238" y="5000625"/>
          <p14:tracePt t="767472" x="6529388" y="4929188"/>
          <p14:tracePt t="767489" x="6586538" y="4865688"/>
          <p14:tracePt t="767505" x="6651625" y="4814888"/>
          <p14:tracePt t="767522" x="6694488" y="4794250"/>
          <p14:tracePt t="767538" x="6729413" y="4772025"/>
          <p14:tracePt t="767555" x="6757988" y="4765675"/>
          <p14:tracePt t="767573" x="6794500" y="4757738"/>
          <p14:tracePt t="767588" x="6851650" y="4751388"/>
          <p14:tracePt t="767606" x="6951663" y="4737100"/>
          <p14:tracePt t="767621" x="7051675" y="4714875"/>
          <p14:tracePt t="767639" x="7194550" y="4672013"/>
          <p14:tracePt t="767655" x="7215188" y="4665663"/>
          <p14:tracePt t="767743" x="7223125" y="4665663"/>
          <p14:tracePt t="767751" x="7223125" y="4700588"/>
          <p14:tracePt t="767760" x="7223125" y="4729163"/>
          <p14:tracePt t="767767" x="7223125" y="4757738"/>
          <p14:tracePt t="767776" x="7223125" y="4786313"/>
          <p14:tracePt t="767788" x="7223125" y="4829175"/>
          <p14:tracePt t="767804" x="7215188" y="4872038"/>
          <p14:tracePt t="767821" x="7200900" y="4900613"/>
          <p14:tracePt t="767838" x="7165975" y="4922838"/>
          <p14:tracePt t="767854" x="7123113" y="4922838"/>
          <p14:tracePt t="767871" x="7043738" y="4922838"/>
          <p14:tracePt t="767887" x="6951663" y="4908550"/>
          <p14:tracePt t="767905" x="6880225" y="4865688"/>
          <p14:tracePt t="767922" x="6851650" y="4857750"/>
          <p14:tracePt t="767938" x="6837363" y="4851400"/>
          <p14:tracePt t="767984" x="6837363" y="4843463"/>
          <p14:tracePt t="767991" x="6829425" y="4837113"/>
          <p14:tracePt t="768008" x="6829425" y="4829175"/>
          <p14:tracePt t="768024" x="6829425" y="4822825"/>
          <p14:tracePt t="768038" x="6829425" y="4808538"/>
          <p14:tracePt t="768039" x="6837363" y="4779963"/>
          <p14:tracePt t="768054" x="6872288" y="4772025"/>
          <p14:tracePt t="768071" x="6894513" y="4772025"/>
          <p14:tracePt t="768127" x="6900863" y="4772025"/>
          <p14:tracePt t="768135" x="6900863" y="4786313"/>
          <p14:tracePt t="768143" x="6900863" y="4800600"/>
          <p14:tracePt t="768155" x="6872288" y="4857750"/>
          <p14:tracePt t="768171" x="6837363" y="4908550"/>
          <p14:tracePt t="768187" x="6800850" y="4922838"/>
          <p14:tracePt t="768204" x="6786563" y="4929188"/>
          <p14:tracePt t="768220" x="6757988" y="4929188"/>
          <p14:tracePt t="768237" x="6751638" y="4922838"/>
          <p14:tracePt t="768255" x="6751638" y="4872038"/>
          <p14:tracePt t="768255" x="6751638" y="4843463"/>
          <p14:tracePt t="768272" x="6751638" y="4786313"/>
          <p14:tracePt t="768319" x="6751638" y="4779963"/>
          <p14:tracePt t="768336" x="6751638" y="4772025"/>
          <p14:tracePt t="768351" x="6757988" y="4772025"/>
          <p14:tracePt t="768367" x="6772275" y="4772025"/>
          <p14:tracePt t="768375" x="6780213" y="4772025"/>
          <p14:tracePt t="768377" x="6786563" y="4779963"/>
          <p14:tracePt t="768387" x="6800850" y="4794250"/>
          <p14:tracePt t="768404" x="6800850" y="4800600"/>
          <p14:tracePt t="768421" x="6800850" y="4837113"/>
          <p14:tracePt t="768437" x="6800850" y="4857750"/>
          <p14:tracePt t="768454" x="6800850" y="4879975"/>
          <p14:tracePt t="768454" x="6800850" y="4900613"/>
          <p14:tracePt t="768471" x="6757988" y="4929188"/>
          <p14:tracePt t="768488" x="6686550" y="4937125"/>
          <p14:tracePt t="768504" x="6515100" y="4937125"/>
          <p14:tracePt t="768520" x="6329363" y="4937125"/>
          <p14:tracePt t="768537" x="6137275" y="4965700"/>
          <p14:tracePt t="768553" x="5986463" y="5000625"/>
          <p14:tracePt t="768571" x="5857875" y="5051425"/>
          <p14:tracePt t="768586" x="5737225" y="5108575"/>
          <p14:tracePt t="768604" x="5614988" y="5180013"/>
          <p14:tracePt t="768620" x="5529263" y="5251450"/>
          <p14:tracePt t="768637" x="5480050" y="5294313"/>
          <p14:tracePt t="768653" x="5451475" y="5329238"/>
          <p14:tracePt t="768670" x="5372100" y="5400675"/>
          <p14:tracePt t="768687" x="5343525" y="5457825"/>
          <p14:tracePt t="768704" x="5308600" y="5494338"/>
          <p14:tracePt t="768720" x="5251450" y="5551488"/>
          <p14:tracePt t="768737" x="5200650" y="5594350"/>
          <p14:tracePt t="768754" x="5180013" y="5608638"/>
          <p14:tracePt t="768770" x="5157788" y="5614988"/>
          <p14:tracePt t="768788" x="5129213" y="5643563"/>
          <p14:tracePt t="768824" x="5122863" y="5651500"/>
          <p14:tracePt t="768824" x="5114925" y="5657850"/>
          <p14:tracePt t="769030" x="0" y="0"/>
        </p14:tracePtLst>
        <p14:tracePtLst>
          <p14:tracePt t="793055" x="4143375" y="3751263"/>
          <p14:tracePt t="793071" x="4114800" y="3729038"/>
          <p14:tracePt t="793079" x="4057650" y="3686175"/>
          <p14:tracePt t="793087" x="4008438" y="3636963"/>
          <p14:tracePt t="793087" x="3979863" y="3622675"/>
          <p14:tracePt t="793103" x="3908425" y="3565525"/>
          <p14:tracePt t="793119" x="3857625" y="3522663"/>
          <p14:tracePt t="793135" x="3822700" y="3494088"/>
          <p14:tracePt t="793152" x="3808413" y="3479800"/>
          <p14:tracePt t="793168" x="3794125" y="3443288"/>
          <p14:tracePt t="793185" x="3743325" y="3379788"/>
          <p14:tracePt t="793201" x="3694113" y="3328988"/>
          <p14:tracePt t="793219" x="3614738" y="3300413"/>
          <p14:tracePt t="793236" x="3557588" y="3279775"/>
          <p14:tracePt t="793251" x="3471863" y="3257550"/>
          <p14:tracePt t="793268" x="3357563" y="3257550"/>
          <p14:tracePt t="793285" x="3228975" y="3257550"/>
          <p14:tracePt t="793301" x="3165475" y="3257550"/>
          <p14:tracePt t="793318" x="3143250" y="3257550"/>
          <p14:tracePt t="793359" x="3114675" y="3257550"/>
          <p14:tracePt t="793366" x="3086100" y="3257550"/>
          <p14:tracePt t="793373" x="3008313" y="3279775"/>
          <p14:tracePt t="793384" x="2994025" y="3279775"/>
          <p14:tracePt t="793402" x="2951163" y="3300413"/>
          <p14:tracePt t="793448" x="2936875" y="3300413"/>
          <p14:tracePt t="793455" x="2928938" y="3308350"/>
          <p14:tracePt t="793472" x="2922588" y="3308350"/>
          <p14:tracePt t="793473" x="2914650" y="3308350"/>
          <p14:tracePt t="793485" x="2871788" y="3314700"/>
          <p14:tracePt t="793502" x="2808288" y="3322638"/>
          <p14:tracePt t="793517" x="2751138" y="3322638"/>
          <p14:tracePt t="793517" x="2714625" y="3322638"/>
          <p14:tracePt t="793535" x="2593975" y="3322638"/>
          <p14:tracePt t="793551" x="2379663" y="3286125"/>
          <p14:tracePt t="793568" x="2171700" y="3265488"/>
          <p14:tracePt t="793584" x="2008188" y="3222625"/>
          <p14:tracePt t="793602" x="1900238" y="3214688"/>
          <p14:tracePt t="793617" x="1843088" y="3214688"/>
          <p14:tracePt t="793635" x="1808163" y="3208338"/>
          <p14:tracePt t="793651" x="1765300" y="3208338"/>
          <p14:tracePt t="793668" x="1700213" y="3194050"/>
          <p14:tracePt t="793684" x="1651000" y="3171825"/>
          <p14:tracePt t="793700" x="1614488" y="3171825"/>
          <p14:tracePt t="793718" x="1608138" y="3171825"/>
          <p14:tracePt t="793734" x="1579563" y="3171825"/>
          <p14:tracePt t="793734" x="1550988" y="3171825"/>
          <p14:tracePt t="793751" x="1493838" y="3171825"/>
          <p14:tracePt t="793768" x="1450975" y="3171825"/>
          <p14:tracePt t="793784" x="1408113" y="3171825"/>
          <p14:tracePt t="793801" x="1350963" y="3171825"/>
          <p14:tracePt t="793817" x="1314450" y="3171825"/>
          <p14:tracePt t="793833" x="1271588" y="3171825"/>
          <p14:tracePt t="793851" x="1228725" y="3171825"/>
          <p14:tracePt t="793867" x="1179513" y="3171825"/>
          <p14:tracePt t="793883" x="1128713" y="3171825"/>
          <p14:tracePt t="793901" x="1100138" y="3171825"/>
          <p14:tracePt t="793916" x="1093788" y="3171825"/>
          <p14:tracePt t="793991" x="1085850" y="3171825"/>
          <p14:tracePt t="794039" x="1079500" y="3171825"/>
          <p14:tracePt t="794079" x="1079500" y="3179763"/>
          <p14:tracePt t="794127" x="1079500" y="3200400"/>
          <p14:tracePt t="794135" x="1085850" y="3208338"/>
          <p14:tracePt t="794143" x="1093788" y="3208338"/>
          <p14:tracePt t="794152" x="1100138" y="3208338"/>
          <p14:tracePt t="794192" x="1108075" y="3208338"/>
          <p14:tracePt t="794200" x="1122363" y="3208338"/>
          <p14:tracePt t="794240" x="1128713" y="3208338"/>
          <p14:tracePt t="794247" x="1150938" y="3214688"/>
          <p14:tracePt t="794279" x="1165225" y="3214688"/>
          <p14:tracePt t="794287" x="1171575" y="3214688"/>
          <p14:tracePt t="794303" x="1185863" y="3222625"/>
          <p14:tracePt t="794320" x="1200150" y="3222625"/>
          <p14:tracePt t="794327" x="1208088" y="3222625"/>
          <p14:tracePt t="794338" x="1214438" y="3222625"/>
          <p14:tracePt t="794349" x="1222375" y="3222625"/>
          <p14:tracePt t="794391" x="1243013" y="3222625"/>
          <p14:tracePt t="794400" x="1250950" y="3222625"/>
          <p14:tracePt t="794407" x="1265238" y="3222625"/>
          <p14:tracePt t="794417" x="1285875" y="3222625"/>
          <p14:tracePt t="794432" x="1300163" y="3222625"/>
          <p14:tracePt t="794450" x="1322388" y="3222625"/>
          <p14:tracePt t="794466" x="1328738" y="3222625"/>
          <p14:tracePt t="794482" x="1350963" y="3222625"/>
          <p14:tracePt t="794527" x="1357313" y="3222625"/>
          <p14:tracePt t="794535" x="1379538" y="3222625"/>
          <p14:tracePt t="794543" x="1393825" y="3222625"/>
          <p14:tracePt t="794552" x="1408113" y="3222625"/>
          <p14:tracePt t="794552" x="1428750" y="3222625"/>
          <p14:tracePt t="794567" x="1465263" y="3208338"/>
          <p14:tracePt t="794584" x="1471613" y="3208338"/>
          <p14:tracePt t="794623" x="1479550" y="3208338"/>
          <p14:tracePt t="794631" x="1485900" y="3208338"/>
          <p14:tracePt t="794863" x="1493838" y="3208338"/>
          <p14:tracePt t="794944" x="1522413" y="3200400"/>
          <p14:tracePt t="794959" x="1557338" y="3200400"/>
          <p14:tracePt t="794967" x="1571625" y="3200400"/>
          <p14:tracePt t="794969" x="1636713" y="3200400"/>
          <p14:tracePt t="794982" x="1828800" y="3200400"/>
          <p14:tracePt t="794999" x="1957388" y="3200400"/>
          <p14:tracePt t="795015" x="2079625" y="3194050"/>
          <p14:tracePt t="795032" x="2193925" y="3157538"/>
          <p14:tracePt t="795049" x="2300288" y="3157538"/>
          <p14:tracePt t="795066" x="2357438" y="3157538"/>
          <p14:tracePt t="795082" x="2422525" y="3157538"/>
          <p14:tracePt t="795099" x="2443163" y="3157538"/>
          <p14:tracePt t="795116" x="2522538" y="3157538"/>
          <p14:tracePt t="795132" x="2614613" y="3157538"/>
          <p14:tracePt t="795149" x="2771775" y="3157538"/>
          <p14:tracePt t="795166" x="2928938" y="3157538"/>
          <p14:tracePt t="795181" x="3036888" y="3157538"/>
          <p14:tracePt t="795199" x="3057525" y="3157538"/>
          <p14:tracePt t="795215" x="3065463" y="3157538"/>
          <p14:tracePt t="795232" x="3079750" y="3157538"/>
          <p14:tracePt t="795249" x="3100388" y="3157538"/>
          <p14:tracePt t="795266" x="3136900" y="3157538"/>
          <p14:tracePt t="795282" x="3179763" y="3157538"/>
          <p14:tracePt t="795298" x="3243263" y="3143250"/>
          <p14:tracePt t="795315" x="3300413" y="3128963"/>
          <p14:tracePt t="795332" x="3336925" y="3128963"/>
          <p14:tracePt t="795349" x="3365500" y="3128963"/>
          <p14:tracePt t="795365" x="3400425" y="3128963"/>
          <p14:tracePt t="795382" x="3422650" y="3128963"/>
          <p14:tracePt t="795398" x="3443288" y="3128963"/>
          <p14:tracePt t="795416" x="3457575" y="3128963"/>
          <p14:tracePt t="795432" x="3486150" y="3128963"/>
          <p14:tracePt t="795448" x="3500438" y="3128963"/>
          <p14:tracePt t="795465" x="3508375" y="3136900"/>
          <p14:tracePt t="795482" x="3508375" y="3151188"/>
          <p14:tracePt t="795499" x="3522663" y="3165475"/>
          <p14:tracePt t="795515" x="3522663" y="3179763"/>
          <p14:tracePt t="795532" x="3522663" y="3214688"/>
          <p14:tracePt t="795548" x="3522663" y="3228975"/>
          <p14:tracePt t="795566" x="3522663" y="3251200"/>
          <p14:tracePt t="795581" x="3514725" y="3271838"/>
          <p14:tracePt t="795598" x="3494088" y="3308350"/>
          <p14:tracePt t="795616" x="3479800" y="3328988"/>
          <p14:tracePt t="795631" x="3451225" y="3351213"/>
          <p14:tracePt t="795648" x="3429000" y="3379788"/>
          <p14:tracePt t="795664" x="3414713" y="3386138"/>
          <p14:tracePt t="795681" x="3400425" y="3394075"/>
          <p14:tracePt t="795697" x="3379788" y="3400425"/>
          <p14:tracePt t="795714" x="3357563" y="3408363"/>
          <p14:tracePt t="795731" x="3343275" y="3414713"/>
          <p14:tracePt t="795748" x="3336925" y="3414713"/>
          <p14:tracePt t="795764" x="3314700" y="3422650"/>
          <p14:tracePt t="795781" x="3294063" y="3422650"/>
          <p14:tracePt t="795797" x="3279775" y="3422650"/>
          <p14:tracePt t="795815" x="3243263" y="3422650"/>
          <p14:tracePt t="795832" x="3222625" y="3422650"/>
          <p14:tracePt t="795847" x="3208338" y="3414713"/>
          <p14:tracePt t="795865" x="3186113" y="3400425"/>
          <p14:tracePt t="795880" x="3171825" y="3386138"/>
          <p14:tracePt t="795898" x="3151188" y="3343275"/>
          <p14:tracePt t="795914" x="3122613" y="3294063"/>
          <p14:tracePt t="795931" x="3100388" y="3243263"/>
          <p14:tracePt t="795948" x="3094038" y="3236913"/>
          <p14:tracePt t="795991" x="3094038" y="3222625"/>
          <p14:tracePt t="795999" x="3094038" y="3214688"/>
          <p14:tracePt t="796016" x="3094038" y="3208338"/>
          <p14:tracePt t="796032" x="3094038" y="3200400"/>
          <p14:tracePt t="796032" x="3094038" y="3186113"/>
          <p14:tracePt t="796048" x="3094038" y="3179763"/>
          <p14:tracePt t="796095" x="3094038" y="3165475"/>
          <p14:tracePt t="796103" x="3094038" y="3151188"/>
          <p14:tracePt t="796114" x="3122613" y="3136900"/>
          <p14:tracePt t="796120" x="3128963" y="3136900"/>
          <p14:tracePt t="796130" x="3143250" y="3128963"/>
          <p14:tracePt t="796147" x="3157538" y="3128963"/>
          <p14:tracePt t="796164" x="3179763" y="3128963"/>
          <p14:tracePt t="796180" x="3200400" y="3128963"/>
          <p14:tracePt t="796197" x="3222625" y="3128963"/>
          <p14:tracePt t="796214" x="3236913" y="3128963"/>
          <p14:tracePt t="796214" x="3243263" y="3128963"/>
          <p14:tracePt t="796263" x="3251200" y="3128963"/>
          <p14:tracePt t="796267" x="3257550" y="3128963"/>
          <p14:tracePt t="796271" x="3271838" y="3128963"/>
          <p14:tracePt t="796280" x="3286125" y="3128963"/>
          <p14:tracePt t="796296" x="3294063" y="3128963"/>
          <p14:tracePt t="796314" x="3300413" y="3136900"/>
          <p14:tracePt t="796330" x="3308350" y="3143250"/>
          <p14:tracePt t="796347" x="3328988" y="3165475"/>
          <p14:tracePt t="796364" x="3357563" y="3186113"/>
          <p14:tracePt t="796380" x="3371850" y="3200400"/>
          <p14:tracePt t="796397" x="3379788" y="3222625"/>
          <p14:tracePt t="796414" x="3394075" y="3243263"/>
          <p14:tracePt t="796430" x="3400425" y="3294063"/>
          <p14:tracePt t="796447" x="3400425" y="3322638"/>
          <p14:tracePt t="796463" x="3400425" y="3343275"/>
          <p14:tracePt t="796480" x="3400425" y="3357563"/>
          <p14:tracePt t="796497" x="3400425" y="3371850"/>
          <p14:tracePt t="796575" x="3394075" y="3371850"/>
          <p14:tracePt t="796583" x="3394075" y="3365500"/>
          <p14:tracePt t="796591" x="3386138" y="3336925"/>
          <p14:tracePt t="796600" x="3386138" y="3294063"/>
          <p14:tracePt t="796613" x="3386138" y="3251200"/>
          <p14:tracePt t="796629" x="3386138" y="3228975"/>
          <p14:tracePt t="796629" x="3386138" y="3194050"/>
          <p14:tracePt t="796648" x="3394075" y="3171825"/>
          <p14:tracePt t="796663" x="3408363" y="3143250"/>
          <p14:tracePt t="796681" x="3429000" y="3136900"/>
          <p14:tracePt t="796697" x="3514725" y="3108325"/>
          <p14:tracePt t="796714" x="3629025" y="3086100"/>
          <p14:tracePt t="796730" x="3700463" y="3057525"/>
          <p14:tracePt t="796747" x="3765550" y="3036888"/>
          <p14:tracePt t="796763" x="3814763" y="3008313"/>
          <p14:tracePt t="796780" x="3851275" y="2994025"/>
          <p14:tracePt t="796796" x="3894138" y="2994025"/>
          <p14:tracePt t="796812" x="3914775" y="2971800"/>
          <p14:tracePt t="796830" x="3951288" y="2971800"/>
          <p14:tracePt t="796846" x="4043363" y="2951163"/>
          <p14:tracePt t="796864" x="4108450" y="2951163"/>
          <p14:tracePt t="796879" x="4165600" y="2943225"/>
          <p14:tracePt t="796896" x="4200525" y="2928938"/>
          <p14:tracePt t="796913" x="4243388" y="2914650"/>
          <p14:tracePt t="796929" x="4265613" y="2908300"/>
          <p14:tracePt t="796947" x="4314825" y="2900363"/>
          <p14:tracePt t="796962" x="4351338" y="2886075"/>
          <p14:tracePt t="796980" x="4394200" y="2886075"/>
          <p14:tracePt t="796995" x="4429125" y="2879725"/>
          <p14:tracePt t="797013" x="4457700" y="2879725"/>
          <p14:tracePt t="797030" x="4471988" y="2865438"/>
          <p14:tracePt t="797030" x="4500563" y="2865438"/>
          <p14:tracePt t="797048" x="4508500" y="2865438"/>
          <p14:tracePt t="797063" x="4537075" y="2865438"/>
          <p14:tracePt t="797143" x="4543425" y="2865438"/>
          <p14:tracePt t="797151" x="4551363" y="2871788"/>
          <p14:tracePt t="797157" x="4551363" y="2879725"/>
          <p14:tracePt t="797164" x="4551363" y="2922588"/>
          <p14:tracePt t="797179" x="4551363" y="2957513"/>
          <p14:tracePt t="797196" x="4551363" y="3000375"/>
          <p14:tracePt t="797212" x="4551363" y="3036888"/>
          <p14:tracePt t="797229" x="4551363" y="3079750"/>
          <p14:tracePt t="797246" x="4522788" y="3108325"/>
          <p14:tracePt t="797262" x="4508500" y="3114675"/>
          <p14:tracePt t="797280" x="4494213" y="3128963"/>
          <p14:tracePt t="797296" x="4457700" y="3136900"/>
          <p14:tracePt t="797312" x="4422775" y="3136900"/>
          <p14:tracePt t="797329" x="4379913" y="3136900"/>
          <p14:tracePt t="797346" x="4343400" y="3136900"/>
          <p14:tracePt t="797362" x="4294188" y="3128963"/>
          <p14:tracePt t="797379" x="4243388" y="3114675"/>
          <p14:tracePt t="797395" x="4208463" y="3079750"/>
          <p14:tracePt t="797412" x="4171950" y="3043238"/>
          <p14:tracePt t="797429" x="4143375" y="3000375"/>
          <p14:tracePt t="797445" x="4122738" y="2951163"/>
          <p14:tracePt t="797462" x="4122738" y="2943225"/>
          <p14:tracePt t="797462" x="4122738" y="2928938"/>
          <p14:tracePt t="797479" x="4122738" y="2894013"/>
          <p14:tracePt t="797496" x="4122738" y="2865438"/>
          <p14:tracePt t="797511" x="4137025" y="2828925"/>
          <p14:tracePt t="797528" x="4157663" y="2822575"/>
          <p14:tracePt t="797545" x="4200525" y="2814638"/>
          <p14:tracePt t="797562" x="4237038" y="2814638"/>
          <p14:tracePt t="797579" x="4257675" y="2814638"/>
          <p14:tracePt t="797595" x="4279900" y="2814638"/>
          <p14:tracePt t="797612" x="4294188" y="2822575"/>
          <p14:tracePt t="797628" x="4322763" y="2836863"/>
          <p14:tracePt t="797645" x="4329113" y="2857500"/>
          <p14:tracePt t="797661" x="4329113" y="2922588"/>
          <p14:tracePt t="797661" x="4329113" y="2957513"/>
          <p14:tracePt t="797679" x="4300538" y="3043238"/>
          <p14:tracePt t="797695" x="4179888" y="3136900"/>
          <p14:tracePt t="797711" x="3994150" y="3214688"/>
          <p14:tracePt t="797729" x="3814763" y="3300413"/>
          <p14:tracePt t="797745" x="3651250" y="3351213"/>
          <p14:tracePt t="797762" x="3536950" y="3357563"/>
          <p14:tracePt t="797778" x="3457575" y="3371850"/>
          <p14:tracePt t="797795" x="3394075" y="3379788"/>
          <p14:tracePt t="797812" x="3314700" y="3386138"/>
          <p14:tracePt t="797828" x="3257550" y="3400425"/>
          <p14:tracePt t="797845" x="3214688" y="3400425"/>
          <p14:tracePt t="797862" x="3200400" y="3400425"/>
          <p14:tracePt t="797878" x="3157538" y="3400425"/>
          <p14:tracePt t="797895" x="3128963" y="3400425"/>
          <p14:tracePt t="797912" x="3094038" y="3400425"/>
          <p14:tracePt t="797928" x="3071813" y="3400425"/>
          <p14:tracePt t="797945" x="3065463" y="3400425"/>
          <p14:tracePt t="797961" x="3051175" y="3394075"/>
          <p14:tracePt t="797978" x="3043238" y="3386138"/>
          <p14:tracePt t="798022" x="3036888" y="3371850"/>
          <p14:tracePt t="798031" x="3036888" y="3357563"/>
          <p14:tracePt t="798039" x="3036888" y="3343275"/>
          <p14:tracePt t="798039" x="3036888" y="3328988"/>
          <p14:tracePt t="798047" x="3036888" y="3300413"/>
          <p14:tracePt t="798061" x="3036888" y="3257550"/>
          <p14:tracePt t="798078" x="3057525" y="3200400"/>
          <p14:tracePt t="798095" x="3086100" y="3122613"/>
          <p14:tracePt t="798111" x="3108325" y="3100388"/>
          <p14:tracePt t="798128" x="3114675" y="3086100"/>
          <p14:tracePt t="798144" x="3122613" y="3079750"/>
          <p14:tracePt t="798161" x="3128963" y="3071813"/>
          <p14:tracePt t="798177" x="3136900" y="3065463"/>
          <p14:tracePt t="798195" x="3143250" y="3065463"/>
          <p14:tracePt t="798231" x="3151188" y="3065463"/>
          <p14:tracePt t="798232" x="3186113" y="3065463"/>
          <p14:tracePt t="798244" x="3214688" y="3065463"/>
          <p14:tracePt t="798260" x="3236913" y="3065463"/>
          <p14:tracePt t="798279" x="3271838" y="3065463"/>
          <p14:tracePt t="798294" x="3294063" y="3065463"/>
          <p14:tracePt t="798311" x="3322638" y="3065463"/>
          <p14:tracePt t="798328" x="3343275" y="3086100"/>
          <p14:tracePt t="798345" x="3365500" y="3114675"/>
          <p14:tracePt t="798361" x="3386138" y="3136900"/>
          <p14:tracePt t="798377" x="3386138" y="3179763"/>
          <p14:tracePt t="798393" x="3386138" y="3236913"/>
          <p14:tracePt t="798411" x="3386138" y="3294063"/>
          <p14:tracePt t="798427" x="3386138" y="3322638"/>
          <p14:tracePt t="798443" x="3386138" y="3336925"/>
          <p14:tracePt t="798461" x="3386138" y="3357563"/>
          <p14:tracePt t="798478" x="3386138" y="3386138"/>
          <p14:tracePt t="798494" x="3386138" y="3408363"/>
          <p14:tracePt t="798511" x="3386138" y="3429000"/>
          <p14:tracePt t="798559" x="3386138" y="3436938"/>
          <p14:tracePt t="798559" x="3386138" y="3443288"/>
          <p14:tracePt t="798583" x="3379788" y="3451225"/>
          <p14:tracePt t="798599" x="3371850" y="3457575"/>
          <p14:tracePt t="798603" x="3365500" y="3465513"/>
          <p14:tracePt t="798610" x="3343275" y="3465513"/>
          <p14:tracePt t="798626" x="3336925" y="3465513"/>
          <p14:tracePt t="798644" x="3308350" y="3465513"/>
          <p14:tracePt t="798660" x="3265488" y="3465513"/>
          <p14:tracePt t="798678" x="3214688" y="3436938"/>
          <p14:tracePt t="798693" x="3171825" y="3394075"/>
          <p14:tracePt t="798710" x="3151188" y="3351213"/>
          <p14:tracePt t="798728" x="3143250" y="3314700"/>
          <p14:tracePt t="798744" x="3128963" y="3286125"/>
          <p14:tracePt t="798760" x="3128963" y="3228975"/>
          <p14:tracePt t="798777" x="3128963" y="3186113"/>
          <p14:tracePt t="798793" x="3114675" y="3143250"/>
          <p14:tracePt t="798810" x="3114675" y="3128963"/>
          <p14:tracePt t="798827" x="3100388" y="3094038"/>
          <p14:tracePt t="798943" x="3100388" y="3086100"/>
          <p14:tracePt t="798951" x="3122613" y="3086100"/>
          <p14:tracePt t="798959" x="3151188" y="3086100"/>
          <p14:tracePt t="798967" x="3222625" y="3100388"/>
          <p14:tracePt t="798976" x="3265488" y="3122613"/>
          <p14:tracePt t="798993" x="3300413" y="3151188"/>
          <p14:tracePt t="799010" x="3314700" y="3157538"/>
          <p14:tracePt t="799026" x="3322638" y="3165475"/>
          <p14:tracePt t="799043" x="3343275" y="3200400"/>
          <p14:tracePt t="799060" x="3343275" y="3228975"/>
          <p14:tracePt t="799077" x="3343275" y="3271838"/>
          <p14:tracePt t="799093" x="3343275" y="3322638"/>
          <p14:tracePt t="799110" x="3343275" y="3365500"/>
          <p14:tracePt t="799127" x="3314700" y="3394075"/>
          <p14:tracePt t="799143" x="3300413" y="3408363"/>
          <p14:tracePt t="800215" x="3300413" y="3414713"/>
          <p14:tracePt t="800223" x="3308350" y="3414713"/>
          <p14:tracePt t="800280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11188" y="232788"/>
            <a:ext cx="8281987" cy="584775"/>
          </a:xfrm>
        </p:spPr>
        <p:txBody>
          <a:bodyPr/>
          <a:lstStyle/>
          <a:p>
            <a:r>
              <a:rPr lang="en-US" sz="3200"/>
              <a:t>Example (Mutiple Issue with Speculation)</a:t>
            </a: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44" y="1052736"/>
            <a:ext cx="8077560" cy="464581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542"/>
    </mc:Choice>
    <mc:Fallback>
      <p:transition spd="slow" advTm="544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16" x="6700838" y="1579563"/>
          <p14:tracePt t="15191" x="6708775" y="1579563"/>
          <p14:tracePt t="15199" x="6715125" y="1565275"/>
          <p14:tracePt t="15199" x="6723063" y="1557338"/>
          <p14:tracePt t="15214" x="6757988" y="1550988"/>
          <p14:tracePt t="15232" x="6780213" y="1550988"/>
          <p14:tracePt t="15248" x="6794500" y="1550988"/>
          <p14:tracePt t="15265" x="6808788" y="1550988"/>
          <p14:tracePt t="15282" x="6815138" y="1550988"/>
          <p14:tracePt t="15327" x="6823075" y="1550988"/>
          <p14:tracePt t="15334" x="6837363" y="1565275"/>
          <p14:tracePt t="15337" x="6843713" y="1571625"/>
          <p14:tracePt t="15347" x="6843713" y="1608138"/>
          <p14:tracePt t="15363" x="6843713" y="1622425"/>
          <p14:tracePt t="15381" x="6843713" y="1643063"/>
          <p14:tracePt t="15397" x="6843713" y="1679575"/>
          <p14:tracePt t="15415" x="6843713" y="1714500"/>
          <p14:tracePt t="15431" x="6843713" y="1736725"/>
          <p14:tracePt t="15448" x="6843713" y="1771650"/>
          <p14:tracePt t="15464" x="6843713" y="1800225"/>
          <p14:tracePt t="15480" x="6843713" y="1822450"/>
          <p14:tracePt t="15527" x="6843713" y="1836738"/>
          <p14:tracePt t="15535" x="6837363" y="1843088"/>
          <p14:tracePt t="15551" x="6837363" y="1851025"/>
          <p14:tracePt t="15559" x="6829425" y="1857375"/>
          <p14:tracePt t="15564" x="6823075" y="1885950"/>
          <p14:tracePt t="15580" x="6800850" y="1893888"/>
          <p14:tracePt t="15598" x="6786563" y="1900238"/>
          <p14:tracePt t="15614" x="6757988" y="1900238"/>
          <p14:tracePt t="15631" x="6743700" y="1900238"/>
          <p14:tracePt t="15679" x="6723063" y="1908175"/>
          <p14:tracePt t="15695" x="6694488" y="1908175"/>
          <p14:tracePt t="15703" x="6672263" y="1908175"/>
          <p14:tracePt t="15713" x="6643688" y="1908175"/>
          <p14:tracePt t="15730" x="6594475" y="1908175"/>
          <p14:tracePt t="15747" x="6565900" y="1908175"/>
          <p14:tracePt t="15764" x="6523038" y="1908175"/>
          <p14:tracePt t="15780" x="6494463" y="1908175"/>
          <p14:tracePt t="15797" x="6443663" y="1908175"/>
          <p14:tracePt t="15813" x="6437313" y="1908175"/>
          <p14:tracePt t="15813" x="6429375" y="1908175"/>
          <p14:tracePt t="15831" x="6423025" y="1908175"/>
          <p14:tracePt t="15847" x="6400800" y="1908175"/>
          <p14:tracePt t="15864" x="6380163" y="1885950"/>
          <p14:tracePt t="15880" x="6343650" y="1879600"/>
          <p14:tracePt t="15897" x="6323013" y="1871663"/>
          <p14:tracePt t="15913" x="6300788" y="1871663"/>
          <p14:tracePt t="15931" x="6280150" y="1871663"/>
          <p14:tracePt t="15947" x="6243638" y="1871663"/>
          <p14:tracePt t="15963" x="6186488" y="1871663"/>
          <p14:tracePt t="15980" x="6180138" y="1879600"/>
          <p14:tracePt t="15997" x="6172200" y="1885950"/>
          <p14:tracePt t="16013" x="6129338" y="1900238"/>
          <p14:tracePt t="16029" x="6108700" y="1900238"/>
          <p14:tracePt t="16047" x="6065838" y="1908175"/>
          <p14:tracePt t="16064" x="6043613" y="1922463"/>
          <p14:tracePt t="16080" x="6029325" y="1922463"/>
          <p14:tracePt t="16096" x="6015038" y="1928813"/>
          <p14:tracePt t="16113" x="6000750" y="1936750"/>
          <p14:tracePt t="16130" x="5994400" y="1936750"/>
          <p14:tracePt t="16146" x="5972175" y="1951038"/>
          <p14:tracePt t="16182" x="5965825" y="1957388"/>
          <p14:tracePt t="16190" x="5957888" y="1965325"/>
          <p14:tracePt t="16197" x="5943600" y="1971675"/>
          <p14:tracePt t="16807" x="5915025" y="1979613"/>
          <p14:tracePt t="16815" x="5908675" y="1979613"/>
          <p14:tracePt t="16828" x="5900738" y="1985963"/>
          <p14:tracePt t="16829" x="5886450" y="1985963"/>
          <p14:tracePt t="16902" x="5872163" y="1985963"/>
          <p14:tracePt t="17102" x="5894388" y="1985963"/>
          <p14:tracePt t="17111" x="5908675" y="1985963"/>
          <p14:tracePt t="17118" x="5943600" y="1985963"/>
          <p14:tracePt t="17128" x="5957888" y="1985963"/>
          <p14:tracePt t="17146" x="5986463" y="1965325"/>
          <p14:tracePt t="17183" x="5994400" y="1965325"/>
          <p14:tracePt t="17199" x="6000750" y="1965325"/>
          <p14:tracePt t="17199" x="6015038" y="1965325"/>
          <p14:tracePt t="17212" x="6037263" y="1965325"/>
          <p14:tracePt t="17229" x="6100763" y="1965325"/>
          <p14:tracePt t="17244" x="6265863" y="2065338"/>
          <p14:tracePt t="17262" x="6394450" y="2222500"/>
          <p14:tracePt t="17262" x="6465888" y="2314575"/>
          <p14:tracePt t="17280" x="6586538" y="2514600"/>
          <p14:tracePt t="17295" x="6651625" y="2714625"/>
          <p14:tracePt t="17311" x="6700838" y="2914650"/>
          <p14:tracePt t="17328" x="6715125" y="3036888"/>
          <p14:tracePt t="17345" x="6723063" y="3114675"/>
          <p14:tracePt t="17361" x="6723063" y="3157538"/>
          <p14:tracePt t="17423" x="6743700" y="3171825"/>
          <p14:tracePt t="17431" x="6765925" y="3171825"/>
          <p14:tracePt t="17439" x="6815138" y="3136900"/>
          <p14:tracePt t="17447" x="6837363" y="2936875"/>
          <p14:tracePt t="17461" x="6894513" y="2522538"/>
          <p14:tracePt t="17479" x="6894513" y="2351088"/>
          <p14:tracePt t="17495" x="6894513" y="2243138"/>
          <p14:tracePt t="17511" x="6894513" y="2208213"/>
          <p14:tracePt t="17529" x="6894513" y="2179638"/>
          <p14:tracePt t="17545" x="6894513" y="2171700"/>
          <p14:tracePt t="17562" x="6894513" y="2165350"/>
          <p14:tracePt t="17596" x="6886575" y="2165350"/>
          <p14:tracePt t="17599" x="6851650" y="2165350"/>
          <p14:tracePt t="17611" x="6815138" y="2251075"/>
          <p14:tracePt t="17628" x="6772275" y="2514600"/>
          <p14:tracePt t="17645" x="6757988" y="2786063"/>
          <p14:tracePt t="17660" x="6757988" y="3014663"/>
          <p14:tracePt t="17678" x="6723063" y="3171825"/>
          <p14:tracePt t="17694" x="6694488" y="3386138"/>
          <p14:tracePt t="17711" x="6686550" y="3529013"/>
          <p14:tracePt t="17728" x="6643688" y="3708400"/>
          <p14:tracePt t="17744" x="6637338" y="3836988"/>
          <p14:tracePt t="17761" x="6594475" y="4029075"/>
          <p14:tracePt t="17778" x="6580188" y="4208463"/>
          <p14:tracePt t="17795" x="6565900" y="4394200"/>
          <p14:tracePt t="17811" x="6557963" y="4508500"/>
          <p14:tracePt t="17828" x="6523038" y="4622800"/>
          <p14:tracePt t="17843" x="6515100" y="4743450"/>
          <p14:tracePt t="17860" x="6500813" y="4822825"/>
          <p14:tracePt t="17876" x="6480175" y="4914900"/>
          <p14:tracePt t="17894" x="6472238" y="5022850"/>
          <p14:tracePt t="17911" x="6457950" y="5114925"/>
          <p14:tracePt t="17927" x="6451600" y="5157788"/>
          <p14:tracePt t="17944" x="6451600" y="5214938"/>
          <p14:tracePt t="17961" x="6429375" y="5294313"/>
          <p14:tracePt t="17978" x="6429375" y="5357813"/>
          <p14:tracePt t="17994" x="6429375" y="5394325"/>
          <p14:tracePt t="18011" x="6429375" y="5408613"/>
          <p14:tracePt t="18027" x="6429375" y="5414963"/>
          <p14:tracePt t="18079" x="6429375" y="5429250"/>
          <p14:tracePt t="18087" x="6429375" y="5437188"/>
          <p14:tracePt t="18104" x="6429375" y="5443538"/>
          <p14:tracePt t="18111" x="6429375" y="5451475"/>
          <p14:tracePt t="18117" x="6429375" y="5465763"/>
          <p14:tracePt t="18127" x="6429375" y="5472113"/>
          <p14:tracePt t="18144" x="6429375" y="5480050"/>
          <p14:tracePt t="18187" x="6429375" y="5486400"/>
          <p14:tracePt t="18199" x="6429375" y="5508625"/>
          <p14:tracePt t="18215" x="6429375" y="5522913"/>
          <p14:tracePt t="18223" x="6429375" y="5529263"/>
          <p14:tracePt t="18228" x="6429375" y="5551488"/>
          <p14:tracePt t="18244" x="6429375" y="5565775"/>
          <p14:tracePt t="18260" x="6429375" y="5580063"/>
          <p14:tracePt t="18277" x="6429375" y="5586413"/>
          <p14:tracePt t="18293" x="6429375" y="5594350"/>
          <p14:tracePt t="18310" x="6429375" y="5600700"/>
          <p14:tracePt t="18352" x="6429375" y="5608638"/>
          <p14:tracePt t="18358" x="6437313" y="5608638"/>
          <p14:tracePt t="18367" x="6472238" y="5629275"/>
          <p14:tracePt t="18407" x="6480175" y="5637213"/>
          <p14:tracePt t="18413" x="6508750" y="5651500"/>
          <p14:tracePt t="18426" x="6515100" y="5680075"/>
          <p14:tracePt t="18426" x="6537325" y="5757863"/>
          <p14:tracePt t="18443" x="6580188" y="5851525"/>
          <p14:tracePt t="18460" x="6580188" y="5922963"/>
          <p14:tracePt t="18476" x="6615113" y="5994400"/>
          <p14:tracePt t="18493" x="6637338" y="6029325"/>
          <p14:tracePt t="18509" x="6657975" y="6051550"/>
          <p14:tracePt t="18509" x="6680200" y="6051550"/>
          <p14:tracePt t="18527" x="6700838" y="6051550"/>
          <p14:tracePt t="18543" x="6751638" y="6051550"/>
          <p14:tracePt t="18560" x="6794500" y="6051550"/>
          <p14:tracePt t="18576" x="6851650" y="6029325"/>
          <p14:tracePt t="18592" x="6894513" y="5957888"/>
          <p14:tracePt t="18609" x="6929438" y="5780088"/>
          <p14:tracePt t="18626" x="6958013" y="5537200"/>
          <p14:tracePt t="18644" x="7000875" y="5308600"/>
          <p14:tracePt t="18659" x="7065963" y="5094288"/>
          <p14:tracePt t="18677" x="7129463" y="4894263"/>
          <p14:tracePt t="18692" x="7200900" y="4629150"/>
          <p14:tracePt t="18710" x="7286625" y="4351338"/>
          <p14:tracePt t="18726" x="7366000" y="3951288"/>
          <p14:tracePt t="18743" x="7437438" y="3736975"/>
          <p14:tracePt t="18760" x="7486650" y="3557588"/>
          <p14:tracePt t="18776" x="7551738" y="3357563"/>
          <p14:tracePt t="18793" x="7608888" y="3157538"/>
          <p14:tracePt t="18809" x="7629525" y="2979738"/>
          <p14:tracePt t="18826" x="7672388" y="2822575"/>
          <p14:tracePt t="18842" x="7694613" y="2643188"/>
          <p14:tracePt t="18860" x="7737475" y="2451100"/>
          <p14:tracePt t="18875" x="7772400" y="2236788"/>
          <p14:tracePt t="18893" x="7843838" y="2008188"/>
          <p14:tracePt t="18909" x="7908925" y="1808163"/>
          <p14:tracePt t="18925" x="8001000" y="1550988"/>
          <p14:tracePt t="18943" x="8023225" y="1422400"/>
          <p14:tracePt t="18958" x="8051800" y="1357313"/>
          <p14:tracePt t="18977" x="8051800" y="1265238"/>
          <p14:tracePt t="18992" x="8051800" y="1208088"/>
          <p14:tracePt t="19009" x="8051800" y="1122363"/>
          <p14:tracePt t="19025" x="8037513" y="1028700"/>
          <p14:tracePt t="19042" x="7994650" y="928688"/>
          <p14:tracePt t="19060" x="7943850" y="865188"/>
          <p14:tracePt t="19075" x="7923213" y="842963"/>
          <p14:tracePt t="19093" x="7894638" y="808038"/>
          <p14:tracePt t="19108" x="7843838" y="779463"/>
          <p14:tracePt t="19126" x="7808913" y="771525"/>
          <p14:tracePt t="19142" x="7737475" y="771525"/>
          <p14:tracePt t="19159" x="7680325" y="771525"/>
          <p14:tracePt t="19175" x="7629525" y="771525"/>
          <p14:tracePt t="19192" x="7572375" y="771525"/>
          <p14:tracePt t="19209" x="7486650" y="771525"/>
          <p14:tracePt t="19252" x="7443788" y="779463"/>
          <p14:tracePt t="19264" x="7423150" y="785813"/>
          <p14:tracePt t="19275" x="7366000" y="800100"/>
          <p14:tracePt t="19292" x="7294563" y="836613"/>
          <p14:tracePt t="19309" x="7194550" y="871538"/>
          <p14:tracePt t="19325" x="7115175" y="893763"/>
          <p14:tracePt t="19342" x="7072313" y="922338"/>
          <p14:tracePt t="19359" x="7008813" y="936625"/>
          <p14:tracePt t="19375" x="6958013" y="965200"/>
          <p14:tracePt t="19392" x="6894513" y="1014413"/>
          <p14:tracePt t="19408" x="6800850" y="1071563"/>
          <p14:tracePt t="19426" x="6708775" y="1150938"/>
          <p14:tracePt t="19441" x="6651625" y="1208088"/>
          <p14:tracePt t="19459" x="6594475" y="1271588"/>
          <p14:tracePt t="19475" x="6543675" y="1328738"/>
          <p14:tracePt t="19492" x="6500813" y="1385888"/>
          <p14:tracePt t="19509" x="6457950" y="1471613"/>
          <p14:tracePt t="19525" x="6437313" y="1600200"/>
          <p14:tracePt t="19542" x="6386513" y="1751013"/>
          <p14:tracePt t="19557" x="6365875" y="1914525"/>
          <p14:tracePt t="19575" x="6343650" y="2008188"/>
          <p14:tracePt t="19591" x="6329363" y="2100263"/>
          <p14:tracePt t="19608" x="6329363" y="2171700"/>
          <p14:tracePt t="19624" x="6323013" y="2265363"/>
          <p14:tracePt t="19641" x="6323013" y="2351088"/>
          <p14:tracePt t="19657" x="6323013" y="2471738"/>
          <p14:tracePt t="19675" x="6308725" y="2628900"/>
          <p14:tracePt t="19691" x="6280150" y="2808288"/>
          <p14:tracePt t="19708" x="6280150" y="2965450"/>
          <p14:tracePt t="19725" x="6280150" y="3086100"/>
          <p14:tracePt t="19741" x="6280150" y="3257550"/>
          <p14:tracePt t="19741" x="6280150" y="3343275"/>
          <p14:tracePt t="19759" x="6280150" y="3414713"/>
          <p14:tracePt t="19774" x="6286500" y="3729038"/>
          <p14:tracePt t="19792" x="6372225" y="3971925"/>
          <p14:tracePt t="19807" x="6486525" y="4294188"/>
          <p14:tracePt t="19825" x="6529388" y="4508500"/>
          <p14:tracePt t="19840" x="6565900" y="4651375"/>
          <p14:tracePt t="19858" x="6565900" y="4757738"/>
          <p14:tracePt t="19875" x="6565900" y="4837113"/>
          <p14:tracePt t="19891" x="6551613" y="4894263"/>
          <p14:tracePt t="19908" x="6529388" y="5022850"/>
          <p14:tracePt t="19924" x="6494463" y="5137150"/>
          <p14:tracePt t="19941" x="6486525" y="5214938"/>
          <p14:tracePt t="19957" x="6472238" y="5272088"/>
          <p14:tracePt t="19957" x="6472238" y="5308600"/>
          <p14:tracePt t="19975" x="6451600" y="5365750"/>
          <p14:tracePt t="19991" x="6437313" y="5437188"/>
          <p14:tracePt t="20008" x="6423025" y="5522913"/>
          <p14:tracePt t="20024" x="6423025" y="5600700"/>
          <p14:tracePt t="20040" x="6423025" y="5657850"/>
          <p14:tracePt t="20058" x="6423025" y="5715000"/>
          <p14:tracePt t="20074" x="6423025" y="5757863"/>
          <p14:tracePt t="20091" x="6423025" y="5800725"/>
          <p14:tracePt t="20107" x="6423025" y="5857875"/>
          <p14:tracePt t="20124" x="6423025" y="5900738"/>
          <p14:tracePt t="20140" x="6423025" y="5922963"/>
          <p14:tracePt t="20216" x="6423025" y="5929313"/>
          <p14:tracePt t="20223" x="6429375" y="5929313"/>
          <p14:tracePt t="20226" x="6443663" y="5929313"/>
          <p14:tracePt t="20241" x="6480175" y="5908675"/>
          <p14:tracePt t="20258" x="6494463" y="5822950"/>
          <p14:tracePt t="20274" x="6508750" y="5694363"/>
          <p14:tracePt t="20291" x="6515100" y="5522913"/>
          <p14:tracePt t="20307" x="6557963" y="5322888"/>
          <p14:tracePt t="20323" x="6586538" y="5080000"/>
          <p14:tracePt t="20341" x="6623050" y="4837113"/>
          <p14:tracePt t="20356" x="6665913" y="4557713"/>
          <p14:tracePt t="20373" x="6708775" y="4094163"/>
          <p14:tracePt t="20391" x="6708775" y="3886200"/>
          <p14:tracePt t="20407" x="6708775" y="3700463"/>
          <p14:tracePt t="20424" x="6708775" y="3508375"/>
          <p14:tracePt t="20440" x="6708775" y="3322638"/>
          <p14:tracePt t="20457" x="6708775" y="3128963"/>
          <p14:tracePt t="20473" x="6694488" y="3000375"/>
          <p14:tracePt t="20490" x="6680200" y="2922588"/>
          <p14:tracePt t="20507" x="6672263" y="2865438"/>
          <p14:tracePt t="20524" x="6672263" y="2822575"/>
          <p14:tracePt t="20541" x="6672263" y="2779713"/>
          <p14:tracePt t="20556" x="6672263" y="2757488"/>
          <p14:tracePt t="20574" x="6672263" y="2736850"/>
          <p14:tracePt t="20590" x="6672263" y="2665413"/>
          <p14:tracePt t="20607" x="6657975" y="2622550"/>
          <p14:tracePt t="20623" x="6651625" y="2614613"/>
          <p14:tracePt t="21551" x="6643688" y="2608263"/>
          <p14:tracePt t="21566" x="6637338" y="2608263"/>
          <p14:tracePt t="21575" x="6623050" y="2608263"/>
          <p14:tracePt t="21582" x="6615113" y="2608263"/>
          <p14:tracePt t="21590" x="6586538" y="2614613"/>
          <p14:tracePt t="21606" x="6572250" y="2628900"/>
          <p14:tracePt t="21622" x="6565900" y="2671763"/>
          <p14:tracePt t="21640" x="6551613" y="2708275"/>
          <p14:tracePt t="21655" x="6515100" y="2786063"/>
          <p14:tracePt t="21672" x="6472238" y="2900363"/>
          <p14:tracePt t="21688" x="6443663" y="2979738"/>
          <p14:tracePt t="21705" x="6400800" y="3051175"/>
          <p14:tracePt t="21722" x="6372225" y="3122613"/>
          <p14:tracePt t="21738" x="6357938" y="3165475"/>
          <p14:tracePt t="21756" x="6323013" y="3251200"/>
          <p14:tracePt t="21772" x="6294438" y="3328988"/>
          <p14:tracePt t="21788" x="6272213" y="3422650"/>
          <p14:tracePt t="21805" x="6251575" y="3536950"/>
          <p14:tracePt t="21821" x="6215063" y="3700463"/>
          <p14:tracePt t="21839" x="6208713" y="3794125"/>
          <p14:tracePt t="21854" x="6194425" y="3886200"/>
          <p14:tracePt t="21871" x="6186488" y="3965575"/>
          <p14:tracePt t="21888" x="6157913" y="4079875"/>
          <p14:tracePt t="21905" x="6151563" y="4171950"/>
          <p14:tracePt t="21922" x="6151563" y="4279900"/>
          <p14:tracePt t="21938" x="6151563" y="4400550"/>
          <p14:tracePt t="21954" x="6151563" y="4508500"/>
          <p14:tracePt t="21972" x="6151563" y="4608513"/>
          <p14:tracePt t="21987" x="6129338" y="4708525"/>
          <p14:tracePt t="22004" x="6129338" y="4786313"/>
          <p14:tracePt t="22022" x="6108700" y="4851400"/>
          <p14:tracePt t="22038" x="6108700" y="4957763"/>
          <p14:tracePt t="22056" x="6108700" y="5037138"/>
          <p14:tracePt t="22071" x="6108700" y="5080000"/>
          <p14:tracePt t="22088" x="6108700" y="5137150"/>
          <p14:tracePt t="22104" x="6108700" y="5186363"/>
          <p14:tracePt t="22122" x="6108700" y="5272088"/>
          <p14:tracePt t="22143" x="6108700" y="5300663"/>
          <p14:tracePt t="22154" x="6108700" y="5343525"/>
          <p14:tracePt t="22170" x="6108700" y="5386388"/>
          <p14:tracePt t="22187" x="6108700" y="5429250"/>
          <p14:tracePt t="22205" x="6108700" y="5457825"/>
          <p14:tracePt t="22221" x="6108700" y="5486400"/>
          <p14:tracePt t="22221" x="6108700" y="5514975"/>
          <p14:tracePt t="22240" x="6108700" y="5522913"/>
          <p14:tracePt t="22254" x="6108700" y="5557838"/>
          <p14:tracePt t="22271" x="6108700" y="5594350"/>
          <p14:tracePt t="22287" x="6108700" y="5608638"/>
          <p14:tracePt t="22303" x="6108700" y="5614988"/>
          <p14:tracePt t="22321" x="6108700" y="5629275"/>
          <p14:tracePt t="22383" x="6108700" y="5637213"/>
          <p14:tracePt t="22391" x="6108700" y="5643563"/>
          <p14:tracePt t="22422" x="6100763" y="5651500"/>
          <p14:tracePt t="22502" x="6094413" y="5651500"/>
          <p14:tracePt t="22519" x="6080125" y="5651500"/>
          <p14:tracePt t="22534" x="6072188" y="5651500"/>
          <p14:tracePt t="22542" x="6065838" y="5651500"/>
          <p14:tracePt t="22551" x="6057900" y="5651500"/>
          <p14:tracePt t="22559" x="6029325" y="5657850"/>
          <p14:tracePt t="22571" x="6022975" y="5657850"/>
          <p14:tracePt t="22588" x="6000750" y="5657850"/>
          <p14:tracePt t="22623" x="5994400" y="5657850"/>
          <p14:tracePt t="22631" x="5986463" y="5657850"/>
          <p14:tracePt t="22631" x="5980113" y="5657850"/>
          <p14:tracePt t="22639" x="5965825" y="5657850"/>
          <p14:tracePt t="22653" x="5957888" y="5657850"/>
          <p14:tracePt t="22710" x="5951538" y="5657850"/>
          <p14:tracePt t="22719" x="5929313" y="5657850"/>
          <p14:tracePt t="22735" x="5922963" y="5657850"/>
          <p14:tracePt t="22791" x="5915025" y="5657850"/>
          <p14:tracePt t="22807" x="5908675" y="5657850"/>
          <p14:tracePt t="23062" x="5886450" y="5657850"/>
          <p14:tracePt t="23070" x="5880100" y="5657850"/>
          <p14:tracePt t="23110" x="5872163" y="5657850"/>
          <p14:tracePt t="23120" x="5865813" y="5657850"/>
          <p14:tracePt t="23143" x="5843588" y="5657850"/>
          <p14:tracePt t="23157" x="5837238" y="5657850"/>
          <p14:tracePt t="23158" x="5800725" y="5657850"/>
          <p14:tracePt t="23169" x="5786438" y="5657850"/>
          <p14:tracePt t="23186" x="5772150" y="5643563"/>
          <p14:tracePt t="23203" x="5765800" y="5637213"/>
          <p14:tracePt t="23220" x="5765800" y="5614988"/>
          <p14:tracePt t="23237" x="5751513" y="5586413"/>
          <p14:tracePt t="23253" x="5729288" y="5551488"/>
          <p14:tracePt t="23270" x="5722938" y="5514975"/>
          <p14:tracePt t="23286" x="5715000" y="5480050"/>
          <p14:tracePt t="23303" x="5700713" y="5429250"/>
          <p14:tracePt t="23320" x="5680075" y="5372100"/>
          <p14:tracePt t="23336" x="5665788" y="5280025"/>
          <p14:tracePt t="23353" x="5665788" y="5180013"/>
          <p14:tracePt t="23370" x="5665788" y="5000625"/>
          <p14:tracePt t="23386" x="5665788" y="4879975"/>
          <p14:tracePt t="23403" x="5665788" y="4694238"/>
          <p14:tracePt t="23420" x="5665788" y="4586288"/>
          <p14:tracePt t="23436" x="5665788" y="4443413"/>
          <p14:tracePt t="23452" x="5665788" y="4286250"/>
          <p14:tracePt t="23469" x="5665788" y="4100513"/>
          <p14:tracePt t="23485" x="5665788" y="3771900"/>
          <p14:tracePt t="23503" x="5665788" y="3600450"/>
          <p14:tracePt t="23520" x="5665788" y="3457575"/>
          <p14:tracePt t="23536" x="5665788" y="3322638"/>
          <p14:tracePt t="23552" x="5665788" y="3222625"/>
          <p14:tracePt t="23569" x="5665788" y="3122613"/>
          <p14:tracePt t="23586" x="5657850" y="3008313"/>
          <p14:tracePt t="23604" x="5657850" y="2871788"/>
          <p14:tracePt t="23618" x="5657850" y="2714625"/>
          <p14:tracePt t="23636" x="5657850" y="2543175"/>
          <p14:tracePt t="23653" x="5657850" y="2422525"/>
          <p14:tracePt t="23669" x="5657850" y="2314575"/>
          <p14:tracePt t="23669" x="5672138" y="2257425"/>
          <p14:tracePt t="23687" x="5672138" y="2214563"/>
          <p14:tracePt t="23702" x="5694363" y="2036763"/>
          <p14:tracePt t="23719" x="5708650" y="1928813"/>
          <p14:tracePt t="23735" x="5729288" y="1885950"/>
          <p14:tracePt t="23752" x="5729288" y="1822450"/>
          <p14:tracePt t="23768" x="5737225" y="1771650"/>
          <p14:tracePt t="23785" x="5737225" y="1722438"/>
          <p14:tracePt t="23802" x="5737225" y="1651000"/>
          <p14:tracePt t="23818" x="5743575" y="1579563"/>
          <p14:tracePt t="23836" x="5757863" y="1522413"/>
          <p14:tracePt t="23851" x="5772150" y="1471613"/>
          <p14:tracePt t="23869" x="5772150" y="1443038"/>
          <p14:tracePt t="23886" x="5772150" y="1428750"/>
          <p14:tracePt t="23902" x="5772150" y="1385888"/>
          <p14:tracePt t="23919" x="5772150" y="1357313"/>
          <p14:tracePt t="23935" x="5772150" y="1314450"/>
          <p14:tracePt t="23951" x="5772150" y="1285875"/>
          <p14:tracePt t="23969" x="5772150" y="1250950"/>
          <p14:tracePt t="23985" x="5772150" y="1208088"/>
          <p14:tracePt t="24002" x="5772150" y="1185863"/>
          <p14:tracePt t="24019" x="5772150" y="1165225"/>
          <p14:tracePt t="24035" x="5772150" y="1150938"/>
          <p14:tracePt t="24052" x="5772150" y="1143000"/>
          <p14:tracePt t="24068" x="5772150" y="1128713"/>
          <p14:tracePt t="24085" x="5772150" y="1122363"/>
          <p14:tracePt t="24134" x="5772150" y="1114425"/>
          <p14:tracePt t="24199" x="5772150" y="1108075"/>
          <p14:tracePt t="24231" x="5780088" y="1108075"/>
          <p14:tracePt t="24239" x="5786438" y="1108075"/>
          <p14:tracePt t="24247" x="5800725" y="1108075"/>
          <p14:tracePt t="24255" x="5815013" y="1114425"/>
          <p14:tracePt t="24270" x="5822950" y="1128713"/>
          <p14:tracePt t="24284" x="5837238" y="1165225"/>
          <p14:tracePt t="24301" x="5843588" y="1208088"/>
          <p14:tracePt t="24301" x="5851525" y="1214438"/>
          <p14:tracePt t="24335" x="5851525" y="1257300"/>
          <p14:tracePt t="24335" x="5851525" y="1293813"/>
          <p14:tracePt t="24352" x="5851525" y="1328738"/>
          <p14:tracePt t="24368" x="5837238" y="1379538"/>
          <p14:tracePt t="24385" x="5800725" y="1436688"/>
          <p14:tracePt t="24401" x="5786438" y="1471613"/>
          <p14:tracePt t="24418" x="5757863" y="1493838"/>
          <p14:tracePt t="24434" x="5743575" y="1514475"/>
          <p14:tracePt t="24452" x="5722938" y="1543050"/>
          <p14:tracePt t="24468" x="5708650" y="1571625"/>
          <p14:tracePt t="24484" x="5680075" y="1628775"/>
          <p14:tracePt t="24501" x="5680075" y="1636713"/>
          <p14:tracePt t="24591" x="5680075" y="1643063"/>
          <p14:tracePt t="24599" x="5686425" y="1643063"/>
          <p14:tracePt t="24602" x="5722938" y="1628775"/>
          <p14:tracePt t="24618" x="5737225" y="1585913"/>
          <p14:tracePt t="24635" x="5743575" y="1543050"/>
          <p14:tracePt t="24652" x="5743575" y="1493838"/>
          <p14:tracePt t="24667" x="5743575" y="1414463"/>
          <p14:tracePt t="24685" x="5722938" y="1379538"/>
          <p14:tracePt t="24701" x="5715000" y="1371600"/>
          <p14:tracePt t="24751" x="5708650" y="1365250"/>
          <p14:tracePt t="24759" x="5680075" y="1365250"/>
          <p14:tracePt t="24767" x="5672138" y="1365250"/>
          <p14:tracePt t="24775" x="5622925" y="1385888"/>
          <p14:tracePt t="24784" x="5572125" y="1465263"/>
          <p14:tracePt t="24801" x="5557838" y="1522413"/>
          <p14:tracePt t="24817" x="5557838" y="1557338"/>
          <p14:tracePt t="24835" x="5557838" y="1571625"/>
          <p14:tracePt t="24850" x="5580063" y="1571625"/>
          <p14:tracePt t="24868" x="5622925" y="1571625"/>
          <p14:tracePt t="24884" x="5700713" y="1571625"/>
          <p14:tracePt t="24901" x="5794375" y="1500188"/>
          <p14:tracePt t="24917" x="5829300" y="1465263"/>
          <p14:tracePt t="24933" x="5837238" y="1422400"/>
          <p14:tracePt t="24951" x="5837238" y="1414463"/>
          <p14:tracePt t="24967" x="5837238" y="1400175"/>
          <p14:tracePt t="24983" x="5794375" y="1400175"/>
          <p14:tracePt t="25000" x="5751513" y="1400175"/>
          <p14:tracePt t="25018" x="5737225" y="1400175"/>
          <p14:tracePt t="25034" x="5715000" y="1400175"/>
          <p14:tracePt t="25051" x="5672138" y="1443038"/>
          <p14:tracePt t="25066" x="5643563" y="1500188"/>
          <p14:tracePt t="25083" x="5637213" y="1557338"/>
          <p14:tracePt t="25100" x="5637213" y="1571625"/>
          <p14:tracePt t="25117" x="5643563" y="1593850"/>
          <p14:tracePt t="25133" x="5651500" y="1593850"/>
          <p14:tracePt t="25150" x="5694363" y="1593850"/>
          <p14:tracePt t="25168" x="5715000" y="1593850"/>
          <p14:tracePt t="25184" x="5743575" y="1543050"/>
          <p14:tracePt t="25201" x="5743575" y="1500188"/>
          <p14:tracePt t="25217" x="5743575" y="1450975"/>
          <p14:tracePt t="25235" x="5743575" y="1422400"/>
          <p14:tracePt t="25250" x="5743575" y="1408113"/>
          <p14:tracePt t="25267" x="5737225" y="1400175"/>
          <p14:tracePt t="25303" x="5729288" y="1400175"/>
          <p14:tracePt t="25307" x="5700713" y="1400175"/>
          <p14:tracePt t="25316" x="5694363" y="1400175"/>
          <p14:tracePt t="25333" x="5680075" y="1408113"/>
          <p14:tracePt t="25350" x="5680075" y="1471613"/>
          <p14:tracePt t="25367" x="5680075" y="1522413"/>
          <p14:tracePt t="25383" x="5694363" y="1593850"/>
          <p14:tracePt t="25400" x="5722938" y="1614488"/>
          <p14:tracePt t="25416" x="5757863" y="1665288"/>
          <p14:tracePt t="25433" x="5772150" y="1685925"/>
          <p14:tracePt t="25449" x="5786438" y="1700213"/>
          <p14:tracePt t="25466" x="5800725" y="1728788"/>
          <p14:tracePt t="25483" x="5808663" y="1736725"/>
          <p14:tracePt t="25519" x="5815013" y="1743075"/>
          <p14:tracePt t="25550" x="5829300" y="1751013"/>
          <p14:tracePt t="25599" x="5837238" y="1751013"/>
          <p14:tracePt t="25663" x="5851525" y="1751013"/>
          <p14:tracePt t="25775" x="5857875" y="1751013"/>
          <p14:tracePt t="26072" x="5865813" y="1751013"/>
          <p14:tracePt t="26343" x="5894388" y="1751013"/>
          <p14:tracePt t="26351" x="5908675" y="1736725"/>
          <p14:tracePt t="26447" x="5915025" y="1736725"/>
          <p14:tracePt t="26455" x="5922963" y="1722438"/>
          <p14:tracePt t="26471" x="5937250" y="1722438"/>
          <p14:tracePt t="26481" x="5951538" y="1722438"/>
          <p14:tracePt t="26855" x="5943600" y="1722438"/>
          <p14:tracePt t="26863" x="5937250" y="1722438"/>
          <p14:tracePt t="26865" x="5929313" y="1728788"/>
          <p14:tracePt t="27144" x="5915025" y="1728788"/>
          <p14:tracePt t="27155" x="5900738" y="1714500"/>
          <p14:tracePt t="27163" x="5886450" y="1685925"/>
          <p14:tracePt t="27184" x="5880100" y="1679575"/>
          <p14:tracePt t="27240" x="5872163" y="1679575"/>
          <p14:tracePt t="27248" x="5865813" y="1671638"/>
          <p14:tracePt t="27256" x="5865813" y="1657350"/>
          <p14:tracePt t="27272" x="5857875" y="1651000"/>
          <p14:tracePt t="27281" x="5857875" y="1614488"/>
          <p14:tracePt t="27298" x="5865813" y="1557338"/>
          <p14:tracePt t="27315" x="5872163" y="1493838"/>
          <p14:tracePt t="27331" x="5872163" y="1428750"/>
          <p14:tracePt t="27348" x="5872163" y="1371600"/>
          <p14:tracePt t="27364" x="5872163" y="1357313"/>
          <p14:tracePt t="27381" x="5872163" y="1328738"/>
          <p14:tracePt t="27398" x="5872163" y="1300163"/>
          <p14:tracePt t="27415" x="5872163" y="1279525"/>
          <p14:tracePt t="27415" x="5872163" y="1243013"/>
          <p14:tracePt t="27432" x="5857875" y="1214438"/>
          <p14:tracePt t="27448" x="5843588" y="1179513"/>
          <p14:tracePt t="27465" x="5829300" y="1157288"/>
          <p14:tracePt t="27480" x="5829300" y="1143000"/>
          <p14:tracePt t="27498" x="5829300" y="1100138"/>
          <p14:tracePt t="27514" x="5822950" y="1071563"/>
          <p14:tracePt t="27531" x="5822950" y="1042988"/>
          <p14:tracePt t="27548" x="5815013" y="1008063"/>
          <p14:tracePt t="27564" x="5815013" y="1000125"/>
          <p14:tracePt t="27581" x="5815013" y="993775"/>
          <p14:tracePt t="27696" x="5815013" y="1000125"/>
          <p14:tracePt t="27704" x="5815013" y="1050925"/>
          <p14:tracePt t="27712" x="5815013" y="1071563"/>
          <p14:tracePt t="27718" x="5837238" y="1136650"/>
          <p14:tracePt t="27731" x="5843588" y="1193800"/>
          <p14:tracePt t="27748" x="5843588" y="1250950"/>
          <p14:tracePt t="27765" x="5843588" y="1328738"/>
          <p14:tracePt t="27781" x="5843588" y="1393825"/>
          <p14:tracePt t="27797" x="5843588" y="1471613"/>
          <p14:tracePt t="27814" x="5843588" y="1522413"/>
          <p14:tracePt t="27831" x="5822950" y="1593850"/>
          <p14:tracePt t="27847" x="5815013" y="1665288"/>
          <p14:tracePt t="27864" x="5815013" y="1700213"/>
          <p14:tracePt t="27880" x="5815013" y="1743075"/>
          <p14:tracePt t="27897" x="5808663" y="1785938"/>
          <p14:tracePt t="27914" x="5808663" y="1828800"/>
          <p14:tracePt t="27930" x="5808663" y="1871663"/>
          <p14:tracePt t="27948" x="5808663" y="1928813"/>
          <p14:tracePt t="27964" x="5808663" y="1979613"/>
          <p14:tracePt t="27980" x="5808663" y="2008188"/>
          <p14:tracePt t="27997" x="5822950" y="2022475"/>
          <p14:tracePt t="28013" x="5837238" y="2022475"/>
          <p14:tracePt t="28030" x="5857875" y="2022475"/>
          <p14:tracePt t="28030" x="5880100" y="2022475"/>
          <p14:tracePt t="28047" x="5908675" y="2022475"/>
          <p14:tracePt t="28064" x="5929313" y="1928813"/>
          <p14:tracePt t="28080" x="5929313" y="1808163"/>
          <p14:tracePt t="28096" x="5929313" y="1700213"/>
          <p14:tracePt t="28112" x="5929313" y="1614488"/>
          <p14:tracePt t="28130" x="5929313" y="1522413"/>
          <p14:tracePt t="28146" x="5929313" y="1436688"/>
          <p14:tracePt t="28163" x="5922963" y="1350963"/>
          <p14:tracePt t="28179" x="5894388" y="1308100"/>
          <p14:tracePt t="28196" x="5872163" y="1285875"/>
          <p14:tracePt t="28213" x="5857875" y="1285875"/>
          <p14:tracePt t="28255" x="5851525" y="1285875"/>
          <p14:tracePt t="28262" x="5837238" y="1285875"/>
          <p14:tracePt t="28271" x="5815013" y="1285875"/>
          <p14:tracePt t="28279" x="5780088" y="1343025"/>
          <p14:tracePt t="28295" x="5765800" y="1485900"/>
          <p14:tracePt t="28313" x="5765800" y="1608138"/>
          <p14:tracePt t="28329" x="5765800" y="1728788"/>
          <p14:tracePt t="28345" x="5786438" y="1779588"/>
          <p14:tracePt t="28362" x="5800725" y="1793875"/>
          <p14:tracePt t="28378" x="5822950" y="1793875"/>
          <p14:tracePt t="28396" x="5857875" y="1793875"/>
          <p14:tracePt t="28411" x="5937250" y="1793875"/>
          <p14:tracePt t="28430" x="6037263" y="1693863"/>
          <p14:tracePt t="28445" x="6086475" y="1565275"/>
          <p14:tracePt t="28445" x="6100763" y="1493838"/>
          <p14:tracePt t="28463" x="6137275" y="1328738"/>
          <p14:tracePt t="28479" x="6137275" y="1208088"/>
          <p14:tracePt t="28496" x="6122988" y="1114425"/>
          <p14:tracePt t="28512" x="6072188" y="1036638"/>
          <p14:tracePt t="28528" x="6043613" y="1022350"/>
          <p14:tracePt t="28546" x="6037263" y="1022350"/>
          <p14:tracePt t="28561" x="6029325" y="1022350"/>
          <p14:tracePt t="28578" x="6000750" y="1022350"/>
          <p14:tracePt t="28595" x="5965825" y="1022350"/>
          <p14:tracePt t="28611" x="5922963" y="1065213"/>
          <p14:tracePt t="28628" x="5886450" y="1157288"/>
          <p14:tracePt t="28645" x="5851525" y="1285875"/>
          <p14:tracePt t="28662" x="5837238" y="1457325"/>
          <p14:tracePt t="28679" x="5837238" y="1508125"/>
          <p14:tracePt t="28767" x="5837238" y="1522413"/>
          <p14:tracePt t="29032" x="5894388" y="1528763"/>
          <p14:tracePt t="29039" x="6037263" y="1528763"/>
          <p14:tracePt t="29049" x="6086475" y="1528763"/>
          <p14:tracePt t="29063" x="6265863" y="1500188"/>
          <p14:tracePt t="29079" x="6551613" y="1436688"/>
          <p14:tracePt t="29096" x="6672263" y="1385888"/>
          <p14:tracePt t="29112" x="6751638" y="1379538"/>
          <p14:tracePt t="29129" x="6837363" y="1322388"/>
          <p14:tracePt t="29145" x="6908800" y="1293813"/>
          <p14:tracePt t="29162" x="6972300" y="1250950"/>
          <p14:tracePt t="29178" x="7037388" y="1214438"/>
          <p14:tracePt t="29195" x="7051675" y="1193800"/>
          <p14:tracePt t="29263" x="7058025" y="1185863"/>
          <p14:tracePt t="29328" x="7086600" y="1185863"/>
          <p14:tracePt t="29336" x="7094538" y="1179513"/>
          <p14:tracePt t="29350" x="7100888" y="1179513"/>
          <p14:tracePt t="29362" x="7123113" y="1179513"/>
          <p14:tracePt t="29362" x="7165975" y="1222375"/>
          <p14:tracePt t="29379" x="7194550" y="1257300"/>
          <p14:tracePt t="29396" x="7200900" y="1300163"/>
          <p14:tracePt t="29412" x="7200900" y="1343025"/>
          <p14:tracePt t="29429" x="7200900" y="1385888"/>
          <p14:tracePt t="29444" x="7200900" y="1443038"/>
          <p14:tracePt t="29462" x="7200900" y="1485900"/>
          <p14:tracePt t="29479" x="7200900" y="1550988"/>
          <p14:tracePt t="29495" x="7200900" y="1600200"/>
          <p14:tracePt t="29513" x="7200900" y="1651000"/>
          <p14:tracePt t="29529" x="7200900" y="1728788"/>
          <p14:tracePt t="29546" x="7200900" y="1793875"/>
          <p14:tracePt t="29561" x="7200900" y="1900238"/>
          <p14:tracePt t="29579" x="7200900" y="2022475"/>
          <p14:tracePt t="29595" x="7200900" y="2128838"/>
          <p14:tracePt t="29612" x="7200900" y="2236788"/>
          <p14:tracePt t="29628" x="7200900" y="2379663"/>
          <p14:tracePt t="29645" x="7200900" y="2514600"/>
          <p14:tracePt t="29662" x="7200900" y="2671763"/>
          <p14:tracePt t="29678" x="7200900" y="2828925"/>
          <p14:tracePt t="29695" x="7200900" y="2951163"/>
          <p14:tracePt t="29711" x="7200900" y="3143250"/>
          <p14:tracePt t="29729" x="7200900" y="3251200"/>
          <p14:tracePt t="29745" x="7208838" y="3343275"/>
          <p14:tracePt t="29762" x="7229475" y="3436938"/>
          <p14:tracePt t="29778" x="7229475" y="3557588"/>
          <p14:tracePt t="29794" x="7229475" y="3694113"/>
          <p14:tracePt t="29811" x="7258050" y="3822700"/>
          <p14:tracePt t="29827" x="7265988" y="3914775"/>
          <p14:tracePt t="29844" x="7265988" y="4022725"/>
          <p14:tracePt t="29860" x="7265988" y="4108450"/>
          <p14:tracePt t="29877" x="7265988" y="4237038"/>
          <p14:tracePt t="29893" x="7265988" y="4357688"/>
          <p14:tracePt t="29910" x="7265988" y="4465638"/>
          <p14:tracePt t="29926" x="7265988" y="4657725"/>
          <p14:tracePt t="29944" x="7265988" y="4808538"/>
          <p14:tracePt t="29960" x="7265988" y="4951413"/>
          <p14:tracePt t="29977" x="7265988" y="5094288"/>
          <p14:tracePt t="29993" x="7265988" y="5214938"/>
          <p14:tracePt t="30009" x="7265988" y="5322888"/>
          <p14:tracePt t="30027" x="7265988" y="5394325"/>
          <p14:tracePt t="30044" x="7265988" y="5486400"/>
          <p14:tracePt t="30061" x="7237413" y="5557838"/>
          <p14:tracePt t="30076" x="7215188" y="5651500"/>
          <p14:tracePt t="30094" x="7158038" y="5722938"/>
          <p14:tracePt t="30110" x="7037388" y="5843588"/>
          <p14:tracePt t="30127" x="6951663" y="5922963"/>
          <p14:tracePt t="30143" x="6886575" y="5986463"/>
          <p14:tracePt t="30160" x="6865938" y="6022975"/>
          <p14:tracePt t="30176" x="6843713" y="6057900"/>
          <p14:tracePt t="30192" x="6808788" y="6100763"/>
          <p14:tracePt t="30211" x="6794500" y="6122988"/>
          <p14:tracePt t="30226" x="6786563" y="6129338"/>
          <p14:tracePt t="30294" x="6780213" y="6129338"/>
          <p14:tracePt t="30302" x="6743700" y="6086475"/>
          <p14:tracePt t="30310" x="6708775" y="6008688"/>
          <p14:tracePt t="30314" x="6694488" y="5980113"/>
          <p14:tracePt t="30325" x="6665913" y="5851525"/>
          <p14:tracePt t="30343" x="6665913" y="5743575"/>
          <p14:tracePt t="30360" x="6665913" y="5608638"/>
          <p14:tracePt t="30376" x="6665913" y="5380038"/>
          <p14:tracePt t="30394" x="6651625" y="5157788"/>
          <p14:tracePt t="30409" x="6651625" y="4951413"/>
          <p14:tracePt t="30426" x="6651625" y="4765675"/>
          <p14:tracePt t="30442" x="6651625" y="4537075"/>
          <p14:tracePt t="30459" x="6651625" y="4351338"/>
          <p14:tracePt t="30477" x="6651625" y="4179888"/>
          <p14:tracePt t="30493" x="6637338" y="4037013"/>
          <p14:tracePt t="30510" x="6615113" y="3908425"/>
          <p14:tracePt t="30526" x="6594475" y="3722688"/>
          <p14:tracePt t="30543" x="6551613" y="3529013"/>
          <p14:tracePt t="30559" x="6537325" y="3300413"/>
          <p14:tracePt t="30577" x="6529388" y="3114675"/>
          <p14:tracePt t="30592" x="6486525" y="2936875"/>
          <p14:tracePt t="30610" x="6480175" y="2794000"/>
          <p14:tracePt t="30626" x="6465888" y="2700338"/>
          <p14:tracePt t="30642" x="6465888" y="2593975"/>
          <p14:tracePt t="30659" x="6465888" y="2386013"/>
          <p14:tracePt t="30676" x="6465888" y="2165350"/>
          <p14:tracePt t="30692" x="6465888" y="2008188"/>
          <p14:tracePt t="30709" x="6465888" y="1943100"/>
          <p14:tracePt t="30725" x="6465888" y="1865313"/>
          <p14:tracePt t="30742" x="6465888" y="1722438"/>
          <p14:tracePt t="30759" x="6465888" y="1643063"/>
          <p14:tracePt t="30775" x="6465888" y="1550988"/>
          <p14:tracePt t="30793" x="6480175" y="1485900"/>
          <p14:tracePt t="30809" x="6486525" y="1428750"/>
          <p14:tracePt t="30826" x="6486525" y="1371600"/>
          <p14:tracePt t="30843" x="6500813" y="1322388"/>
          <p14:tracePt t="30859" x="6508750" y="1285875"/>
          <p14:tracePt t="30875" x="6508750" y="1271588"/>
          <p14:tracePt t="30892" x="6523038" y="1236663"/>
          <p14:tracePt t="30909" x="6529388" y="1228725"/>
          <p14:tracePt t="30925" x="6543675" y="1185863"/>
          <p14:tracePt t="30942" x="6580188" y="1143000"/>
          <p14:tracePt t="30959" x="6586538" y="1122363"/>
          <p14:tracePt t="31007" x="6608763" y="1100138"/>
          <p14:tracePt t="31063" x="6615113" y="1093788"/>
          <p14:tracePt t="31070" x="6615113" y="1085850"/>
          <p14:tracePt t="31078" x="6629400" y="1071563"/>
          <p14:tracePt t="31102" x="6637338" y="1071563"/>
          <p14:tracePt t="31119" x="6643688" y="1065213"/>
          <p14:tracePt t="31128" x="6651625" y="1057275"/>
          <p14:tracePt t="31167" x="6657975" y="1050925"/>
          <p14:tracePt t="31341" x="6665913" y="1042988"/>
          <p14:tracePt t="31432" x="6672263" y="1036638"/>
          <p14:tracePt t="32175" x="6680200" y="1036638"/>
          <p14:tracePt t="32247" x="6686550" y="1036638"/>
          <p14:tracePt t="32480" x="6694488" y="1036638"/>
          <p14:tracePt t="33135" x="6700838" y="1042988"/>
          <p14:tracePt t="33143" x="6700838" y="1050925"/>
          <p14:tracePt t="33327" x="6694488" y="1057275"/>
          <p14:tracePt t="33688" x="0" y="0"/>
        </p14:tracePtLst>
        <p14:tracePtLst>
          <p14:tracePt t="36110" x="4572000" y="3429000"/>
          <p14:tracePt t="36126" x="4594225" y="3422650"/>
          <p14:tracePt t="36191" x="4600575" y="3422650"/>
          <p14:tracePt t="36199" x="4614863" y="3422650"/>
          <p14:tracePt t="36207" x="4637088" y="3408363"/>
          <p14:tracePt t="36218" x="4714875" y="3400425"/>
          <p14:tracePt t="36235" x="4779963" y="3400425"/>
          <p14:tracePt t="36251" x="4843463" y="3379788"/>
          <p14:tracePt t="36266" x="4865688" y="3371850"/>
          <p14:tracePt t="36284" x="4872038" y="3371850"/>
          <p14:tracePt t="36390" x="4879975" y="3365500"/>
          <p14:tracePt t="36398" x="4872038" y="3271838"/>
          <p14:tracePt t="36406" x="4822825" y="3179763"/>
          <p14:tracePt t="36414" x="4751388" y="3065463"/>
          <p14:tracePt t="36422" x="4600575" y="2843213"/>
          <p14:tracePt t="36434" x="4400550" y="2622550"/>
          <p14:tracePt t="36451" x="4165600" y="2422525"/>
          <p14:tracePt t="36468" x="3908425" y="2236788"/>
          <p14:tracePt t="36484" x="3665538" y="2065338"/>
          <p14:tracePt t="36500" x="3443288" y="1914525"/>
          <p14:tracePt t="36518" x="3336925" y="1828800"/>
          <p14:tracePt t="36534" x="3300413" y="1779588"/>
          <p14:tracePt t="36552" x="3286125" y="1757363"/>
          <p14:tracePt t="36567" x="3279775" y="1722438"/>
          <p14:tracePt t="36584" x="3236913" y="1651000"/>
          <p14:tracePt t="36600" x="3151188" y="1528763"/>
          <p14:tracePt t="36617" x="3079750" y="1450975"/>
          <p14:tracePt t="36634" x="3043238" y="1400175"/>
          <p14:tracePt t="36650" x="3043238" y="1379538"/>
          <p14:tracePt t="36667" x="3043238" y="1322388"/>
          <p14:tracePt t="36684" x="3043238" y="1300163"/>
          <p14:tracePt t="36700" x="3043238" y="1285875"/>
          <p14:tracePt t="36782" x="3043238" y="1279525"/>
          <p14:tracePt t="36823" x="3043238" y="1308100"/>
          <p14:tracePt t="36830" x="3028950" y="1414463"/>
          <p14:tracePt t="36838" x="2994025" y="1522413"/>
          <p14:tracePt t="36849" x="2994025" y="1614488"/>
          <p14:tracePt t="36866" x="2994025" y="1685925"/>
          <p14:tracePt t="36883" x="2986088" y="1736725"/>
          <p14:tracePt t="36900" x="2957513" y="1793875"/>
          <p14:tracePt t="36917" x="2951163" y="1822450"/>
          <p14:tracePt t="36933" x="2943225" y="1843088"/>
          <p14:tracePt t="36933" x="2936875" y="1851025"/>
          <p14:tracePt t="36951" x="2936875" y="1857375"/>
          <p14:tracePt t="36966" x="2914650" y="1893888"/>
          <p14:tracePt t="36983" x="2908300" y="1914525"/>
          <p14:tracePt t="37030" x="2908300" y="1922463"/>
          <p14:tracePt t="37038" x="2908300" y="1928813"/>
          <p14:tracePt t="37086" x="2908300" y="1936750"/>
          <p14:tracePt t="37094" x="2908300" y="1943100"/>
          <p14:tracePt t="37102" x="2908300" y="1957388"/>
          <p14:tracePt t="37118" x="2908300" y="1965325"/>
          <p14:tracePt t="37127" x="2908300" y="1971675"/>
          <p14:tracePt t="37134" x="2908300" y="1979613"/>
          <p14:tracePt t="37149" x="2908300" y="1993900"/>
          <p14:tracePt t="37383" x="2908300" y="2000250"/>
          <p14:tracePt t="37391" x="2922588" y="2000250"/>
          <p14:tracePt t="37393" x="2943225" y="2000250"/>
          <p14:tracePt t="37400" x="2957513" y="2000250"/>
          <p14:tracePt t="37415" x="2994025" y="2000250"/>
          <p14:tracePt t="37433" x="3071813" y="2000250"/>
          <p14:tracePt t="37449" x="3128963" y="2000250"/>
          <p14:tracePt t="37466" x="3194050" y="2000250"/>
          <p14:tracePt t="37482" x="3228975" y="2000250"/>
          <p14:tracePt t="37499" x="3236913" y="2000250"/>
          <p14:tracePt t="37516" x="3251200" y="2000250"/>
          <p14:tracePt t="37532" x="3271838" y="2000250"/>
          <p14:tracePt t="37550" x="3314700" y="2000250"/>
          <p14:tracePt t="37566" x="3357563" y="2000250"/>
          <p14:tracePt t="37566" x="3386138" y="2000250"/>
          <p14:tracePt t="37583" x="3422650" y="2000250"/>
          <p14:tracePt t="37599" x="3436938" y="1993900"/>
          <p14:tracePt t="37616" x="3486150" y="1979613"/>
          <p14:tracePt t="37631" x="3500438" y="1957388"/>
          <p14:tracePt t="37649" x="3508375" y="1951038"/>
          <p14:tracePt t="37694" x="3514725" y="1951038"/>
          <p14:tracePt t="37710" x="3522663" y="1943100"/>
          <p14:tracePt t="37863" x="3529013" y="1943100"/>
          <p14:tracePt t="37871" x="3529013" y="1951038"/>
          <p14:tracePt t="37902" x="3529013" y="1957388"/>
          <p14:tracePt t="37910" x="3529013" y="1971675"/>
          <p14:tracePt t="37926" x="3529013" y="1993900"/>
          <p14:tracePt t="37958" x="3529013" y="2008188"/>
          <p14:tracePt t="37967" x="3522663" y="2028825"/>
          <p14:tracePt t="37975" x="3522663" y="2036763"/>
          <p14:tracePt t="37983" x="3522663" y="2051050"/>
          <p14:tracePt t="37983" x="3522663" y="2057400"/>
          <p14:tracePt t="37999" x="3522663" y="2079625"/>
          <p14:tracePt t="38015" x="3522663" y="2085975"/>
          <p14:tracePt t="38031" x="3522663" y="2108200"/>
          <p14:tracePt t="38048" x="3522663" y="2122488"/>
          <p14:tracePt t="38064" x="3522663" y="2151063"/>
          <p14:tracePt t="38082" x="3522663" y="2165350"/>
          <p14:tracePt t="38099" x="3522663" y="2171700"/>
          <p14:tracePt t="38114" x="3522663" y="2193925"/>
          <p14:tracePt t="38131" x="3522663" y="2208213"/>
          <p14:tracePt t="38148" x="3522663" y="2228850"/>
          <p14:tracePt t="38165" x="3522663" y="2236788"/>
          <p14:tracePt t="38181" x="3500438" y="2271713"/>
          <p14:tracePt t="38198" x="3479800" y="2293938"/>
          <p14:tracePt t="38216" x="3436938" y="2322513"/>
          <p14:tracePt t="38231" x="3422650" y="2328863"/>
          <p14:tracePt t="38278" x="3408363" y="2328863"/>
          <p14:tracePt t="38286" x="3400425" y="2336800"/>
          <p14:tracePt t="38318" x="3394075" y="2336800"/>
          <p14:tracePt t="38326" x="3386138" y="2336800"/>
          <p14:tracePt t="38334" x="3371850" y="2336800"/>
          <p14:tracePt t="38342" x="3357563" y="2336800"/>
          <p14:tracePt t="38367" x="3336925" y="2328863"/>
          <p14:tracePt t="38381" x="3336925" y="2322513"/>
          <p14:tracePt t="38382" x="3322638" y="2308225"/>
          <p14:tracePt t="38397" x="3314700" y="2271713"/>
          <p14:tracePt t="38415" x="3308350" y="2236788"/>
          <p14:tracePt t="38432" x="3308350" y="2179638"/>
          <p14:tracePt t="38448" x="3308350" y="2136775"/>
          <p14:tracePt t="38464" x="3308350" y="2100263"/>
          <p14:tracePt t="38480" x="3308350" y="2065338"/>
          <p14:tracePt t="38497" x="3308350" y="2022475"/>
          <p14:tracePt t="38514" x="3308350" y="2008188"/>
          <p14:tracePt t="38531" x="3308350" y="1985963"/>
          <p14:tracePt t="38548" x="3308350" y="1979613"/>
          <p14:tracePt t="38563" x="3308350" y="1943100"/>
          <p14:tracePt t="38581" x="3308350" y="1928813"/>
          <p14:tracePt t="38597" x="3308350" y="1922463"/>
          <p14:tracePt t="38614" x="3308350" y="1900238"/>
          <p14:tracePt t="38662" x="3314700" y="1893888"/>
          <p14:tracePt t="38670" x="3328988" y="1885950"/>
          <p14:tracePt t="38678" x="3336925" y="1879600"/>
          <p14:tracePt t="38687" x="3371850" y="1857375"/>
          <p14:tracePt t="38698" x="3386138" y="1857375"/>
          <p14:tracePt t="38714" x="3394075" y="1857375"/>
          <p14:tracePt t="38730" x="3400425" y="1857375"/>
          <p14:tracePt t="38747" x="3408363" y="1857375"/>
          <p14:tracePt t="38764" x="3429000" y="1857375"/>
          <p14:tracePt t="38780" x="3436938" y="1857375"/>
          <p14:tracePt t="38797" x="3457575" y="1857375"/>
          <p14:tracePt t="38847" x="3479800" y="1857375"/>
          <p14:tracePt t="38857" x="3486150" y="1865313"/>
          <p14:tracePt t="38863" x="3494088" y="1871663"/>
          <p14:tracePt t="38877" x="3500438" y="1893888"/>
          <p14:tracePt t="38919" x="3508375" y="1900238"/>
          <p14:tracePt t="38927" x="3514725" y="1908175"/>
          <p14:tracePt t="38937" x="3522663" y="1928813"/>
          <p14:tracePt t="38942" x="3536950" y="1943100"/>
          <p14:tracePt t="38951" x="3543300" y="1951038"/>
          <p14:tracePt t="38963" x="3551238" y="1957388"/>
          <p14:tracePt t="38980" x="3551238" y="1965325"/>
          <p14:tracePt t="38997" x="3551238" y="1979613"/>
          <p14:tracePt t="39013" x="3557588" y="2000250"/>
          <p14:tracePt t="39013" x="3557588" y="2008188"/>
          <p14:tracePt t="39031" x="3565525" y="2022475"/>
          <p14:tracePt t="39047" x="3579813" y="2065338"/>
          <p14:tracePt t="39063" x="3586163" y="2085975"/>
          <p14:tracePt t="39080" x="3586163" y="2108200"/>
          <p14:tracePt t="39097" x="3586163" y="2136775"/>
          <p14:tracePt t="39113" x="3594100" y="2193925"/>
          <p14:tracePt t="39130" x="3600450" y="2228850"/>
          <p14:tracePt t="39147" x="3600450" y="2251075"/>
          <p14:tracePt t="39163" x="3600450" y="2265363"/>
          <p14:tracePt t="39180" x="3600450" y="2271713"/>
          <p14:tracePt t="39197" x="3600450" y="2293938"/>
          <p14:tracePt t="39213" x="3600450" y="2300288"/>
          <p14:tracePt t="39263" x="3600450" y="2308225"/>
          <p14:tracePt t="39270" x="3594100" y="2322513"/>
          <p14:tracePt t="39284" x="3586163" y="2328863"/>
          <p14:tracePt t="39285" x="3579813" y="2336800"/>
          <p14:tracePt t="39296" x="3571875" y="2343150"/>
          <p14:tracePt t="39313" x="3565525" y="2343150"/>
          <p14:tracePt t="39330" x="3551238" y="2343150"/>
          <p14:tracePt t="39346" x="3529013" y="2351088"/>
          <p14:tracePt t="39362" x="3522663" y="2351088"/>
          <p14:tracePt t="39380" x="3508375" y="2351088"/>
          <p14:tracePt t="39396" x="3500438" y="2351088"/>
          <p14:tracePt t="39413" x="3479800" y="2328863"/>
          <p14:tracePt t="39430" x="3471863" y="2322513"/>
          <p14:tracePt t="39446" x="3443288" y="2293938"/>
          <p14:tracePt t="39463" x="3436938" y="2286000"/>
          <p14:tracePt t="39480" x="3414713" y="2257425"/>
          <p14:tracePt t="39496" x="3394075" y="2214563"/>
          <p14:tracePt t="39513" x="3386138" y="2193925"/>
          <p14:tracePt t="39529" x="3386138" y="2171700"/>
          <p14:tracePt t="39546" x="3379788" y="2151063"/>
          <p14:tracePt t="39562" x="3379788" y="2143125"/>
          <p14:tracePt t="39579" x="3357563" y="2128838"/>
          <p14:tracePt t="39595" x="3357563" y="2100263"/>
          <p14:tracePt t="39612" x="3357563" y="2093913"/>
          <p14:tracePt t="39629" x="3357563" y="2071688"/>
          <p14:tracePt t="39645" x="3357563" y="2057400"/>
          <p14:tracePt t="39694" x="3357563" y="2036763"/>
          <p14:tracePt t="39703" x="3357563" y="2028825"/>
          <p14:tracePt t="39710" x="3357563" y="2014538"/>
          <p14:tracePt t="39719" x="3357563" y="1985963"/>
          <p14:tracePt t="39730" x="3365500" y="1979613"/>
          <p14:tracePt t="39746" x="3371850" y="1957388"/>
          <p14:tracePt t="39791" x="3371850" y="1951038"/>
          <p14:tracePt t="39799" x="3379788" y="1943100"/>
          <p14:tracePt t="40703" x="3379788" y="1951038"/>
          <p14:tracePt t="40710" x="3379788" y="1979613"/>
          <p14:tracePt t="40718" x="3379788" y="2022475"/>
          <p14:tracePt t="40730" x="3379788" y="2085975"/>
          <p14:tracePt t="40744" x="3379788" y="2128838"/>
          <p14:tracePt t="40761" x="3379788" y="2185988"/>
          <p14:tracePt t="40778" x="3379788" y="2228850"/>
          <p14:tracePt t="40794" x="3371850" y="2279650"/>
          <p14:tracePt t="40811" x="3371850" y="2322513"/>
          <p14:tracePt t="40827" x="3371850" y="2386013"/>
          <p14:tracePt t="40845" x="3351213" y="2457450"/>
          <p14:tracePt t="40861" x="3351213" y="2486025"/>
          <p14:tracePt t="40878" x="3343275" y="2536825"/>
          <p14:tracePt t="40894" x="3336925" y="2579688"/>
          <p14:tracePt t="40910" x="3336925" y="2614613"/>
          <p14:tracePt t="40927" x="3328988" y="2643188"/>
          <p14:tracePt t="40943" x="3328988" y="2679700"/>
          <p14:tracePt t="40961" x="3328988" y="2693988"/>
          <p14:tracePt t="40977" x="3308350" y="2728913"/>
          <p14:tracePt t="40994" x="3308350" y="2751138"/>
          <p14:tracePt t="41010" x="3308350" y="2779713"/>
          <p14:tracePt t="41027" x="3308350" y="2814638"/>
          <p14:tracePt t="41044" x="3308350" y="2828925"/>
          <p14:tracePt t="41060" x="3308350" y="2871788"/>
          <p14:tracePt t="41078" x="3308350" y="2908300"/>
          <p14:tracePt t="41094" x="3322638" y="2936875"/>
          <p14:tracePt t="41111" x="3328988" y="2943225"/>
          <p14:tracePt t="41127" x="3343275" y="2951163"/>
          <p14:tracePt t="41144" x="3351213" y="2951163"/>
          <p14:tracePt t="41161" x="3357563" y="2951163"/>
          <p14:tracePt t="41177" x="3379788" y="2951163"/>
          <p14:tracePt t="41194" x="3386138" y="2951163"/>
          <p14:tracePt t="41210" x="3414713" y="2951163"/>
          <p14:tracePt t="41228" x="3451225" y="2951163"/>
          <p14:tracePt t="41243" x="3471863" y="2943225"/>
          <p14:tracePt t="41260" x="3479800" y="2894013"/>
          <p14:tracePt t="41277" x="3500438" y="2828925"/>
          <p14:tracePt t="41294" x="3514725" y="2722563"/>
          <p14:tracePt t="41311" x="3514725" y="2665413"/>
          <p14:tracePt t="41327" x="3514725" y="2614613"/>
          <p14:tracePt t="41343" x="3514725" y="2593975"/>
          <p14:tracePt t="41361" x="3514725" y="2557463"/>
          <p14:tracePt t="41377" x="3514725" y="2528888"/>
          <p14:tracePt t="41394" x="3508375" y="2486025"/>
          <p14:tracePt t="41409" x="3479800" y="2443163"/>
          <p14:tracePt t="41427" x="3465513" y="2436813"/>
          <p14:tracePt t="41444" x="3457575" y="2428875"/>
          <p14:tracePt t="41459" x="3443288" y="2428875"/>
          <p14:tracePt t="41477" x="3422650" y="2428875"/>
          <p14:tracePt t="41493" x="3414713" y="2428875"/>
          <p14:tracePt t="41493" x="3400425" y="2428875"/>
          <p14:tracePt t="41527" x="3394075" y="2428875"/>
          <p14:tracePt t="41527" x="3379788" y="2428875"/>
          <p14:tracePt t="41543" x="3357563" y="2428875"/>
          <p14:tracePt t="41560" x="3314700" y="2428875"/>
          <p14:tracePt t="41576" x="3308350" y="2465388"/>
          <p14:tracePt t="41592" x="3286125" y="2522538"/>
          <p14:tracePt t="41609" x="3265488" y="2593975"/>
          <p14:tracePt t="41627" x="3257550" y="2636838"/>
          <p14:tracePt t="41643" x="3251200" y="2693988"/>
          <p14:tracePt t="41660" x="3251200" y="2736850"/>
          <p14:tracePt t="41676" x="3251200" y="2800350"/>
          <p14:tracePt t="41693" x="3257550" y="2843213"/>
          <p14:tracePt t="41710" x="3279775" y="2886075"/>
          <p14:tracePt t="41727" x="3286125" y="2914650"/>
          <p14:tracePt t="41742" x="3300413" y="2943225"/>
          <p14:tracePt t="41759" x="3300413" y="2965450"/>
          <p14:tracePt t="41776" x="3308350" y="2994025"/>
          <p14:tracePt t="41792" x="3308350" y="3014663"/>
          <p14:tracePt t="41810" x="3314700" y="3022600"/>
          <p14:tracePt t="41826" x="3322638" y="3043238"/>
          <p14:tracePt t="41843" x="3336925" y="3057525"/>
          <p14:tracePt t="41859" x="3351213" y="3071813"/>
          <p14:tracePt t="41876" x="3357563" y="3094038"/>
          <p14:tracePt t="41893" x="3379788" y="3108325"/>
          <p14:tracePt t="41909" x="3394075" y="3108325"/>
          <p14:tracePt t="41909" x="3408363" y="3114675"/>
          <p14:tracePt t="41927" x="3422650" y="3114675"/>
          <p14:tracePt t="41942" x="3429000" y="3114675"/>
          <p14:tracePt t="41960" x="3451225" y="3114675"/>
          <p14:tracePt t="41976" x="3465513" y="3122613"/>
          <p14:tracePt t="41993" x="3471863" y="3128963"/>
          <p14:tracePt t="42047" x="3486150" y="3128963"/>
          <p14:tracePt t="42063" x="3494088" y="3128963"/>
          <p14:tracePt t="42091" x="3508375" y="3128963"/>
          <p14:tracePt t="42215" x="3514725" y="3122613"/>
          <p14:tracePt t="42342" x="3514725" y="3108325"/>
          <p14:tracePt t="42382" x="3514725" y="3100388"/>
          <p14:tracePt t="42423" x="3514725" y="3094038"/>
          <p14:tracePt t="42494" x="3514725" y="3086100"/>
          <p14:tracePt t="45358" x="3508375" y="3079750"/>
          <p14:tracePt t="45406" x="3500438" y="3079750"/>
          <p14:tracePt t="45470" x="3465513" y="3051175"/>
          <p14:tracePt t="45476" x="3457575" y="3043238"/>
          <p14:tracePt t="45487" x="3429000" y="3028950"/>
          <p14:tracePt t="45488" x="3414713" y="3008313"/>
          <p14:tracePt t="45526" x="3408363" y="3000375"/>
          <p14:tracePt t="45534" x="3400425" y="3000375"/>
          <p14:tracePt t="45553" x="3371850" y="2994025"/>
          <p14:tracePt t="45582" x="3357563" y="2986088"/>
          <p14:tracePt t="45591" x="3351213" y="2979738"/>
          <p14:tracePt t="45607" x="3336925" y="2965450"/>
          <p14:tracePt t="45615" x="3328988" y="2936875"/>
          <p14:tracePt t="45624" x="3322638" y="2928938"/>
          <p14:tracePt t="45637" x="3322638" y="2900363"/>
          <p14:tracePt t="45654" x="3322638" y="2894013"/>
          <p14:tracePt t="45670" x="3322638" y="2886075"/>
          <p14:tracePt t="45687" x="3322638" y="2879725"/>
          <p14:tracePt t="45735" x="3322638" y="2865438"/>
          <p14:tracePt t="45742" x="3322638" y="2857500"/>
          <p14:tracePt t="45758" x="3328988" y="2851150"/>
          <p14:tracePt t="45775" x="3336925" y="2851150"/>
          <p14:tracePt t="45787" x="3343275" y="2851150"/>
          <p14:tracePt t="45787" x="3365500" y="2851150"/>
          <p14:tracePt t="45804" x="3379788" y="2857500"/>
          <p14:tracePt t="45820" x="3386138" y="2871788"/>
          <p14:tracePt t="45837" x="3386138" y="2886075"/>
          <p14:tracePt t="45853" x="3386138" y="2922588"/>
          <p14:tracePt t="45870" x="3386138" y="2936875"/>
          <p14:tracePt t="45888" x="3386138" y="2957513"/>
          <p14:tracePt t="45903" x="3386138" y="2971800"/>
          <p14:tracePt t="45919" x="3386138" y="2986088"/>
          <p14:tracePt t="45936" x="3386138" y="2994025"/>
          <p14:tracePt t="46063" x="3386138" y="3000375"/>
          <p14:tracePt t="46079" x="3394075" y="3000375"/>
          <p14:tracePt t="46095" x="3400425" y="3000375"/>
          <p14:tracePt t="46127" x="3408363" y="3000375"/>
          <p14:tracePt t="46798" x="3414713" y="3008313"/>
          <p14:tracePt t="46806" x="3400425" y="3014663"/>
          <p14:tracePt t="46806" x="3379788" y="3036888"/>
          <p14:tracePt t="46823" x="3351213" y="3057525"/>
          <p14:tracePt t="46831" x="3322638" y="3071813"/>
          <p14:tracePt t="46838" x="3286125" y="3100388"/>
          <p14:tracePt t="46852" x="3271838" y="3108325"/>
          <p14:tracePt t="46868" x="3243263" y="3143250"/>
          <p14:tracePt t="46868" x="3236913" y="3157538"/>
          <p14:tracePt t="46887" x="3228975" y="3179763"/>
          <p14:tracePt t="46901" x="3222625" y="3214688"/>
          <p14:tracePt t="46918" x="3222625" y="3222625"/>
          <p14:tracePt t="46935" x="3222625" y="3228975"/>
          <p14:tracePt t="46951" x="3222625" y="3257550"/>
          <p14:tracePt t="46969" x="3222625" y="3271838"/>
          <p14:tracePt t="46985" x="3222625" y="3314700"/>
          <p14:tracePt t="47003" x="3222625" y="3336925"/>
          <p14:tracePt t="47018" x="3228975" y="3351213"/>
          <p14:tracePt t="47035" x="3236913" y="3394075"/>
          <p14:tracePt t="47052" x="3243263" y="3414713"/>
          <p14:tracePt t="47068" x="3271838" y="3443288"/>
          <p14:tracePt t="47085" x="3279775" y="3465513"/>
          <p14:tracePt t="47102" x="3286125" y="3514725"/>
          <p14:tracePt t="47118" x="3308350" y="3536950"/>
          <p14:tracePt t="47136" x="3308350" y="3551238"/>
          <p14:tracePt t="47152" x="3314700" y="3565525"/>
          <p14:tracePt t="47168" x="3322638" y="3586163"/>
          <p14:tracePt t="47214" x="3328988" y="3594100"/>
          <p14:tracePt t="47219" x="3343275" y="3594100"/>
          <p14:tracePt t="47238" x="3365500" y="3600450"/>
          <p14:tracePt t="47255" x="3379788" y="3600450"/>
          <p14:tracePt t="47256" x="3386138" y="3600450"/>
          <p14:tracePt t="47268" x="3400425" y="3608388"/>
          <p14:tracePt t="47285" x="3422650" y="3608388"/>
          <p14:tracePt t="47302" x="3457575" y="3608388"/>
          <p14:tracePt t="47318" x="3494088" y="3608388"/>
          <p14:tracePt t="47335" x="3514725" y="3608388"/>
          <p14:tracePt t="47352" x="3571875" y="3579813"/>
          <p14:tracePt t="47399" x="3579813" y="3565525"/>
          <p14:tracePt t="47407" x="3600450" y="3508375"/>
          <p14:tracePt t="47407" x="3614738" y="3479800"/>
          <p14:tracePt t="47417" x="3614738" y="3429000"/>
          <p14:tracePt t="47435" x="3614738" y="3394075"/>
          <p14:tracePt t="47452" x="3614738" y="3365500"/>
          <p14:tracePt t="47467" x="3614738" y="3351213"/>
          <p14:tracePt t="47485" x="3608388" y="3322638"/>
          <p14:tracePt t="47500" x="3594100" y="3308350"/>
          <p14:tracePt t="47500" x="3594100" y="3300413"/>
          <p14:tracePt t="47518" x="3586163" y="3286125"/>
          <p14:tracePt t="47534" x="3571875" y="3279775"/>
          <p14:tracePt t="47550" x="3551238" y="3271838"/>
          <p14:tracePt t="47568" x="3529013" y="3271838"/>
          <p14:tracePt t="47584" x="3522663" y="3271838"/>
          <p14:tracePt t="47601" x="3500438" y="3271838"/>
          <p14:tracePt t="47617" x="3479800" y="3265488"/>
          <p14:tracePt t="47635" x="3457575" y="3265488"/>
          <p14:tracePt t="47651" x="3429000" y="3265488"/>
          <p14:tracePt t="47668" x="3400425" y="3271838"/>
          <p14:tracePt t="47684" x="3394075" y="3286125"/>
          <p14:tracePt t="47702" x="3394075" y="3322638"/>
          <p14:tracePt t="47717" x="3379788" y="3408363"/>
          <p14:tracePt t="47735" x="3379788" y="3465513"/>
          <p14:tracePt t="47750" x="3379788" y="3508375"/>
          <p14:tracePt t="47768" x="3379788" y="3557588"/>
          <p14:tracePt t="47784" x="3379788" y="3594100"/>
          <p14:tracePt t="47800" x="3379788" y="3636963"/>
          <p14:tracePt t="47817" x="3379788" y="3679825"/>
          <p14:tracePt t="47833" x="3379788" y="3700463"/>
          <p14:tracePt t="47851" x="3379788" y="3743325"/>
          <p14:tracePt t="47867" x="3379788" y="3771900"/>
          <p14:tracePt t="47884" x="3379788" y="3814763"/>
          <p14:tracePt t="47901" x="3379788" y="3857625"/>
          <p14:tracePt t="47917" x="3379788" y="3886200"/>
          <p14:tracePt t="47917" x="3379788" y="3894138"/>
          <p14:tracePt t="47935" x="3379788" y="3922713"/>
          <p14:tracePt t="47951" x="3365500" y="3937000"/>
          <p14:tracePt t="47967" x="3365500" y="3951288"/>
          <p14:tracePt t="47984" x="3365500" y="3971925"/>
          <p14:tracePt t="48001" x="3365500" y="4014788"/>
          <p14:tracePt t="48017" x="3365500" y="4094163"/>
          <p14:tracePt t="48033" x="3371850" y="4165600"/>
          <p14:tracePt t="48051" x="3379788" y="4194175"/>
          <p14:tracePt t="48066" x="3386138" y="4222750"/>
          <p14:tracePt t="48084" x="3386138" y="4243388"/>
          <p14:tracePt t="48100" x="3386138" y="4257675"/>
          <p14:tracePt t="48117" x="3386138" y="4271963"/>
          <p14:tracePt t="48134" x="3400425" y="4286250"/>
          <p14:tracePt t="48134" x="3408363" y="4294188"/>
          <p14:tracePt t="48151" x="3414713" y="4314825"/>
          <p14:tracePt t="48190" x="3422650" y="4322763"/>
          <p14:tracePt t="48207" x="3443288" y="4322763"/>
          <p14:tracePt t="48222" x="3451225" y="4322763"/>
          <p14:tracePt t="48238" x="3457575" y="4322763"/>
          <p14:tracePt t="48246" x="3465513" y="4322763"/>
          <p14:tracePt t="48254" x="3486150" y="4322763"/>
          <p14:tracePt t="48266" x="3500438" y="4308475"/>
          <p14:tracePt t="48283" x="3529013" y="4265613"/>
          <p14:tracePt t="48300" x="3543300" y="4214813"/>
          <p14:tracePt t="48316" x="3557588" y="4179888"/>
          <p14:tracePt t="48333" x="3557588" y="4165600"/>
          <p14:tracePt t="48350" x="3557588" y="4129088"/>
          <p14:tracePt t="48367" x="3557588" y="4108450"/>
          <p14:tracePt t="48383" x="3557588" y="4094163"/>
          <p14:tracePt t="48399" x="3557588" y="4071938"/>
          <p14:tracePt t="48417" x="3551238" y="4022725"/>
          <p14:tracePt t="48433" x="3551238" y="4000500"/>
          <p14:tracePt t="48451" x="3536950" y="3937000"/>
          <p14:tracePt t="48466" x="3529013" y="3900488"/>
          <p14:tracePt t="48483" x="3529013" y="3879850"/>
          <p14:tracePt t="48500" x="3529013" y="3857625"/>
          <p14:tracePt t="48516" x="3522663" y="3829050"/>
          <p14:tracePt t="48533" x="3522663" y="3814763"/>
          <p14:tracePt t="48550" x="3494088" y="3794125"/>
          <p14:tracePt t="48567" x="3486150" y="3786188"/>
          <p14:tracePt t="48614" x="3479800" y="3786188"/>
          <p14:tracePt t="48631" x="3471863" y="3786188"/>
          <p14:tracePt t="48638" x="3465513" y="3786188"/>
          <p14:tracePt t="48670" x="3451225" y="3779838"/>
          <p14:tracePt t="48679" x="3443288" y="3771900"/>
          <p14:tracePt t="48695" x="3429000" y="3771900"/>
          <p14:tracePt t="48727" x="3422650" y="3771900"/>
          <p14:tracePt t="48734" x="3414713" y="3771900"/>
          <p14:tracePt t="48766" x="3408363" y="3771900"/>
          <p14:tracePt t="48806" x="3394075" y="3771900"/>
          <p14:tracePt t="48814" x="3379788" y="3771900"/>
          <p14:tracePt t="48816" x="3379788" y="3800475"/>
          <p14:tracePt t="48833" x="3379788" y="3843338"/>
          <p14:tracePt t="48850" x="3379788" y="3886200"/>
          <p14:tracePt t="48866" x="3394075" y="3943350"/>
          <p14:tracePt t="48882" x="3394075" y="3986213"/>
          <p14:tracePt t="48900" x="3400425" y="4029075"/>
          <p14:tracePt t="48916" x="3400425" y="4065588"/>
          <p14:tracePt t="48933" x="3408363" y="4079875"/>
          <p14:tracePt t="48949" x="3414713" y="4094163"/>
          <p14:tracePt t="48949" x="3414713" y="4100513"/>
          <p14:tracePt t="48967" x="3414713" y="4137025"/>
          <p14:tracePt t="48983" x="3429000" y="4157663"/>
          <p14:tracePt t="49000" x="3429000" y="4200525"/>
          <p14:tracePt t="49016" x="3436938" y="4237038"/>
          <p14:tracePt t="49032" x="3436938" y="4265613"/>
          <p14:tracePt t="49049" x="3436938" y="4286250"/>
          <p14:tracePt t="49065" x="3436938" y="4300538"/>
          <p14:tracePt t="49083" x="3436938" y="4322763"/>
          <p14:tracePt t="49099" x="3436938" y="4337050"/>
          <p14:tracePt t="49116" x="3436938" y="4343400"/>
          <p14:tracePt t="49133" x="3436938" y="4351338"/>
          <p14:tracePt t="49150" x="3436938" y="4371975"/>
          <p14:tracePt t="49190" x="3436938" y="4379913"/>
          <p14:tracePt t="49199" x="3436938" y="4386263"/>
          <p14:tracePt t="49206" x="3436938" y="4394200"/>
          <p14:tracePt t="49270" x="3443288" y="4400550"/>
          <p14:tracePt t="49550" x="3465513" y="4400550"/>
          <p14:tracePt t="49555" x="3494088" y="4400550"/>
          <p14:tracePt t="49567" x="3522663" y="4400550"/>
          <p14:tracePt t="49574" x="3551238" y="4400550"/>
          <p14:tracePt t="49582" x="3608388" y="4400550"/>
          <p14:tracePt t="49582" x="3614738" y="4400550"/>
          <p14:tracePt t="49599" x="3636963" y="4400550"/>
          <p14:tracePt t="49615" x="3643313" y="4400550"/>
          <p14:tracePt t="49631" x="3651250" y="4400550"/>
          <p14:tracePt t="49766" x="3636963" y="4400550"/>
          <p14:tracePt t="49775" x="3629025" y="4400550"/>
          <p14:tracePt t="49778" x="3600450" y="4400550"/>
          <p14:tracePt t="49786" x="3594100" y="4400550"/>
          <p14:tracePt t="49797" x="3565525" y="4400550"/>
          <p14:tracePt t="49815" x="3551238" y="4400550"/>
          <p14:tracePt t="49832" x="3529013" y="4400550"/>
          <p14:tracePt t="49848" x="3522663" y="4400550"/>
          <p14:tracePt t="50582" x="3514725" y="4408488"/>
          <p14:tracePt t="50590" x="3514725" y="4414838"/>
          <p14:tracePt t="50594" x="3514725" y="4422775"/>
          <p14:tracePt t="50599" x="3514725" y="4429125"/>
          <p14:tracePt t="50613" x="3514725" y="4457700"/>
          <p14:tracePt t="50630" x="3514725" y="4486275"/>
          <p14:tracePt t="50630" x="3514725" y="4500563"/>
          <p14:tracePt t="50646" x="3514725" y="4543425"/>
          <p14:tracePt t="50663" x="3514725" y="4579938"/>
          <p14:tracePt t="50680" x="3514725" y="4594225"/>
          <p14:tracePt t="50697" x="3514725" y="4614863"/>
          <p14:tracePt t="50714" x="3514725" y="4657725"/>
          <p14:tracePt t="50729" x="3514725" y="4694238"/>
          <p14:tracePt t="50746" x="3514725" y="4714875"/>
          <p14:tracePt t="50764" x="3514725" y="4737100"/>
          <p14:tracePt t="50780" x="3514725" y="4751388"/>
          <p14:tracePt t="50796" x="3514725" y="4772025"/>
          <p14:tracePt t="50813" x="3514725" y="4779963"/>
          <p14:tracePt t="50813" x="3522663" y="4786313"/>
          <p14:tracePt t="50847" x="3522663" y="4794250"/>
          <p14:tracePt t="50847" x="3522663" y="4814888"/>
          <p14:tracePt t="50862" x="3522663" y="4857750"/>
          <p14:tracePt t="50879" x="3529013" y="4886325"/>
          <p14:tracePt t="50897" x="3529013" y="4937125"/>
          <p14:tracePt t="50913" x="3529013" y="4957763"/>
          <p14:tracePt t="50930" x="3529013" y="4994275"/>
          <p14:tracePt t="50947" x="3529013" y="5029200"/>
          <p14:tracePt t="50963" x="3529013" y="5080000"/>
          <p14:tracePt t="50979" x="3529013" y="5122863"/>
          <p14:tracePt t="50997" x="3529013" y="5157788"/>
          <p14:tracePt t="51014" x="3529013" y="5186363"/>
          <p14:tracePt t="51029" x="3529013" y="5222875"/>
          <p14:tracePt t="51029" x="3529013" y="5237163"/>
          <p14:tracePt t="51063" x="3529013" y="5251450"/>
          <p14:tracePt t="51063" x="3529013" y="5280025"/>
          <p14:tracePt t="51080" x="3529013" y="5294313"/>
          <p14:tracePt t="51096" x="3529013" y="5314950"/>
          <p14:tracePt t="51112" x="3522663" y="5343525"/>
          <p14:tracePt t="51129" x="3522663" y="5365750"/>
          <p14:tracePt t="51145" x="3522663" y="5394325"/>
          <p14:tracePt t="51163" x="3522663" y="5422900"/>
          <p14:tracePt t="51179" x="3522663" y="5451475"/>
          <p14:tracePt t="51196" x="3522663" y="5472113"/>
          <p14:tracePt t="51213" x="3522663" y="5514975"/>
          <p14:tracePt t="51230" x="3522663" y="5557838"/>
          <p14:tracePt t="51246" x="3522663" y="5622925"/>
          <p14:tracePt t="51264" x="3522663" y="5665788"/>
          <p14:tracePt t="51279" x="3522663" y="5694363"/>
          <p14:tracePt t="51295" x="3522663" y="5729288"/>
          <p14:tracePt t="51312" x="3522663" y="5765800"/>
          <p14:tracePt t="51328" x="3514725" y="5808663"/>
          <p14:tracePt t="51346" x="3508375" y="5829300"/>
          <p14:tracePt t="51362" x="3494088" y="5857875"/>
          <p14:tracePt t="51379" x="3479800" y="5880100"/>
          <p14:tracePt t="51395" x="3471863" y="5886450"/>
          <p14:tracePt t="51438" x="3465513" y="5894388"/>
          <p14:tracePt t="51455" x="3451225" y="5894388"/>
          <p14:tracePt t="51463" x="3443288" y="5894388"/>
          <p14:tracePt t="51494" x="3429000" y="5894388"/>
          <p14:tracePt t="51503" x="3429000" y="5800725"/>
          <p14:tracePt t="51510" x="3429000" y="5772150"/>
          <p14:tracePt t="51518" x="3429000" y="5672138"/>
          <p14:tracePt t="51529" x="3386138" y="5508625"/>
          <p14:tracePt t="51546" x="3351213" y="5365750"/>
          <p14:tracePt t="51562" x="3322638" y="5186363"/>
          <p14:tracePt t="51578" x="3314700" y="5057775"/>
          <p14:tracePt t="51595" x="3300413" y="4886325"/>
          <p14:tracePt t="51612" x="3300413" y="4679950"/>
          <p14:tracePt t="51628" x="3286125" y="4457700"/>
          <p14:tracePt t="51646" x="3286125" y="4300538"/>
          <p14:tracePt t="51662" x="3271838" y="4037013"/>
          <p14:tracePt t="51679" x="3265488" y="3894138"/>
          <p14:tracePt t="51696" x="3265488" y="3786188"/>
          <p14:tracePt t="51713" x="3265488" y="3600450"/>
          <p14:tracePt t="51729" x="3236913" y="3408363"/>
          <p14:tracePt t="51746" x="3222625" y="3265488"/>
          <p14:tracePt t="51761" x="3222625" y="3157538"/>
          <p14:tracePt t="51779" x="3222625" y="3000375"/>
          <p14:tracePt t="51795" x="3257550" y="2822575"/>
          <p14:tracePt t="51811" x="3294063" y="2643188"/>
          <p14:tracePt t="51829" x="3294063" y="2486025"/>
          <p14:tracePt t="51845" x="3294063" y="2365375"/>
          <p14:tracePt t="51862" x="3294063" y="2279650"/>
          <p14:tracePt t="51878" x="3294063" y="2151063"/>
          <p14:tracePt t="51896" x="3322638" y="2008188"/>
          <p14:tracePt t="51911" x="3328988" y="1900238"/>
          <p14:tracePt t="51927" x="3343275" y="1793875"/>
          <p14:tracePt t="51945" x="3379788" y="1657350"/>
          <p14:tracePt t="51961" x="3386138" y="1550988"/>
          <p14:tracePt t="51978" x="3422650" y="1450975"/>
          <p14:tracePt t="51995" x="3443288" y="1371600"/>
          <p14:tracePt t="52012" x="3465513" y="1293813"/>
          <p14:tracePt t="52028" x="3494088" y="1208088"/>
          <p14:tracePt t="52045" x="3514725" y="1150938"/>
          <p14:tracePt t="52061" x="3543300" y="1108075"/>
          <p14:tracePt t="52077" x="3557588" y="1079500"/>
          <p14:tracePt t="52126" x="3579813" y="1065213"/>
          <p14:tracePt t="52158" x="3586163" y="1065213"/>
          <p14:tracePt t="52172" x="3614738" y="1065213"/>
          <p14:tracePt t="52175" x="3622675" y="1071563"/>
          <p14:tracePt t="52183" x="3657600" y="1165225"/>
          <p14:tracePt t="52195" x="3694113" y="1279525"/>
          <p14:tracePt t="52211" x="3700463" y="1422400"/>
          <p14:tracePt t="52228" x="3729038" y="1579563"/>
          <p14:tracePt t="52245" x="3729038" y="1685925"/>
          <p14:tracePt t="52260" x="3722688" y="1779588"/>
          <p14:tracePt t="52260" x="3722688" y="1828800"/>
          <p14:tracePt t="52279" x="3700463" y="1943100"/>
          <p14:tracePt t="52295" x="3700463" y="2065338"/>
          <p14:tracePt t="52311" x="3679825" y="2243138"/>
          <p14:tracePt t="52328" x="3679825" y="2428875"/>
          <p14:tracePt t="52345" x="3679825" y="2636838"/>
          <p14:tracePt t="52360" x="3679825" y="2894013"/>
          <p14:tracePt t="52377" x="3679825" y="3122613"/>
          <p14:tracePt t="52394" x="3679825" y="3394075"/>
          <p14:tracePt t="52410" x="3679825" y="3651250"/>
          <p14:tracePt t="52427" x="3679825" y="3922713"/>
          <p14:tracePt t="52444" x="3679825" y="4143375"/>
          <p14:tracePt t="52462" x="3679825" y="4337050"/>
          <p14:tracePt t="52477" x="3708400" y="4514850"/>
          <p14:tracePt t="52477" x="3736975" y="4586288"/>
          <p14:tracePt t="52495" x="3736975" y="4722813"/>
          <p14:tracePt t="52510" x="3757613" y="4851400"/>
          <p14:tracePt t="52528" x="3757613" y="4957763"/>
          <p14:tracePt t="52544" x="3757613" y="5080000"/>
          <p14:tracePt t="52562" x="3757613" y="5172075"/>
          <p14:tracePt t="52577" x="3729038" y="5272088"/>
          <p14:tracePt t="52593" x="3694113" y="5329238"/>
          <p14:tracePt t="52611" x="3665538" y="5365750"/>
          <p14:tracePt t="52626" x="3643313" y="5386388"/>
          <p14:tracePt t="52644" x="3629025" y="5400675"/>
          <p14:tracePt t="52660" x="3594100" y="5429250"/>
          <p14:tracePt t="52677" x="3571875" y="5451475"/>
          <p14:tracePt t="52694" x="3543300" y="5494338"/>
          <p14:tracePt t="52711" x="3522663" y="5514975"/>
          <p14:tracePt t="52727" x="3486150" y="5551488"/>
          <p14:tracePt t="52743" x="3422650" y="5614988"/>
          <p14:tracePt t="52760" x="3379788" y="5651500"/>
          <p14:tracePt t="52777" x="3336925" y="5686425"/>
          <p14:tracePt t="52793" x="3322638" y="5715000"/>
          <p14:tracePt t="52810" x="3314700" y="5729288"/>
          <p14:tracePt t="52919" x="3314700" y="5637213"/>
          <p14:tracePt t="52927" x="3314700" y="5565775"/>
          <p14:tracePt t="52932" x="3314700" y="5443538"/>
          <p14:tracePt t="52943" x="3314700" y="5286375"/>
          <p14:tracePt t="52960" x="3314700" y="5065713"/>
          <p14:tracePt t="52977" x="3314700" y="4772025"/>
          <p14:tracePt t="52994" x="3271838" y="4529138"/>
          <p14:tracePt t="53011" x="3251200" y="4300538"/>
          <p14:tracePt t="53026" x="3222625" y="4157663"/>
          <p14:tracePt t="53045" x="3214688" y="4108450"/>
          <p14:tracePt t="53059" x="3186113" y="4043363"/>
          <p14:tracePt t="53077" x="3157538" y="4008438"/>
          <p14:tracePt t="53093" x="3151188" y="3994150"/>
          <p14:tracePt t="53109" x="3122613" y="3922713"/>
          <p14:tracePt t="53127" x="3108325" y="3871913"/>
          <p14:tracePt t="53142" x="3108325" y="3779838"/>
          <p14:tracePt t="53161" x="3071813" y="3651250"/>
          <p14:tracePt t="53176" x="3051175" y="3557588"/>
          <p14:tracePt t="53193" x="3051175" y="3451225"/>
          <p14:tracePt t="53209" x="3022600" y="3343275"/>
          <p14:tracePt t="53227" x="3014663" y="3214688"/>
          <p14:tracePt t="53244" x="3014663" y="3057525"/>
          <p14:tracePt t="53259" x="3014663" y="2886075"/>
          <p14:tracePt t="53277" x="3014663" y="2728913"/>
          <p14:tracePt t="53292" x="3014663" y="2571750"/>
          <p14:tracePt t="53292" x="3014663" y="2522538"/>
          <p14:tracePt t="53311" x="3014663" y="2465388"/>
          <p14:tracePt t="53326" x="3000375" y="2393950"/>
          <p14:tracePt t="53343" x="3000375" y="2351088"/>
          <p14:tracePt t="53360" x="3000375" y="2286000"/>
          <p14:tracePt t="53377" x="2994025" y="2257425"/>
          <p14:tracePt t="53393" x="2994025" y="2228850"/>
          <p14:tracePt t="53409" x="2994025" y="2185988"/>
          <p14:tracePt t="53425" x="2994025" y="2108200"/>
          <p14:tracePt t="53442" x="2994025" y="1957388"/>
          <p14:tracePt t="53460" x="2994025" y="1851025"/>
          <p14:tracePt t="53476" x="2994025" y="1785938"/>
          <p14:tracePt t="53493" x="2994025" y="1743075"/>
          <p14:tracePt t="53509" x="3000375" y="1671638"/>
          <p14:tracePt t="53526" x="3028950" y="1600200"/>
          <p14:tracePt t="53542" x="3051175" y="1536700"/>
          <p14:tracePt t="53560" x="3079750" y="1465263"/>
          <p14:tracePt t="53575" x="3086100" y="1428750"/>
          <p14:tracePt t="53592" x="3108325" y="1393825"/>
          <p14:tracePt t="53610" x="3114675" y="1385888"/>
          <p14:tracePt t="53625" x="3122613" y="1379538"/>
          <p14:tracePt t="53679" x="3128963" y="1379538"/>
          <p14:tracePt t="53692" x="3143250" y="1365250"/>
          <p14:tracePt t="53709" x="3151188" y="1365250"/>
          <p14:tracePt t="53711" x="3157538" y="1365250"/>
          <p14:tracePt t="53725" x="3171825" y="1357313"/>
          <p14:tracePt t="53743" x="3186113" y="1357313"/>
          <p14:tracePt t="53759" x="3194050" y="1357313"/>
          <p14:tracePt t="53776" x="3200400" y="1357313"/>
          <p14:tracePt t="53793" x="3222625" y="1357313"/>
          <p14:tracePt t="53809" x="3228975" y="1357313"/>
          <p14:tracePt t="53855" x="3236913" y="1357313"/>
          <p14:tracePt t="53859" x="3251200" y="1357313"/>
          <p14:tracePt t="53865" x="3257550" y="1357313"/>
          <p14:tracePt t="53910" x="3265488" y="1357313"/>
          <p14:tracePt t="53918" x="3271838" y="1357313"/>
          <p14:tracePt t="53950" x="3279775" y="1357313"/>
          <p14:tracePt t="53966" x="3294063" y="1365250"/>
          <p14:tracePt t="53983" x="3300413" y="1371600"/>
          <p14:tracePt t="53998" x="3314700" y="1385888"/>
          <p14:tracePt t="54014" x="3322638" y="1408113"/>
          <p14:tracePt t="54023" x="3343275" y="1414463"/>
          <p14:tracePt t="54031" x="3351213" y="1428750"/>
          <p14:tracePt t="54042" x="3365500" y="1457325"/>
          <p14:tracePt t="54059" x="3386138" y="1514475"/>
          <p14:tracePt t="54075" x="3386138" y="1579563"/>
          <p14:tracePt t="54093" x="3386138" y="1628775"/>
          <p14:tracePt t="54108" x="3314700" y="1743075"/>
          <p14:tracePt t="54125" x="3122613" y="1879600"/>
          <p14:tracePt t="54141" x="3079750" y="1900238"/>
          <p14:tracePt t="55711" x="3094038" y="1900238"/>
          <p14:tracePt t="55719" x="3108325" y="1900238"/>
          <p14:tracePt t="55735" x="3114675" y="1900238"/>
          <p14:tracePt t="55807" x="3122613" y="1900238"/>
          <p14:tracePt t="55831" x="3108325" y="1893888"/>
          <p14:tracePt t="55839" x="3100388" y="1885950"/>
          <p14:tracePt t="55846" x="3051175" y="1785938"/>
          <p14:tracePt t="55862" x="3036888" y="1771650"/>
          <p14:tracePt t="55872" x="3028950" y="1765300"/>
          <p14:tracePt t="55910" x="3022600" y="1765300"/>
          <p14:tracePt t="55926" x="3014663" y="1757363"/>
          <p14:tracePt t="55936" x="3014663" y="1743075"/>
          <p14:tracePt t="55955" x="3014663" y="1736725"/>
          <p14:tracePt t="55956" x="3014663" y="1700213"/>
          <p14:tracePt t="55972" x="3014663" y="1685925"/>
          <p14:tracePt t="55989" x="3014663" y="1671638"/>
          <p14:tracePt t="56143" x="3014663" y="1665288"/>
          <p14:tracePt t="56214" x="3022600" y="1665288"/>
          <p14:tracePt t="56238" x="3036888" y="1665288"/>
          <p14:tracePt t="56239" x="3065463" y="1671638"/>
          <p14:tracePt t="56255" x="3079750" y="1700213"/>
          <p14:tracePt t="56272" x="3114675" y="1736725"/>
          <p14:tracePt t="56289" x="3143250" y="1771650"/>
          <p14:tracePt t="56305" x="3171825" y="1793875"/>
          <p14:tracePt t="56350" x="3179763" y="1793875"/>
          <p14:tracePt t="56359" x="3186113" y="1793875"/>
          <p14:tracePt t="56366" x="3194050" y="1793875"/>
          <p14:tracePt t="56381" x="3214688" y="1800225"/>
          <p14:tracePt t="56388" x="3228975" y="1808163"/>
          <p14:tracePt t="56405" x="3286125" y="1836738"/>
          <p14:tracePt t="56422" x="3314700" y="1871663"/>
          <p14:tracePt t="56438" x="3336925" y="1879600"/>
          <p14:tracePt t="56455" x="3365500" y="1893888"/>
          <p14:tracePt t="56471" x="3379788" y="1893888"/>
          <p14:tracePt t="56488" x="3400425" y="1914525"/>
          <p14:tracePt t="56504" x="3408363" y="1922463"/>
          <p14:tracePt t="56798" x="3379788" y="1922463"/>
          <p14:tracePt t="56806" x="3351213" y="1922463"/>
          <p14:tracePt t="56814" x="3314700" y="1922463"/>
          <p14:tracePt t="56820" x="3222625" y="1922463"/>
          <p14:tracePt t="56820" x="3186113" y="1914525"/>
          <p14:tracePt t="56839" x="3100388" y="1908175"/>
          <p14:tracePt t="56855" x="2965450" y="1908175"/>
          <p14:tracePt t="56872" x="2822575" y="1908175"/>
          <p14:tracePt t="56888" x="2722563" y="1908175"/>
          <p14:tracePt t="56904" x="2651125" y="1908175"/>
          <p14:tracePt t="56920" x="2600325" y="1908175"/>
          <p14:tracePt t="56938" x="2522538" y="1908175"/>
          <p14:tracePt t="56955" x="2457450" y="1908175"/>
          <p14:tracePt t="56971" x="2408238" y="1908175"/>
          <p14:tracePt t="56988" x="2336800" y="1908175"/>
          <p14:tracePt t="57004" x="2257425" y="1908175"/>
          <p14:tracePt t="57021" x="2165350" y="1908175"/>
          <p14:tracePt t="57037" x="2051050" y="1908175"/>
          <p14:tracePt t="57055" x="2028825" y="1908175"/>
          <p14:tracePt t="57071" x="2008188" y="1908175"/>
          <p14:tracePt t="57089" x="1971675" y="1900238"/>
          <p14:tracePt t="57104" x="1957388" y="1900238"/>
          <p14:tracePt t="57121" x="1936750" y="1900238"/>
          <p14:tracePt t="57230" x="1965325" y="1900238"/>
          <p14:tracePt t="57238" x="2100263" y="1900238"/>
          <p14:tracePt t="57239" x="2257425" y="1914525"/>
          <p14:tracePt t="57255" x="2386013" y="1928813"/>
          <p14:tracePt t="57271" x="2493963" y="1936750"/>
          <p14:tracePt t="57287" x="2608263" y="1951038"/>
          <p14:tracePt t="57304" x="2671763" y="1971675"/>
          <p14:tracePt t="57321" x="2714625" y="1971675"/>
          <p14:tracePt t="57337" x="2765425" y="1971675"/>
          <p14:tracePt t="57354" x="2794000" y="1971675"/>
          <p14:tracePt t="57370" x="2822575" y="1971675"/>
          <p14:tracePt t="57387" x="2836863" y="1971675"/>
          <p14:tracePt t="57403" x="2879725" y="1965325"/>
          <p14:tracePt t="57421" x="2900363" y="1957388"/>
          <p14:tracePt t="57437" x="2914650" y="1957388"/>
          <p14:tracePt t="57454" x="2957513" y="1928813"/>
          <p14:tracePt t="57471" x="3000375" y="1928813"/>
          <p14:tracePt t="57487" x="3051175" y="1922463"/>
          <p14:tracePt t="57503" x="3079750" y="1914525"/>
          <p14:tracePt t="57520" x="3128963" y="1900238"/>
          <p14:tracePt t="57537" x="3136900" y="1893888"/>
          <p14:tracePt t="57553" x="3171825" y="1893888"/>
          <p14:tracePt t="57570" x="3228975" y="1893888"/>
          <p14:tracePt t="57587" x="3265488" y="1893888"/>
          <p14:tracePt t="57603" x="3286125" y="1893888"/>
          <p14:tracePt t="57620" x="3308350" y="1900238"/>
          <p14:tracePt t="57654" x="3314700" y="1900238"/>
          <p14:tracePt t="57654" x="3328988" y="1900238"/>
          <p14:tracePt t="57670" x="3351213" y="1900238"/>
          <p14:tracePt t="57670" x="3365500" y="1900238"/>
          <p14:tracePt t="57687" x="3394075" y="1900238"/>
          <p14:tracePt t="57704" x="3414713" y="1900238"/>
          <p14:tracePt t="57720" x="3422650" y="1900238"/>
          <p14:tracePt t="57775" x="3429000" y="1900238"/>
          <p14:tracePt t="57782" x="3443288" y="1900238"/>
          <p14:tracePt t="57855" x="3451225" y="1900238"/>
          <p14:tracePt t="59662" x="3471863" y="1900238"/>
          <p14:tracePt t="59670" x="3486150" y="1900238"/>
          <p14:tracePt t="59679" x="3494088" y="1900238"/>
          <p14:tracePt t="59742" x="3508375" y="1900238"/>
          <p14:tracePt t="59750" x="3543300" y="1900238"/>
          <p14:tracePt t="59750" x="3571875" y="1900238"/>
          <p14:tracePt t="59759" x="3579813" y="1900238"/>
          <p14:tracePt t="59766" x="3636963" y="1908175"/>
          <p14:tracePt t="59783" x="3665538" y="1908175"/>
          <p14:tracePt t="59800" x="3708400" y="1914525"/>
          <p14:tracePt t="59816" x="3729038" y="1914525"/>
          <p14:tracePt t="59834" x="3765550" y="1914525"/>
          <p14:tracePt t="59849" x="3794125" y="1936750"/>
          <p14:tracePt t="59867" x="3829050" y="1936750"/>
          <p14:tracePt t="59884" x="3836988" y="1936750"/>
          <p14:tracePt t="59900" x="3851275" y="1936750"/>
          <p14:tracePt t="59917" x="3871913" y="1943100"/>
          <p14:tracePt t="59933" x="3879850" y="1943100"/>
          <p14:tracePt t="59933" x="3886200" y="1943100"/>
          <p14:tracePt t="59966" x="3908425" y="1943100"/>
          <p14:tracePt t="59967" x="3914775" y="1951038"/>
          <p14:tracePt t="60006" x="3922713" y="1951038"/>
          <p14:tracePt t="60015" x="3929063" y="1951038"/>
          <p14:tracePt t="60047" x="3937000" y="1957388"/>
          <p14:tracePt t="60054" x="3943350" y="1957388"/>
          <p14:tracePt t="60056" x="3951288" y="1957388"/>
          <p14:tracePt t="60066" x="3965575" y="1965325"/>
          <p14:tracePt t="60082" x="3979863" y="1971675"/>
          <p14:tracePt t="60101" x="4000500" y="1979613"/>
          <p14:tracePt t="60116" x="4014788" y="1979613"/>
          <p14:tracePt t="60133" x="4029075" y="1985963"/>
          <p14:tracePt t="60149" x="4071938" y="1993900"/>
          <p14:tracePt t="60198" x="4079875" y="1993900"/>
          <p14:tracePt t="60204" x="4094163" y="1993900"/>
          <p14:tracePt t="60223" x="4114800" y="2008188"/>
          <p14:tracePt t="60239" x="4122738" y="2014538"/>
          <p14:tracePt t="60271" x="4137025" y="2014538"/>
          <p14:tracePt t="60271" x="4143375" y="2022475"/>
          <p14:tracePt t="60294" x="4151313" y="2022475"/>
          <p14:tracePt t="60303" x="4157663" y="2022475"/>
          <p14:tracePt t="60311" x="4171950" y="2022475"/>
          <p14:tracePt t="60318" x="4186238" y="2022475"/>
          <p14:tracePt t="60332" x="4214813" y="2028825"/>
          <p14:tracePt t="60349" x="4237038" y="2036763"/>
          <p14:tracePt t="60407" x="4251325" y="2036763"/>
          <p14:tracePt t="60424" x="4257675" y="2036763"/>
          <p14:tracePt t="60439" x="4265613" y="2036763"/>
          <p14:tracePt t="60551" x="4271963" y="2036763"/>
          <p14:tracePt t="61606" x="4271963" y="2051050"/>
          <p14:tracePt t="61606" x="4265613" y="2051050"/>
          <p14:tracePt t="61622" x="4257675" y="2057400"/>
          <p14:tracePt t="61630" x="4222750" y="2057400"/>
          <p14:tracePt t="61631" x="4179888" y="2057400"/>
          <p14:tracePt t="61647" x="4114800" y="2057400"/>
          <p14:tracePt t="61665" x="4029075" y="2057400"/>
          <p14:tracePt t="61680" x="3937000" y="2057400"/>
          <p14:tracePt t="61698" x="3843338" y="2057400"/>
          <p14:tracePt t="61713" x="3779838" y="2057400"/>
          <p14:tracePt t="61731" x="3686175" y="2057400"/>
          <p14:tracePt t="61747" x="3565525" y="2057400"/>
          <p14:tracePt t="61764" x="3357563" y="2057400"/>
          <p14:tracePt t="61780" x="2871788" y="2071688"/>
          <p14:tracePt t="61797" x="2365375" y="2071688"/>
          <p14:tracePt t="61814" x="2271713" y="2071688"/>
          <p14:tracePt t="61831" x="2243138" y="2071688"/>
          <p14:tracePt t="61847" x="2222500" y="2071688"/>
          <p14:tracePt t="61864" x="2185988" y="2071688"/>
          <p14:tracePt t="61881" x="2157413" y="2065338"/>
          <p14:tracePt t="61897" x="2122488" y="2065338"/>
          <p14:tracePt t="61915" x="2100263" y="2057400"/>
          <p14:tracePt t="61931" x="2057400" y="2057400"/>
          <p14:tracePt t="61947" x="2022475" y="2051050"/>
          <p14:tracePt t="61963" x="2000250" y="2051050"/>
          <p14:tracePt t="61980" x="1985963" y="2051050"/>
          <p14:tracePt t="61997" x="1979613" y="2043113"/>
          <p14:tracePt t="62182" x="1993900" y="2043113"/>
          <p14:tracePt t="62190" x="2000250" y="2043113"/>
          <p14:tracePt t="62199" x="2028825" y="2043113"/>
          <p14:tracePt t="62199" x="2057400" y="2043113"/>
          <p14:tracePt t="62215" x="2100263" y="2043113"/>
          <p14:tracePt t="62231" x="2114550" y="2043113"/>
          <p14:tracePt t="62247" x="2122488" y="2043113"/>
          <p14:tracePt t="62264" x="2136775" y="2043113"/>
          <p14:tracePt t="62280" x="2143125" y="2043113"/>
          <p14:tracePt t="62297" x="2157413" y="2043113"/>
          <p14:tracePt t="62314" x="2185988" y="2043113"/>
          <p14:tracePt t="62330" x="2200275" y="2043113"/>
          <p14:tracePt t="62347" x="2222500" y="2043113"/>
          <p14:tracePt t="62364" x="2236788" y="2043113"/>
          <p14:tracePt t="62380" x="2271713" y="2043113"/>
          <p14:tracePt t="62397" x="2322513" y="2043113"/>
          <p14:tracePt t="62413" x="2428875" y="2043113"/>
          <p14:tracePt t="62431" x="2565400" y="2014538"/>
          <p14:tracePt t="62447" x="2714625" y="1993900"/>
          <p14:tracePt t="62463" x="2786063" y="1993900"/>
          <p14:tracePt t="62480" x="2865438" y="1993900"/>
          <p14:tracePt t="62496" x="2986088" y="1993900"/>
          <p14:tracePt t="62513" x="3122613" y="1993900"/>
          <p14:tracePt t="62529" x="3243263" y="1993900"/>
          <p14:tracePt t="62547" x="3365500" y="1993900"/>
          <p14:tracePt t="62562" x="3494088" y="1993900"/>
          <p14:tracePt t="62579" x="3608388" y="1993900"/>
          <p14:tracePt t="62596" x="3714750" y="1993900"/>
          <p14:tracePt t="62613" x="3843338" y="1993900"/>
          <p14:tracePt t="62613" x="3894138" y="1993900"/>
          <p14:tracePt t="62631" x="3929063" y="1993900"/>
          <p14:tracePt t="62646" x="3994150" y="1993900"/>
          <p14:tracePt t="62663" x="4037013" y="1993900"/>
          <p14:tracePt t="62680" x="4094163" y="2000250"/>
          <p14:tracePt t="62696" x="4171950" y="2000250"/>
          <p14:tracePt t="62713" x="4265613" y="2014538"/>
          <p14:tracePt t="62729" x="4314825" y="2014538"/>
          <p14:tracePt t="62746" x="4351338" y="2014538"/>
          <p14:tracePt t="62763" x="4365625" y="2014538"/>
          <p14:tracePt t="62942" x="4379913" y="2014538"/>
          <p14:tracePt t="62983" x="4386263" y="2014538"/>
          <p14:tracePt t="63023" x="4394200" y="2014538"/>
          <p14:tracePt t="63031" x="4400550" y="2014538"/>
          <p14:tracePt t="63046" x="4414838" y="2014538"/>
          <p14:tracePt t="63058" x="4422775" y="2008188"/>
          <p14:tracePt t="63063" x="4429125" y="2008188"/>
          <p14:tracePt t="63079" x="4437063" y="2008188"/>
          <p14:tracePt t="63095" x="4465638" y="1993900"/>
          <p14:tracePt t="63112" x="4471988" y="1993900"/>
          <p14:tracePt t="63128" x="4479925" y="1985963"/>
          <p14:tracePt t="63174" x="4494213" y="1985963"/>
          <p14:tracePt t="63182" x="4508500" y="1985963"/>
          <p14:tracePt t="63190" x="4537075" y="1985963"/>
          <p14:tracePt t="63198" x="4551363" y="1979613"/>
          <p14:tracePt t="63213" x="4557713" y="1971675"/>
          <p14:tracePt t="63263" x="4572000" y="1971675"/>
          <p14:tracePt t="63270" x="4594225" y="1971675"/>
          <p14:tracePt t="63279" x="4600575" y="1971675"/>
          <p14:tracePt t="63374" x="4614863" y="1971675"/>
          <p14:tracePt t="63510" x="4622800" y="1965325"/>
          <p14:tracePt t="63615" x="4629150" y="1965325"/>
          <p14:tracePt t="63623" x="4729163" y="1965325"/>
          <p14:tracePt t="63631" x="4800600" y="1965325"/>
          <p14:tracePt t="63644" x="4886325" y="1965325"/>
          <p14:tracePt t="63646" x="4957763" y="1965325"/>
          <p14:tracePt t="63662" x="4994275" y="1965325"/>
          <p14:tracePt t="63718" x="5000625" y="1965325"/>
          <p14:tracePt t="63728" x="5008563" y="1965325"/>
          <p14:tracePt t="63729" x="5037138" y="1965325"/>
          <p14:tracePt t="63745" x="5094288" y="1965325"/>
          <p14:tracePt t="63761" x="5137150" y="1979613"/>
          <p14:tracePt t="63778" x="5180013" y="1985963"/>
          <p14:tracePt t="63794" x="5200650" y="1985963"/>
          <p14:tracePt t="63811" x="5208588" y="1985963"/>
          <p14:tracePt t="63870" x="5214938" y="1985963"/>
          <p14:tracePt t="63886" x="5237163" y="1985963"/>
          <p14:tracePt t="63902" x="5243513" y="1985963"/>
          <p14:tracePt t="63918" x="5251450" y="1985963"/>
          <p14:tracePt t="64095" x="5257800" y="1985963"/>
          <p14:tracePt t="64134" x="5265738" y="1993900"/>
          <p14:tracePt t="64150" x="5265738" y="2000250"/>
          <p14:tracePt t="64182" x="5265738" y="2008188"/>
          <p14:tracePt t="64190" x="5265738" y="2014538"/>
          <p14:tracePt t="64198" x="5265738" y="2022475"/>
          <p14:tracePt t="64210" x="5265738" y="2036763"/>
          <p14:tracePt t="64227" x="5265738" y="2043113"/>
          <p14:tracePt t="64286" x="5265738" y="2051050"/>
          <p14:tracePt t="64294" x="5265738" y="2057400"/>
          <p14:tracePt t="64343" x="5257800" y="2057400"/>
          <p14:tracePt t="64352" x="5237163" y="2065338"/>
          <p14:tracePt t="64391" x="5229225" y="2065338"/>
          <p14:tracePt t="64407" x="5214938" y="2065338"/>
          <p14:tracePt t="64423" x="5208588" y="2065338"/>
          <p14:tracePt t="64438" x="5200650" y="2065338"/>
          <p14:tracePt t="64446" x="5194300" y="2071688"/>
          <p14:tracePt t="64455" x="5186363" y="2085975"/>
          <p14:tracePt t="64487" x="5180013" y="2085975"/>
          <p14:tracePt t="64519" x="5172075" y="2085975"/>
          <p14:tracePt t="64526" x="5165725" y="2085975"/>
          <p14:tracePt t="64630" x="5157788" y="2085975"/>
          <p14:tracePt t="64942" x="5143500" y="2085975"/>
          <p14:tracePt t="64975" x="5137150" y="2085975"/>
          <p14:tracePt t="64983" x="5129213" y="2079625"/>
          <p14:tracePt t="64989" x="5122863" y="2071688"/>
          <p14:tracePt t="64996" x="5108575" y="2065338"/>
          <p14:tracePt t="65009" x="5086350" y="2051050"/>
          <p14:tracePt t="65054" x="5080000" y="2043113"/>
          <p14:tracePt t="65102" x="5072063" y="2022475"/>
          <p14:tracePt t="65111" x="5065713" y="2000250"/>
          <p14:tracePt t="65119" x="5057775" y="1993900"/>
          <p14:tracePt t="65126" x="5057775" y="1979613"/>
          <p14:tracePt t="65134" x="5057775" y="1965325"/>
          <p14:tracePt t="65143" x="5057775" y="1943100"/>
          <p14:tracePt t="65160" x="5057775" y="1922463"/>
          <p14:tracePt t="65176" x="5057775" y="1885950"/>
          <p14:tracePt t="65193" x="5057775" y="1865313"/>
          <p14:tracePt t="65209" x="5057775" y="1851025"/>
          <p14:tracePt t="65226" x="5057775" y="1843088"/>
          <p14:tracePt t="65243" x="5057775" y="1828800"/>
          <p14:tracePt t="65259" x="5057775" y="1822450"/>
          <p14:tracePt t="65382" x="5057775" y="1814513"/>
          <p14:tracePt t="65398" x="5065713" y="1814513"/>
          <p14:tracePt t="65430" x="5080000" y="1814513"/>
          <p14:tracePt t="65438" x="5100638" y="1814513"/>
          <p14:tracePt t="65446" x="5108575" y="1814513"/>
          <p14:tracePt t="65455" x="5122863" y="1814513"/>
          <p14:tracePt t="65494" x="5129213" y="1814513"/>
          <p14:tracePt t="65526" x="5143500" y="1814513"/>
          <p14:tracePt t="65534" x="5151438" y="1822450"/>
          <p14:tracePt t="65542" x="5165725" y="1828800"/>
          <p14:tracePt t="65542" x="5172075" y="1836738"/>
          <p14:tracePt t="65559" x="5194300" y="1843088"/>
          <p14:tracePt t="65574" x="5200650" y="1851025"/>
          <p14:tracePt t="65592" x="5214938" y="1857375"/>
          <p14:tracePt t="65608" x="5222875" y="1865313"/>
          <p14:tracePt t="65625" x="5243513" y="1871663"/>
          <p14:tracePt t="65642" x="5257800" y="1885950"/>
          <p14:tracePt t="65658" x="5265738" y="1893888"/>
          <p14:tracePt t="65676" x="5272088" y="1900238"/>
          <p14:tracePt t="65691" x="5280025" y="1908175"/>
          <p14:tracePt t="65708" x="5286375" y="1922463"/>
          <p14:tracePt t="65725" x="5286375" y="1928813"/>
          <p14:tracePt t="65725" x="5286375" y="1936750"/>
          <p14:tracePt t="65742" x="5294313" y="1965325"/>
          <p14:tracePt t="65759" x="5294313" y="1971675"/>
          <p14:tracePt t="65798" x="5294313" y="1979613"/>
          <p14:tracePt t="65814" x="5294313" y="1993900"/>
          <p14:tracePt t="65846" x="5294313" y="2000250"/>
          <p14:tracePt t="65902" x="5294313" y="2008188"/>
          <p14:tracePt t="65919" x="5294313" y="2022475"/>
          <p14:tracePt t="65926" x="5286375" y="2028825"/>
          <p14:tracePt t="65934" x="5280025" y="2036763"/>
          <p14:tracePt t="65957" x="5272088" y="2057400"/>
          <p14:tracePt t="65982" x="5265738" y="2065338"/>
          <p14:tracePt t="65998" x="5257800" y="2079625"/>
          <p14:tracePt t="66031" x="5251450" y="2079625"/>
          <p14:tracePt t="66038" x="5243513" y="2085975"/>
          <p14:tracePt t="66039" x="5222875" y="2093913"/>
          <p14:tracePt t="66062" x="5208588" y="2100263"/>
          <p14:tracePt t="66074" x="5200650" y="2100263"/>
          <p14:tracePt t="66091" x="5172075" y="2100263"/>
          <p14:tracePt t="66108" x="5151438" y="2114550"/>
          <p14:tracePt t="66125" x="5143500" y="2114550"/>
          <p14:tracePt t="66198" x="5129213" y="2114550"/>
          <p14:tracePt t="66206" x="5122863" y="2114550"/>
          <p14:tracePt t="66212" x="5108575" y="2114550"/>
          <p14:tracePt t="66224" x="5100638" y="2114550"/>
          <p14:tracePt t="66240" x="5094288" y="2114550"/>
          <p14:tracePt t="66257" x="5086350" y="2108200"/>
          <p14:tracePt t="66303" x="5086350" y="2093913"/>
          <p14:tracePt t="66310" x="5086350" y="2079625"/>
          <p14:tracePt t="66318" x="5086350" y="2051050"/>
          <p14:tracePt t="66324" x="5072063" y="2028825"/>
          <p14:tracePt t="66366" x="5072063" y="2008188"/>
          <p14:tracePt t="66375" x="5057775" y="1979613"/>
          <p14:tracePt t="66383" x="5051425" y="1965325"/>
          <p14:tracePt t="66390" x="5043488" y="1951038"/>
          <p14:tracePt t="66407" x="5029200" y="1928813"/>
          <p14:tracePt t="66423" x="5022850" y="1908175"/>
          <p14:tracePt t="66440" x="5014913" y="1900238"/>
          <p14:tracePt t="66486" x="5014913" y="1885950"/>
          <p14:tracePt t="66494" x="5014913" y="1879600"/>
          <p14:tracePt t="66598" x="5014913" y="1871663"/>
          <p14:tracePt t="66607" x="5043488" y="1871663"/>
          <p14:tracePt t="66615" x="5051425" y="1871663"/>
          <p14:tracePt t="66624" x="5057775" y="1871663"/>
          <p14:tracePt t="66640" x="5065713" y="1871663"/>
          <p14:tracePt t="66657" x="5086350" y="1871663"/>
          <p14:tracePt t="66691" x="5094288" y="1871663"/>
          <p14:tracePt t="66706" x="5100638" y="1879600"/>
          <p14:tracePt t="66805" x="5108575" y="1885950"/>
          <p14:tracePt t="66863" x="5108575" y="1900238"/>
          <p14:tracePt t="66870" x="5129213" y="1922463"/>
          <p14:tracePt t="66880" x="5137150" y="1928813"/>
          <p14:tracePt t="66890" x="5143500" y="1936750"/>
          <p14:tracePt t="66907" x="5165725" y="1957388"/>
          <p14:tracePt t="66924" x="5172075" y="1957388"/>
          <p14:tracePt t="66939" x="5180013" y="1957388"/>
          <p14:tracePt t="66956" x="5186363" y="1965325"/>
          <p14:tracePt t="66991" x="5194300" y="1965325"/>
          <p14:tracePt t="66992" x="5214938" y="1971675"/>
          <p14:tracePt t="67007" x="5214938" y="1993900"/>
          <p14:tracePt t="67023" x="5214938" y="2000250"/>
          <p14:tracePt t="67040" x="5214938" y="2014538"/>
          <p14:tracePt t="67056" x="5222875" y="2028825"/>
          <p14:tracePt t="67074" x="5222875" y="2043113"/>
          <p14:tracePt t="67090" x="5229225" y="2071688"/>
          <p14:tracePt t="67107" x="5243513" y="2108200"/>
          <p14:tracePt t="67123" x="5257800" y="2122488"/>
          <p14:tracePt t="67141" x="5280025" y="2143125"/>
          <p14:tracePt t="67156" x="5294313" y="2143125"/>
          <p14:tracePt t="67172" x="5322888" y="2143125"/>
          <p14:tracePt t="67189" x="5365750" y="2143125"/>
          <p14:tracePt t="67207" x="5394325" y="2143125"/>
          <p14:tracePt t="67222" x="5422900" y="2157413"/>
          <p14:tracePt t="67240" x="5451475" y="2165350"/>
          <p14:tracePt t="67256" x="5486400" y="2171700"/>
          <p14:tracePt t="67273" x="5508625" y="2185988"/>
          <p14:tracePt t="67290" x="5522913" y="2185988"/>
          <p14:tracePt t="67306" x="5565775" y="2185988"/>
          <p14:tracePt t="67323" x="5600700" y="2185988"/>
          <p14:tracePt t="67339" x="5614988" y="2185988"/>
          <p14:tracePt t="67356" x="5622925" y="2185988"/>
          <p14:tracePt t="67373" x="5637213" y="2185988"/>
          <p14:tracePt t="67389" x="5643563" y="2185988"/>
          <p14:tracePt t="67422" x="5651500" y="2185988"/>
          <p14:tracePt t="67422" x="5657850" y="2185988"/>
          <p14:tracePt t="67439" x="5680075" y="2185988"/>
          <p14:tracePt t="67455" x="5722938" y="2185988"/>
          <p14:tracePt t="67473" x="5729288" y="2185988"/>
          <p14:tracePt t="67489" x="5765800" y="2179638"/>
          <p14:tracePt t="67505" x="5780088" y="2171700"/>
          <p14:tracePt t="67522" x="5808663" y="2171700"/>
          <p14:tracePt t="67539" x="5843588" y="2171700"/>
          <p14:tracePt t="67557" x="5857875" y="2157413"/>
          <p14:tracePt t="67590" x="5872163" y="2157413"/>
          <p14:tracePt t="67590" x="5880100" y="2157413"/>
          <p14:tracePt t="67605" x="5915025" y="2157413"/>
          <p14:tracePt t="67622" x="5957888" y="2143125"/>
          <p14:tracePt t="67638" x="5986463" y="2143125"/>
          <p14:tracePt t="67655" x="6008688" y="2143125"/>
          <p14:tracePt t="67710" x="6015038" y="2136775"/>
          <p14:tracePt t="67726" x="6022975" y="2136775"/>
          <p14:tracePt t="67732" x="6037263" y="2136775"/>
          <p14:tracePt t="67739" x="6043613" y="2136775"/>
          <p14:tracePt t="67755" x="6057900" y="2128838"/>
          <p14:tracePt t="67772" x="6080125" y="2114550"/>
          <p14:tracePt t="67789" x="6094413" y="2108200"/>
          <p14:tracePt t="67805" x="6115050" y="2100263"/>
          <p14:tracePt t="67838" x="6122988" y="2093913"/>
          <p14:tracePt t="67870" x="6129338" y="2085975"/>
          <p14:tracePt t="67878" x="6129338" y="2079625"/>
          <p14:tracePt t="67881" x="6129338" y="2071688"/>
          <p14:tracePt t="67888" x="6129338" y="2036763"/>
          <p14:tracePt t="67905" x="6129338" y="2008188"/>
          <p14:tracePt t="67922" x="6129338" y="1979613"/>
          <p14:tracePt t="67938" x="6129338" y="1965325"/>
          <p14:tracePt t="67955" x="6129338" y="1957388"/>
          <p14:tracePt t="67972" x="6129338" y="1943100"/>
          <p14:tracePt t="68014" x="6129338" y="1928813"/>
          <p14:tracePt t="68022" x="6122988" y="1922463"/>
          <p14:tracePt t="68039" x="6115050" y="1914525"/>
          <p14:tracePt t="68039" x="6108700" y="1908175"/>
          <p14:tracePt t="68054" x="6094413" y="1900238"/>
          <p14:tracePt t="68073" x="6072188" y="1879600"/>
          <p14:tracePt t="68126" x="6057900" y="1871663"/>
          <p14:tracePt t="68134" x="6051550" y="1865313"/>
          <p14:tracePt t="68141" x="6043613" y="1865313"/>
          <p14:tracePt t="68155" x="6022975" y="1865313"/>
          <p14:tracePt t="68172" x="6000750" y="1865313"/>
          <p14:tracePt t="68188" x="5994400" y="1857375"/>
          <p14:tracePt t="68205" x="5980113" y="1857375"/>
          <p14:tracePt t="68222" x="5972175" y="1857375"/>
          <p14:tracePt t="68237" x="5957888" y="1843088"/>
          <p14:tracePt t="68295" x="5937250" y="1843088"/>
          <p14:tracePt t="68302" x="5929313" y="1843088"/>
          <p14:tracePt t="68334" x="5922963" y="1843088"/>
          <p14:tracePt t="68367" x="5915025" y="1843088"/>
          <p14:tracePt t="68374" x="5900738" y="1843088"/>
          <p14:tracePt t="68393" x="5894388" y="1843088"/>
          <p14:tracePt t="68400" x="5886450" y="1843088"/>
          <p14:tracePt t="68437" x="5880100" y="1843088"/>
          <p14:tracePt t="68454" x="5872163" y="1843088"/>
          <p14:tracePt t="68494" x="5865813" y="1843088"/>
          <p14:tracePt t="68591" x="5857875" y="1851025"/>
          <p14:tracePt t="68623" x="5857875" y="1865313"/>
          <p14:tracePt t="68630" x="5851525" y="1871663"/>
          <p14:tracePt t="68639" x="5851525" y="1879600"/>
          <p14:tracePt t="68670" x="5851525" y="1885950"/>
          <p14:tracePt t="68703" x="5851525" y="1900238"/>
          <p14:tracePt t="68718" x="5851525" y="1922463"/>
          <p14:tracePt t="68728" x="5851525" y="1928813"/>
          <p14:tracePt t="68751" x="5851525" y="1943100"/>
          <p14:tracePt t="68758" x="5857875" y="1957388"/>
          <p14:tracePt t="68782" x="5865813" y="1965325"/>
          <p14:tracePt t="68822" x="5865813" y="1979613"/>
          <p14:tracePt t="68838" x="5865813" y="1985963"/>
          <p14:tracePt t="68845" x="5865813" y="1993900"/>
          <p14:tracePt t="68855" x="5865813" y="2000250"/>
          <p14:tracePt t="68855" x="5872163" y="2008188"/>
          <p14:tracePt t="68871" x="5872163" y="2028825"/>
          <p14:tracePt t="68887" x="5894388" y="2043113"/>
          <p14:tracePt t="69023" x="5900738" y="2051050"/>
          <p14:tracePt t="69078" x="5908675" y="2051050"/>
          <p14:tracePt t="69095" x="5922963" y="2051050"/>
          <p14:tracePt t="69110" x="5929313" y="2051050"/>
          <p14:tracePt t="69118" x="5937250" y="2057400"/>
          <p14:tracePt t="69158" x="5943600" y="2065338"/>
          <p14:tracePt t="69214" x="5957888" y="2065338"/>
          <p14:tracePt t="69230" x="5965825" y="2065338"/>
          <p14:tracePt t="69310" x="5986463" y="2065338"/>
          <p14:tracePt t="69327" x="5994400" y="2057400"/>
          <p14:tracePt t="69367" x="6000750" y="2028825"/>
          <p14:tracePt t="69375" x="6008688" y="2022475"/>
          <p14:tracePt t="69395" x="6008688" y="2000250"/>
          <p14:tracePt t="69400" x="6008688" y="1993900"/>
          <p14:tracePt t="69407" x="6008688" y="1985963"/>
          <p14:tracePt t="69420" x="6015038" y="1979613"/>
          <p14:tracePt t="69454" x="6015038" y="1965325"/>
          <p14:tracePt t="69470" x="6015038" y="1957388"/>
          <p14:tracePt t="69486" x="6015038" y="1943100"/>
          <p14:tracePt t="69486" x="6015038" y="1922463"/>
          <p14:tracePt t="69503" x="6015038" y="1908175"/>
          <p14:tracePt t="69519" x="6015038" y="1900238"/>
          <p14:tracePt t="69566" x="6008688" y="1893888"/>
          <p14:tracePt t="69582" x="6000750" y="1893888"/>
          <p14:tracePt t="69585" x="5986463" y="1893888"/>
          <p14:tracePt t="69606" x="5965825" y="1885950"/>
          <p14:tracePt t="69615" x="5957888" y="1879600"/>
          <p14:tracePt t="69622" x="5937250" y="1871663"/>
          <p14:tracePt t="69636" x="5929313" y="1865313"/>
          <p14:tracePt t="69671" x="5915025" y="1857375"/>
          <p14:tracePt t="69671" x="5900738" y="1857375"/>
          <p14:tracePt t="69686" x="5894388" y="1857375"/>
          <p14:tracePt t="69686" x="5886450" y="1857375"/>
          <p14:tracePt t="69703" x="5851525" y="1836738"/>
          <p14:tracePt t="69750" x="5843588" y="1828800"/>
          <p14:tracePt t="69758" x="5829300" y="1828800"/>
          <p14:tracePt t="69773" x="5822950" y="1828800"/>
          <p14:tracePt t="69791" x="5815013" y="1828800"/>
          <p14:tracePt t="69831" x="5808663" y="1828800"/>
          <p14:tracePt t="69862" x="5786438" y="1828800"/>
          <p14:tracePt t="69911" x="5780088" y="1828800"/>
          <p14:tracePt t="69918" x="5772150" y="1828800"/>
          <p14:tracePt t="69950" x="5765800" y="1836738"/>
          <p14:tracePt t="69958" x="5765800" y="1857375"/>
          <p14:tracePt t="69975" x="5765800" y="1885950"/>
          <p14:tracePt t="69986" x="5757863" y="1914525"/>
          <p14:tracePt t="69991" x="5757863" y="1951038"/>
          <p14:tracePt t="70003" x="5757863" y="1957388"/>
          <p14:tracePt t="70018" x="5757863" y="1965325"/>
          <p14:tracePt t="70036" x="5757863" y="1971675"/>
          <p14:tracePt t="70078" x="5757863" y="1985963"/>
          <p14:tracePt t="70110" x="5757863" y="1993900"/>
          <p14:tracePt t="70126" x="5757863" y="2000250"/>
          <p14:tracePt t="70142" x="5757863" y="2008188"/>
          <p14:tracePt t="70158" x="5757863" y="2022475"/>
          <p14:tracePt t="70174" x="5757863" y="2028825"/>
          <p14:tracePt t="70247" x="5757863" y="2036763"/>
          <p14:tracePt t="70270" x="5757863" y="2043113"/>
          <p14:tracePt t="70311" x="5765800" y="2043113"/>
          <p14:tracePt t="70350" x="5772150" y="2043113"/>
          <p14:tracePt t="70365" x="5780088" y="2051050"/>
          <p14:tracePt t="70734" x="5786438" y="2051050"/>
          <p14:tracePt t="70766" x="5800725" y="2051050"/>
          <p14:tracePt t="70782" x="5808663" y="2051050"/>
          <p14:tracePt t="70790" x="5815013" y="2051050"/>
          <p14:tracePt t="70806" x="5822950" y="2051050"/>
          <p14:tracePt t="70846" x="5837238" y="2051050"/>
          <p14:tracePt t="70862" x="5851525" y="2051050"/>
          <p14:tracePt t="70878" x="5857875" y="2065338"/>
          <p14:tracePt t="70883" x="5865813" y="2071688"/>
          <p14:tracePt t="70926" x="5880100" y="2071688"/>
          <p14:tracePt t="70935" x="5886450" y="2079625"/>
          <p14:tracePt t="70967" x="5894388" y="2079625"/>
          <p14:tracePt t="70975" x="5900738" y="2079625"/>
          <p14:tracePt t="71008" x="5915025" y="2079625"/>
          <p14:tracePt t="71024" x="5922963" y="2079625"/>
          <p14:tracePt t="71039" x="5929313" y="2079625"/>
          <p14:tracePt t="71056" x="5937250" y="2079625"/>
          <p14:tracePt t="71063" x="5951538" y="2079625"/>
          <p14:tracePt t="71063" x="5957888" y="2079625"/>
          <p14:tracePt t="71085" x="5965825" y="2079625"/>
          <p14:tracePt t="71085" x="6000750" y="2079625"/>
          <p14:tracePt t="71101" x="6029325" y="2079625"/>
          <p14:tracePt t="71119" x="6057900" y="2079625"/>
          <p14:tracePt t="71134" x="6080125" y="2079625"/>
          <p14:tracePt t="71152" x="6086475" y="2079625"/>
          <p14:tracePt t="71168" x="6094413" y="2079625"/>
          <p14:tracePt t="71185" x="6115050" y="2079625"/>
          <p14:tracePt t="71201" x="6129338" y="2079625"/>
          <p14:tracePt t="71217" x="6165850" y="2079625"/>
          <p14:tracePt t="71235" x="6208713" y="2071688"/>
          <p14:tracePt t="71251" x="6237288" y="2071688"/>
          <p14:tracePt t="71268" x="6265863" y="2065338"/>
          <p14:tracePt t="71284" x="6294438" y="2065338"/>
          <p14:tracePt t="71302" x="6323013" y="2057400"/>
          <p14:tracePt t="71318" x="6357938" y="2051050"/>
          <p14:tracePt t="71334" x="6400800" y="2028825"/>
          <p14:tracePt t="71351" x="6429375" y="2028825"/>
          <p14:tracePt t="71369" x="6457950" y="2028825"/>
          <p14:tracePt t="71385" x="6523038" y="2022475"/>
          <p14:tracePt t="71401" x="6565900" y="2008188"/>
          <p14:tracePt t="71418" x="6608763" y="2008188"/>
          <p14:tracePt t="71435" x="6623050" y="2008188"/>
          <p14:tracePt t="71452" x="6629400" y="2008188"/>
          <p14:tracePt t="71487" x="6643688" y="2008188"/>
          <p14:tracePt t="71503" x="6665913" y="2008188"/>
          <p14:tracePt t="71520" x="6672263" y="2008188"/>
          <p14:tracePt t="71520" x="6694488" y="2008188"/>
          <p14:tracePt t="71535" x="6729413" y="2008188"/>
          <p14:tracePt t="71551" x="6765925" y="2022475"/>
          <p14:tracePt t="71568" x="6823075" y="2036763"/>
          <p14:tracePt t="71584" x="6872288" y="2079625"/>
          <p14:tracePt t="71600" x="6915150" y="2093913"/>
          <p14:tracePt t="71617" x="6937375" y="2114550"/>
          <p14:tracePt t="71634" x="6943725" y="2122488"/>
          <p14:tracePt t="71650" x="6951663" y="2122488"/>
          <p14:tracePt t="71719" x="6958013" y="2128838"/>
          <p14:tracePt t="71727" x="6958013" y="2143125"/>
          <p14:tracePt t="71735" x="6958013" y="2151063"/>
          <p14:tracePt t="71751" x="6958013" y="2157413"/>
          <p14:tracePt t="71752" x="6951663" y="2171700"/>
          <p14:tracePt t="71768" x="6937375" y="2185988"/>
          <p14:tracePt t="71784" x="6915150" y="2185988"/>
          <p14:tracePt t="71800" x="6894513" y="2185988"/>
          <p14:tracePt t="71817" x="6872288" y="2193925"/>
          <p14:tracePt t="71834" x="6843713" y="2193925"/>
          <p14:tracePt t="71851" x="6815138" y="2193925"/>
          <p14:tracePt t="71867" x="6786563" y="2193925"/>
          <p14:tracePt t="71883" x="6772275" y="2193925"/>
          <p14:tracePt t="71900" x="6757988" y="2193925"/>
          <p14:tracePt t="71916" x="6751638" y="2193925"/>
          <p14:tracePt t="71933" x="6729413" y="2193925"/>
          <p14:tracePt t="71950" x="6715125" y="2193925"/>
          <p14:tracePt t="71967" x="6686550" y="2193925"/>
          <p14:tracePt t="71983" x="6680200" y="2185988"/>
          <p14:tracePt t="72000" x="6672263" y="2165350"/>
          <p14:tracePt t="72016" x="6665913" y="2136775"/>
          <p14:tracePt t="72033" x="6665913" y="2108200"/>
          <p14:tracePt t="72051" x="6665913" y="2085975"/>
          <p14:tracePt t="72067" x="6665913" y="2057400"/>
          <p14:tracePt t="72083" x="6665913" y="2036763"/>
          <p14:tracePt t="72100" x="6665913" y="2022475"/>
          <p14:tracePt t="72118" x="6665913" y="2000250"/>
          <p14:tracePt t="72133" x="6665913" y="1965325"/>
          <p14:tracePt t="72150" x="6665913" y="1922463"/>
          <p14:tracePt t="72167" x="6686550" y="1857375"/>
          <p14:tracePt t="72184" x="6694488" y="1851025"/>
          <p14:tracePt t="72200" x="6700838" y="1822450"/>
          <p14:tracePt t="72263" x="6708775" y="1800225"/>
          <p14:tracePt t="72296" x="6715125" y="1800225"/>
          <p14:tracePt t="72311" x="6723063" y="1800225"/>
          <p14:tracePt t="72320" x="6729413" y="1800225"/>
          <p14:tracePt t="72327" x="6743700" y="1800225"/>
          <p14:tracePt t="72333" x="6772275" y="1800225"/>
          <p14:tracePt t="72349" x="6794500" y="1800225"/>
          <p14:tracePt t="72366" x="6800850" y="1800225"/>
          <p14:tracePt t="72383" x="6815138" y="1800225"/>
          <p14:tracePt t="72400" x="6829425" y="1800225"/>
          <p14:tracePt t="72417" x="6843713" y="1814513"/>
          <p14:tracePt t="72432" x="6865938" y="1836738"/>
          <p14:tracePt t="72450" x="6872288" y="1871663"/>
          <p14:tracePt t="72467" x="6886575" y="1879600"/>
          <p14:tracePt t="72511" x="6894513" y="1893888"/>
          <p14:tracePt t="72520" x="6900863" y="1900238"/>
          <p14:tracePt t="72532" x="6900863" y="1908175"/>
          <p14:tracePt t="72551" x="6900863" y="1914525"/>
          <p14:tracePt t="72553" x="6900863" y="1928813"/>
          <p14:tracePt t="72565" x="6900863" y="1936750"/>
          <p14:tracePt t="72582" x="6900863" y="1951038"/>
          <p14:tracePt t="72600" x="6900863" y="1971675"/>
          <p14:tracePt t="72647" x="6900863" y="1979613"/>
          <p14:tracePt t="72661" x="6900863" y="1985963"/>
          <p14:tracePt t="72663" x="6900863" y="1993900"/>
          <p14:tracePt t="72696" x="6894513" y="2000250"/>
          <p14:tracePt t="72712" x="6886575" y="2000250"/>
          <p14:tracePt t="72728" x="6880225" y="2000250"/>
          <p14:tracePt t="72735" x="6865938" y="2014538"/>
          <p14:tracePt t="72740" x="6843713" y="2014538"/>
          <p14:tracePt t="72749" x="6829425" y="2022475"/>
          <p14:tracePt t="72765" x="6808788" y="2028825"/>
          <p14:tracePt t="72800" x="6786563" y="2036763"/>
          <p14:tracePt t="72800" x="6772275" y="2036763"/>
          <p14:tracePt t="72816" x="6765925" y="2036763"/>
          <p14:tracePt t="72832" x="6751638" y="2036763"/>
          <p14:tracePt t="72850" x="6729413" y="2057400"/>
          <p14:tracePt t="72866" x="6715125" y="2065338"/>
          <p14:tracePt t="72883" x="6700838" y="2065338"/>
          <p14:tracePt t="72899" x="6694488" y="2065338"/>
          <p14:tracePt t="72916" x="6672263" y="2071688"/>
          <p14:tracePt t="72967" x="6657975" y="2071688"/>
          <p14:tracePt t="72998" x="6651625" y="2071688"/>
          <p14:tracePt t="73007" x="6637338" y="2071688"/>
          <p14:tracePt t="73024" x="6623050" y="2071688"/>
          <p14:tracePt t="73031" x="6615113" y="2071688"/>
          <p14:tracePt t="73035" x="6608763" y="2071688"/>
          <p14:tracePt t="73049" x="6586538" y="2071688"/>
          <p14:tracePt t="73095" x="6580188" y="2071688"/>
          <p14:tracePt t="73911" x="6565900" y="2071688"/>
          <p14:tracePt t="73919" x="6565900" y="2065338"/>
          <p14:tracePt t="73925" x="6565900" y="2057400"/>
          <p14:tracePt t="73930" x="6565900" y="2036763"/>
          <p14:tracePt t="73947" x="6565900" y="2014538"/>
          <p14:tracePt t="73964" x="6572250" y="2008188"/>
          <p14:tracePt t="73999" x="6572250" y="1993900"/>
          <p14:tracePt t="74000" x="6580188" y="1985963"/>
          <p14:tracePt t="74038" x="6580188" y="1979613"/>
          <p14:tracePt t="74048" x="6586538" y="1965325"/>
          <p14:tracePt t="74079" x="6586538" y="1957388"/>
          <p14:tracePt t="74088" x="6594475" y="1943100"/>
          <p14:tracePt t="74104" x="6608763" y="1922463"/>
          <p14:tracePt t="74110" x="6608763" y="1914525"/>
          <p14:tracePt t="74113" x="6623050" y="1900238"/>
          <p14:tracePt t="74131" x="6623050" y="1893888"/>
          <p14:tracePt t="74191" x="6629400" y="1885950"/>
          <p14:tracePt t="74199" x="6629400" y="1879600"/>
          <p14:tracePt t="74239" x="6637338" y="1871663"/>
          <p14:tracePt t="74255" x="6657975" y="1865313"/>
          <p14:tracePt t="74271" x="6665913" y="1865313"/>
          <p14:tracePt t="74287" x="6680200" y="1865313"/>
          <p14:tracePt t="74299" x="6686550" y="1865313"/>
          <p14:tracePt t="74299" x="6700838" y="1857375"/>
          <p14:tracePt t="74375" x="6715125" y="1857375"/>
          <p14:tracePt t="74383" x="6729413" y="1857375"/>
          <p14:tracePt t="74399" x="6737350" y="1857375"/>
          <p14:tracePt t="74415" x="6743700" y="1857375"/>
          <p14:tracePt t="74423" x="6757988" y="1857375"/>
          <p14:tracePt t="74436" x="6765925" y="1857375"/>
          <p14:tracePt t="74447" x="6772275" y="1857375"/>
          <p14:tracePt t="74495" x="6780213" y="1857375"/>
          <p14:tracePt t="74527" x="6794500" y="1857375"/>
          <p14:tracePt t="74535" x="6815138" y="1865313"/>
          <p14:tracePt t="74552" x="6823075" y="1871663"/>
          <p14:tracePt t="74556" x="6829425" y="1879600"/>
          <p14:tracePt t="74563" x="6843713" y="1914525"/>
          <p14:tracePt t="74579" x="6851650" y="1922463"/>
          <p14:tracePt t="74597" x="6851650" y="1936750"/>
          <p14:tracePt t="74613" x="6858000" y="1943100"/>
          <p14:tracePt t="74630" x="6858000" y="1951038"/>
          <p14:tracePt t="74646" x="6858000" y="1971675"/>
          <p14:tracePt t="74664" x="6865938" y="1985963"/>
          <p14:tracePt t="74680" x="6865938" y="1993900"/>
          <p14:tracePt t="74727" x="6865938" y="2014538"/>
          <p14:tracePt t="74767" x="6872288" y="2028825"/>
          <p14:tracePt t="74784" x="6880225" y="2036763"/>
          <p14:tracePt t="74983" x="6880225" y="2051050"/>
          <p14:tracePt t="75016" x="6880225" y="2057400"/>
          <p14:tracePt t="75024" x="6872288" y="2065338"/>
          <p14:tracePt t="75038" x="6865938" y="2071688"/>
          <p14:tracePt t="75045" x="6858000" y="2071688"/>
          <p14:tracePt t="75062" x="6851650" y="2079625"/>
          <p14:tracePt t="75119" x="6843713" y="2079625"/>
          <p14:tracePt t="75159" x="6829425" y="2100263"/>
          <p14:tracePt t="75167" x="6823075" y="2100263"/>
          <p14:tracePt t="75183" x="6815138" y="2100263"/>
          <p14:tracePt t="75215" x="6808788" y="2100263"/>
          <p14:tracePt t="75279" x="6800850" y="2100263"/>
          <p14:tracePt t="75299" x="6780213" y="2100263"/>
          <p14:tracePt t="75299" x="6772275" y="2100263"/>
          <p14:tracePt t="75313" x="6765925" y="2100263"/>
          <p14:tracePt t="75329" x="6743700" y="2100263"/>
          <p14:tracePt t="75345" x="6737350" y="2100263"/>
          <p14:tracePt t="75362" x="6729413" y="2100263"/>
          <p14:tracePt t="75399" x="6723063" y="2093913"/>
          <p14:tracePt t="75408" x="6708775" y="2079625"/>
          <p14:tracePt t="75412" x="6694488" y="2065338"/>
          <p14:tracePt t="75428" x="6694488" y="2057400"/>
          <p14:tracePt t="75446" x="6686550" y="2051050"/>
          <p14:tracePt t="75461" x="6680200" y="2043113"/>
          <p14:tracePt t="75479" x="6657975" y="2022475"/>
          <p14:tracePt t="75551" x="6657975" y="2014538"/>
          <p14:tracePt t="75623" x="6657975" y="2000250"/>
          <p14:tracePt t="75680" x="6657975" y="1993900"/>
          <p14:tracePt t="75712" x="6657975" y="1985963"/>
          <p14:tracePt t="75752" x="6657975" y="1979613"/>
          <p14:tracePt t="75760" x="6665913" y="1951038"/>
          <p14:tracePt t="75767" x="6672263" y="1943100"/>
          <p14:tracePt t="75780" x="6680200" y="1936750"/>
          <p14:tracePt t="75794" x="6694488" y="1928813"/>
          <p14:tracePt t="75811" x="6708775" y="1922463"/>
          <p14:tracePt t="75828" x="6723063" y="1900238"/>
          <p14:tracePt t="75844" x="6737350" y="1900238"/>
          <p14:tracePt t="75887" x="6743700" y="1893888"/>
          <p14:tracePt t="76087" x="0" y="0"/>
        </p14:tracePtLst>
        <p14:tracePtLst>
          <p14:tracePt t="82604" x="4572000" y="3429000"/>
          <p14:tracePt t="82623" x="4572000" y="3379788"/>
          <p14:tracePt t="82639" x="4572000" y="3328988"/>
          <p14:tracePt t="82647" x="4572000" y="3271838"/>
          <p14:tracePt t="82655" x="4572000" y="3165475"/>
          <p14:tracePt t="82669" x="4572000" y="3086100"/>
          <p14:tracePt t="82685" x="4572000" y="3065463"/>
          <p14:tracePt t="82701" x="4572000" y="3043238"/>
          <p14:tracePt t="82718" x="4586288" y="2986088"/>
          <p14:tracePt t="82734" x="4708525" y="2965450"/>
          <p14:tracePt t="82752" x="4879975" y="2879725"/>
          <p14:tracePt t="82768" x="5094288" y="2836863"/>
          <p14:tracePt t="82785" x="5337175" y="2800350"/>
          <p14:tracePt t="82803" x="5508625" y="2786063"/>
          <p14:tracePt t="82818" x="5643563" y="2751138"/>
          <p14:tracePt t="82834" x="5757863" y="2693988"/>
          <p14:tracePt t="82850" x="5865813" y="2608263"/>
          <p14:tracePt t="82868" x="6037263" y="2471738"/>
          <p14:tracePt t="82884" x="6129338" y="2400300"/>
          <p14:tracePt t="82902" x="6143625" y="2386013"/>
          <p14:tracePt t="82917" x="6165850" y="2365375"/>
          <p14:tracePt t="82983" x="6172200" y="2351088"/>
          <p14:tracePt t="82991" x="6172200" y="2343150"/>
          <p14:tracePt t="82999" x="6165850" y="2322513"/>
          <p14:tracePt t="83004" x="6051550" y="2265363"/>
          <p14:tracePt t="83017" x="6015038" y="2222500"/>
          <p14:tracePt t="83034" x="6015038" y="2165350"/>
          <p14:tracePt t="83051" x="6015038" y="2143125"/>
          <p14:tracePt t="83068" x="6015038" y="2128838"/>
          <p14:tracePt t="83084" x="6015038" y="2108200"/>
          <p14:tracePt t="83127" x="6015038" y="2100263"/>
          <p14:tracePt t="83144" x="6015038" y="2079625"/>
          <p14:tracePt t="83150" x="6015038" y="2057400"/>
          <p14:tracePt t="83151" x="6015038" y="2022475"/>
          <p14:tracePt t="83167" x="6015038" y="2000250"/>
          <p14:tracePt t="83184" x="6015038" y="1993900"/>
          <p14:tracePt t="83311" x="6008688" y="1993900"/>
          <p14:tracePt t="83327" x="6000750" y="1993900"/>
          <p14:tracePt t="83367" x="5986463" y="2000250"/>
          <p14:tracePt t="83373" x="5965825" y="2000250"/>
          <p14:tracePt t="83376" x="5937250" y="2000250"/>
          <p14:tracePt t="83384" x="5915025" y="2000250"/>
          <p14:tracePt t="83401" x="5872163" y="2000250"/>
          <p14:tracePt t="83417" x="5843588" y="2000250"/>
          <p14:tracePt t="83433" x="5786438" y="1985963"/>
          <p14:tracePt t="83451" x="5765800" y="1979613"/>
          <p14:tracePt t="83467" x="5757863" y="1979613"/>
          <p14:tracePt t="83484" x="5743575" y="1965325"/>
          <p14:tracePt t="83500" x="5737225" y="1943100"/>
          <p14:tracePt t="83516" x="5737225" y="1900238"/>
          <p14:tracePt t="83534" x="5737225" y="1843088"/>
          <p14:tracePt t="83551" x="5737225" y="1800225"/>
          <p14:tracePt t="83568" x="5737225" y="1785938"/>
          <p14:tracePt t="83583" x="5737225" y="1779588"/>
          <p14:tracePt t="83671" x="5757863" y="1765300"/>
          <p14:tracePt t="83687" x="5772150" y="1751013"/>
          <p14:tracePt t="83696" x="5794375" y="1736725"/>
          <p14:tracePt t="83703" x="5800725" y="1736725"/>
          <p14:tracePt t="83719" x="5808663" y="1736725"/>
          <p14:tracePt t="83736" x="5815013" y="1728788"/>
          <p14:tracePt t="83744" x="5829300" y="1728788"/>
          <p14:tracePt t="83845" x="5837238" y="1728788"/>
          <p14:tracePt t="83903" x="5851525" y="1728788"/>
          <p14:tracePt t="83912" x="5857875" y="1736725"/>
          <p14:tracePt t="83922" x="5886450" y="1757363"/>
          <p14:tracePt t="83927" x="5886450" y="1765300"/>
          <p14:tracePt t="83933" x="5908675" y="1785938"/>
          <p14:tracePt t="83950" x="5929313" y="1814513"/>
          <p14:tracePt t="83967" x="5937250" y="1822450"/>
          <p14:tracePt t="83983" x="5972175" y="1871663"/>
          <p14:tracePt t="84000" x="5994400" y="1900238"/>
          <p14:tracePt t="84016" x="6015038" y="1928813"/>
          <p14:tracePt t="84033" x="6037263" y="1951038"/>
          <p14:tracePt t="84051" x="6051550" y="1965325"/>
          <p14:tracePt t="84066" x="6065838" y="1985963"/>
          <p14:tracePt t="84083" x="6072188" y="1993900"/>
          <p14:tracePt t="84128" x="6072188" y="2008188"/>
          <p14:tracePt t="84135" x="6072188" y="2022475"/>
          <p14:tracePt t="84151" x="6072188" y="2028825"/>
          <p14:tracePt t="84153" x="6072188" y="2036763"/>
          <p14:tracePt t="84166" x="6072188" y="2065338"/>
          <p14:tracePt t="84183" x="6072188" y="2071688"/>
          <p14:tracePt t="84231" x="6072188" y="2085975"/>
          <p14:tracePt t="84239" x="6057900" y="2085975"/>
          <p14:tracePt t="84247" x="6051550" y="2085975"/>
          <p14:tracePt t="84255" x="6008688" y="2085975"/>
          <p14:tracePt t="84266" x="5965825" y="2085975"/>
          <p14:tracePt t="84282" x="5943600" y="2085975"/>
          <p14:tracePt t="84299" x="5929313" y="2079625"/>
          <p14:tracePt t="84343" x="5922963" y="2079625"/>
          <p14:tracePt t="84351" x="5915025" y="2071688"/>
          <p14:tracePt t="84360" x="5908675" y="2065338"/>
          <p14:tracePt t="84373" x="5900738" y="2057400"/>
          <p14:tracePt t="84382" x="5894388" y="2051050"/>
          <p14:tracePt t="84382" x="5886450" y="2036763"/>
          <p14:tracePt t="84400" x="5886450" y="2028825"/>
          <p14:tracePt t="84463" x="5886450" y="2022475"/>
          <p14:tracePt t="84504" x="5900738" y="2008188"/>
          <p14:tracePt t="84511" x="5943600" y="1985963"/>
          <p14:tracePt t="84519" x="5957888" y="1985963"/>
          <p14:tracePt t="84522" x="5986463" y="1979613"/>
          <p14:tracePt t="84531" x="6043613" y="1979613"/>
          <p14:tracePt t="84548" x="6072188" y="1979613"/>
          <p14:tracePt t="84566" x="6122988" y="1979613"/>
          <p14:tracePt t="84582" x="6172200" y="1979613"/>
          <p14:tracePt t="84599" x="6251575" y="2000250"/>
          <p14:tracePt t="84616" x="6294438" y="2008188"/>
          <p14:tracePt t="84632" x="6308725" y="2008188"/>
          <p14:tracePt t="84648" x="6315075" y="2008188"/>
          <p14:tracePt t="84665" x="6329363" y="2008188"/>
          <p14:tracePt t="84682" x="6343650" y="2008188"/>
          <p14:tracePt t="84698" x="6380163" y="2008188"/>
          <p14:tracePt t="84715" x="6408738" y="2022475"/>
          <p14:tracePt t="84731" x="6457950" y="2022475"/>
          <p14:tracePt t="84748" x="6465888" y="2028825"/>
          <p14:tracePt t="84766" x="6480175" y="2028825"/>
          <p14:tracePt t="84782" x="6494463" y="2028825"/>
          <p14:tracePt t="84798" x="6515100" y="2028825"/>
          <p14:tracePt t="84815" x="6529388" y="2028825"/>
          <p14:tracePt t="84832" x="6557963" y="2028825"/>
          <p14:tracePt t="84848" x="6586538" y="2028825"/>
          <p14:tracePt t="84865" x="6623050" y="2028825"/>
          <p14:tracePt t="84881" x="6651625" y="2028825"/>
          <p14:tracePt t="84898" x="6657975" y="2028825"/>
          <p14:tracePt t="84915" x="6665913" y="2028825"/>
          <p14:tracePt t="84951" x="6672263" y="2028825"/>
          <p14:tracePt t="84983" x="6694488" y="2028825"/>
          <p14:tracePt t="84991" x="6700838" y="2028825"/>
          <p14:tracePt t="85004" x="6708775" y="2028825"/>
          <p14:tracePt t="85004" x="6715125" y="2028825"/>
          <p14:tracePt t="85014" x="6737350" y="2028825"/>
          <p14:tracePt t="85031" x="6743700" y="2028825"/>
          <p14:tracePt t="85048" x="6751638" y="2028825"/>
          <p14:tracePt t="85064" x="6772275" y="2028825"/>
          <p14:tracePt t="85082" x="6780213" y="2022475"/>
          <p14:tracePt t="85098" x="6786563" y="2014538"/>
          <p14:tracePt t="85115" x="6800850" y="2000250"/>
          <p14:tracePt t="85151" x="6800850" y="1993900"/>
          <p14:tracePt t="85152" x="6815138" y="1979613"/>
          <p14:tracePt t="85164" x="6815138" y="1957388"/>
          <p14:tracePt t="85181" x="6815138" y="1951038"/>
          <p14:tracePt t="85197" x="6815138" y="1943100"/>
          <p14:tracePt t="85255" x="6815138" y="1936750"/>
          <p14:tracePt t="85527" x="6823075" y="1928813"/>
          <p14:tracePt t="85663" x="6780213" y="1928813"/>
          <p14:tracePt t="85671" x="6723063" y="1928813"/>
          <p14:tracePt t="85672" x="6672263" y="1928813"/>
          <p14:tracePt t="85681" x="6529388" y="1928813"/>
          <p14:tracePt t="85698" x="6423025" y="1928813"/>
          <p14:tracePt t="85714" x="6337300" y="1928813"/>
          <p14:tracePt t="85730" x="6223000" y="1957388"/>
          <p14:tracePt t="85747" x="6051550" y="1965325"/>
          <p14:tracePt t="85764" x="5786438" y="1993900"/>
          <p14:tracePt t="85781" x="5500688" y="1993900"/>
          <p14:tracePt t="85797" x="5143500" y="1993900"/>
          <p14:tracePt t="85813" x="4786313" y="1993900"/>
          <p14:tracePt t="85813" x="4579938" y="1993900"/>
          <p14:tracePt t="85832" x="4408488" y="1993900"/>
          <p14:tracePt t="85847" x="3979863" y="1943100"/>
          <p14:tracePt t="85864" x="3765550" y="1893888"/>
          <p14:tracePt t="85880" x="3636963" y="1871663"/>
          <p14:tracePt t="85897" x="3529013" y="1857375"/>
          <p14:tracePt t="85913" x="3443288" y="1857375"/>
          <p14:tracePt t="85930" x="3343275" y="1857375"/>
          <p14:tracePt t="85947" x="3194050" y="1822450"/>
          <p14:tracePt t="85963" x="3051175" y="1800225"/>
          <p14:tracePt t="85981" x="2936875" y="1736725"/>
          <p14:tracePt t="85997" x="2828925" y="1693863"/>
          <p14:tracePt t="86014" x="2708275" y="1679575"/>
          <p14:tracePt t="86029" x="2593975" y="1657350"/>
          <p14:tracePt t="86029" x="2528888" y="1657350"/>
          <p14:tracePt t="86047" x="2386013" y="1657350"/>
          <p14:tracePt t="86063" x="2265363" y="1657350"/>
          <p14:tracePt t="86080" x="2165350" y="1657350"/>
          <p14:tracePt t="86096" x="2085975" y="1657350"/>
          <p14:tracePt t="86114" x="2008188" y="1671638"/>
          <p14:tracePt t="86130" x="1965325" y="1671638"/>
          <p14:tracePt t="86146" x="1951038" y="1671638"/>
          <p14:tracePt t="86163" x="1928813" y="1671638"/>
          <p14:tracePt t="86180" x="1922463" y="1671638"/>
          <p14:tracePt t="86197" x="1900238" y="1671638"/>
          <p14:tracePt t="86214" x="1885950" y="1671638"/>
          <p14:tracePt t="86231" x="1879600" y="1671638"/>
          <p14:tracePt t="86423" x="1865313" y="1693863"/>
          <p14:tracePt t="86431" x="1865313" y="1736725"/>
          <p14:tracePt t="86439" x="1865313" y="1751013"/>
          <p14:tracePt t="86447" x="1865313" y="1771650"/>
          <p14:tracePt t="86447" x="1865313" y="1779588"/>
          <p14:tracePt t="86464" x="1865313" y="1793875"/>
          <p14:tracePt t="86480" x="1865313" y="1836738"/>
          <p14:tracePt t="86496" x="1865313" y="1851025"/>
          <p14:tracePt t="86663" x="1857375" y="1871663"/>
          <p14:tracePt t="86671" x="1851025" y="1879600"/>
          <p14:tracePt t="86674" x="1843088" y="1885950"/>
          <p14:tracePt t="86683" x="1828800" y="1900238"/>
          <p14:tracePt t="86759" x="1822450" y="1908175"/>
          <p14:tracePt t="87672" x="1836738" y="1908175"/>
          <p14:tracePt t="87703" x="1843088" y="1908175"/>
          <p14:tracePt t="87712" x="1851025" y="1900238"/>
          <p14:tracePt t="87951" x="1879600" y="1893888"/>
          <p14:tracePt t="87959" x="1900238" y="1893888"/>
          <p14:tracePt t="87967" x="1951038" y="1893888"/>
          <p14:tracePt t="87978" x="1993900" y="1893888"/>
          <p14:tracePt t="87994" x="2057400" y="1893888"/>
          <p14:tracePt t="88011" x="2114550" y="1893888"/>
          <p14:tracePt t="88027" x="2200275" y="1893888"/>
          <p14:tracePt t="88044" x="2322513" y="1893888"/>
          <p14:tracePt t="88061" x="2600325" y="1879600"/>
          <p14:tracePt t="88077" x="2908300" y="1822450"/>
          <p14:tracePt t="88094" x="3100388" y="1808163"/>
          <p14:tracePt t="88110" x="3265488" y="1785938"/>
          <p14:tracePt t="88128" x="3443288" y="1800225"/>
          <p14:tracePt t="88143" x="3643313" y="1871663"/>
          <p14:tracePt t="88161" x="3937000" y="1957388"/>
          <p14:tracePt t="88176" x="4265613" y="2014538"/>
          <p14:tracePt t="88194" x="4629150" y="2071688"/>
          <p14:tracePt t="88210" x="4994275" y="2128838"/>
          <p14:tracePt t="88227" x="5322888" y="2171700"/>
          <p14:tracePt t="88245" x="5586413" y="2228850"/>
          <p14:tracePt t="88260" x="5780088" y="2251075"/>
          <p14:tracePt t="88277" x="5872163" y="2271713"/>
          <p14:tracePt t="88293" x="6029325" y="2271713"/>
          <p14:tracePt t="88310" x="6323013" y="2271713"/>
          <p14:tracePt t="88327" x="6480175" y="2271713"/>
          <p14:tracePt t="88344" x="6615113" y="2271713"/>
          <p14:tracePt t="88360" x="6723063" y="2286000"/>
          <p14:tracePt t="88376" x="6772275" y="2286000"/>
          <p14:tracePt t="88394" x="6794500" y="2286000"/>
          <p14:tracePt t="88463" x="6800850" y="2286000"/>
          <p14:tracePt t="88471" x="6808788" y="2286000"/>
          <p14:tracePt t="88481" x="6823075" y="2286000"/>
          <p14:tracePt t="88487" x="6843713" y="2271713"/>
          <p14:tracePt t="88493" x="6894513" y="2228850"/>
          <p14:tracePt t="88510" x="6937375" y="2179638"/>
          <p14:tracePt t="88527" x="6980238" y="2114550"/>
          <p14:tracePt t="88544" x="6986588" y="2093913"/>
          <p14:tracePt t="88559" x="7000875" y="2051050"/>
          <p14:tracePt t="88576" x="7015163" y="2028825"/>
          <p14:tracePt t="88593" x="7015163" y="2000250"/>
          <p14:tracePt t="88610" x="7015163" y="1993900"/>
          <p14:tracePt t="88626" x="7008813" y="1979613"/>
          <p14:tracePt t="88643" x="6986588" y="1957388"/>
          <p14:tracePt t="88659" x="6980238" y="1951038"/>
          <p14:tracePt t="88703" x="6972300" y="1951038"/>
          <p14:tracePt t="88711" x="6958013" y="1951038"/>
          <p14:tracePt t="88743" x="6951663" y="1951038"/>
          <p14:tracePt t="89263" x="6929438" y="1951038"/>
          <p14:tracePt t="89263" x="6915150" y="1951038"/>
          <p14:tracePt t="89287" x="6900863" y="1965325"/>
          <p14:tracePt t="89303" x="6872288" y="1965325"/>
          <p14:tracePt t="89311" x="6865938" y="1971675"/>
          <p14:tracePt t="89320" x="6851650" y="1971675"/>
          <p14:tracePt t="89324" x="6823075" y="1979613"/>
          <p14:tracePt t="89343" x="6786563" y="1979613"/>
          <p14:tracePt t="89359" x="6751638" y="2000250"/>
          <p14:tracePt t="89374" x="6586538" y="2036763"/>
          <p14:tracePt t="89392" x="6351588" y="2108200"/>
          <p14:tracePt t="89408" x="6143625" y="2143125"/>
          <p14:tracePt t="89426" x="5980113" y="2171700"/>
          <p14:tracePt t="89441" x="5837238" y="2193925"/>
          <p14:tracePt t="89458" x="5657850" y="2222500"/>
          <p14:tracePt t="89475" x="5529263" y="2228850"/>
          <p14:tracePt t="89491" x="5372100" y="2257425"/>
          <p14:tracePt t="89508" x="5265738" y="2265363"/>
          <p14:tracePt t="89524" x="5186363" y="2265363"/>
          <p14:tracePt t="89542" x="5080000" y="2265363"/>
          <p14:tracePt t="89558" x="4986338" y="2265363"/>
          <p14:tracePt t="89558" x="4937125" y="2265363"/>
          <p14:tracePt t="89576" x="4814888" y="2265363"/>
          <p14:tracePt t="89591" x="4657725" y="2265363"/>
          <p14:tracePt t="89609" x="4465638" y="2265363"/>
          <p14:tracePt t="89625" x="4229100" y="2265363"/>
          <p14:tracePt t="89642" x="3986213" y="2279650"/>
          <p14:tracePt t="89658" x="3779838" y="2279650"/>
          <p14:tracePt t="89675" x="3608388" y="2279650"/>
          <p14:tracePt t="89691" x="3451225" y="2279650"/>
          <p14:tracePt t="89707" x="3371850" y="2279650"/>
          <p14:tracePt t="89725" x="3265488" y="2279650"/>
          <p14:tracePt t="89741" x="3171825" y="2279650"/>
          <p14:tracePt t="89759" x="3122613" y="2279650"/>
          <p14:tracePt t="89774" x="3051175" y="2279650"/>
          <p14:tracePt t="89792" x="3036888" y="2279650"/>
          <p14:tracePt t="89871" x="3014663" y="2279650"/>
          <p14:tracePt t="89879" x="3000375" y="2279650"/>
          <p14:tracePt t="89887" x="2994025" y="2286000"/>
          <p14:tracePt t="91327" x="2994025" y="2293938"/>
          <p14:tracePt t="91336" x="2971800" y="2314575"/>
          <p14:tracePt t="91352" x="2957513" y="2314575"/>
          <p14:tracePt t="91359" x="2943225" y="2322513"/>
          <p14:tracePt t="91367" x="2928938" y="2322513"/>
          <p14:tracePt t="91375" x="2857500" y="2351088"/>
          <p14:tracePt t="91389" x="2814638" y="2357438"/>
          <p14:tracePt t="91405" x="2722563" y="2357438"/>
          <p14:tracePt t="91405" x="2686050" y="2357438"/>
          <p14:tracePt t="91423" x="2671763" y="2357438"/>
          <p14:tracePt t="91438" x="2600325" y="2357438"/>
          <p14:tracePt t="91456" x="2557463" y="2357438"/>
          <p14:tracePt t="91472" x="2500313" y="2357438"/>
          <p14:tracePt t="91488" x="2422525" y="2357438"/>
          <p14:tracePt t="91506" x="2343150" y="2357438"/>
          <p14:tracePt t="91521" x="2257425" y="2357438"/>
          <p14:tracePt t="91555" x="2157413" y="2343150"/>
          <p14:tracePt t="91556" x="2108200" y="2336800"/>
          <p14:tracePt t="91573" x="2000250" y="2322513"/>
          <p14:tracePt t="91589" x="1965325" y="2322513"/>
          <p14:tracePt t="91605" x="1922463" y="2322513"/>
          <p14:tracePt t="91622" x="1885950" y="2322513"/>
          <p14:tracePt t="91638" x="1828800" y="2322513"/>
          <p14:tracePt t="91656" x="1800225" y="2328863"/>
          <p14:tracePt t="91672" x="1785938" y="2328863"/>
          <p14:tracePt t="91689" x="1779588" y="2328863"/>
          <p14:tracePt t="91705" x="1771650" y="2336800"/>
          <p14:tracePt t="91721" x="1757363" y="2343150"/>
          <p14:tracePt t="91738" x="1751013" y="2343150"/>
          <p14:tracePt t="91756" x="1728788" y="2343150"/>
          <p14:tracePt t="91887" x="1722438" y="2343150"/>
          <p14:tracePt t="91992" x="1714500" y="2343150"/>
          <p14:tracePt t="92000" x="1679575" y="2328863"/>
          <p14:tracePt t="92031" x="1671638" y="2322513"/>
          <p14:tracePt t="92047" x="1665288" y="2322513"/>
          <p14:tracePt t="92056" x="1651000" y="2322513"/>
          <p14:tracePt t="92056" x="1622425" y="2322513"/>
          <p14:tracePt t="92072" x="1593850" y="2322513"/>
          <p14:tracePt t="92088" x="1557338" y="2322513"/>
          <p14:tracePt t="92104" x="1543050" y="2300288"/>
          <p14:tracePt t="92122" x="1485900" y="2300288"/>
          <p14:tracePt t="92138" x="1450975" y="2293938"/>
          <p14:tracePt t="92155" x="1428750" y="2286000"/>
          <p14:tracePt t="92172" x="1422400" y="2279650"/>
          <p14:tracePt t="92503" x="1428750" y="2279650"/>
          <p14:tracePt t="92511" x="1465263" y="2279650"/>
          <p14:tracePt t="92519" x="1508125" y="2279650"/>
          <p14:tracePt t="92527" x="1550988" y="2279650"/>
          <p14:tracePt t="92537" x="1608138" y="2279650"/>
          <p14:tracePt t="92554" x="1657350" y="2279650"/>
          <p14:tracePt t="92570" x="1714500" y="2279650"/>
          <p14:tracePt t="92587" x="1793875" y="2257425"/>
          <p14:tracePt t="92604" x="1836738" y="2251075"/>
          <p14:tracePt t="92621" x="1871663" y="2251075"/>
          <p14:tracePt t="92637" x="1914525" y="2236788"/>
          <p14:tracePt t="92654" x="1971675" y="2236788"/>
          <p14:tracePt t="92670" x="2028825" y="2228850"/>
          <p14:tracePt t="92687" x="2071688" y="2208213"/>
          <p14:tracePt t="92704" x="2114550" y="2200275"/>
          <p14:tracePt t="92721" x="2143125" y="2193925"/>
          <p14:tracePt t="92737" x="2171700" y="2185988"/>
          <p14:tracePt t="92754" x="2208213" y="2171700"/>
          <p14:tracePt t="92770" x="2222500" y="2165350"/>
          <p14:tracePt t="92786" x="2228850" y="2165350"/>
          <p14:tracePt t="92804" x="2265363" y="2157413"/>
          <p14:tracePt t="92820" x="2279650" y="2151063"/>
          <p14:tracePt t="92919" x="2271713" y="2151063"/>
          <p14:tracePt t="92927" x="2251075" y="2151063"/>
          <p14:tracePt t="92935" x="2228850" y="2151063"/>
          <p14:tracePt t="92942" x="2151063" y="2171700"/>
          <p14:tracePt t="92954" x="2071688" y="2193925"/>
          <p14:tracePt t="92970" x="1993900" y="2193925"/>
          <p14:tracePt t="92987" x="1943100" y="2193925"/>
          <p14:tracePt t="93003" x="1885950" y="2193925"/>
          <p14:tracePt t="93020" x="1808163" y="2193925"/>
          <p14:tracePt t="93037" x="1700213" y="2193925"/>
          <p14:tracePt t="93069" x="1600200" y="2193925"/>
          <p14:tracePt t="93070" x="1522413" y="2193925"/>
          <p14:tracePt t="93086" x="1414463" y="2193925"/>
          <p14:tracePt t="93104" x="1357313" y="2179638"/>
          <p14:tracePt t="93120" x="1328738" y="2165350"/>
          <p14:tracePt t="93137" x="1300163" y="2157413"/>
          <p14:tracePt t="93153" x="1265238" y="2151063"/>
          <p14:tracePt t="93170" x="1179513" y="2122488"/>
          <p14:tracePt t="93186" x="1108075" y="2093913"/>
          <p14:tracePt t="93203" x="1042988" y="2057400"/>
          <p14:tracePt t="93219" x="971550" y="2028825"/>
          <p14:tracePt t="93237" x="950913" y="2022475"/>
          <p14:tracePt t="93252" x="936625" y="2014538"/>
          <p14:tracePt t="93311" x="928688" y="2008188"/>
          <p14:tracePt t="93313" x="928688" y="1993900"/>
          <p14:tracePt t="93319" x="928688" y="1979613"/>
          <p14:tracePt t="93336" x="928688" y="1957388"/>
          <p14:tracePt t="93354" x="950913" y="1908175"/>
          <p14:tracePt t="93370" x="971550" y="1893888"/>
          <p14:tracePt t="93386" x="1028700" y="1879600"/>
          <p14:tracePt t="93403" x="1065213" y="1857375"/>
          <p14:tracePt t="93419" x="1093788" y="1851025"/>
          <p14:tracePt t="93436" x="1128713" y="1836738"/>
          <p14:tracePt t="93452" x="1157288" y="1836738"/>
          <p14:tracePt t="93470" x="1171575" y="1822450"/>
          <p14:tracePt t="93485" x="1222375" y="1814513"/>
          <p14:tracePt t="93485" x="1236663" y="1808163"/>
          <p14:tracePt t="93503" x="1257300" y="1808163"/>
          <p14:tracePt t="93520" x="1300163" y="1808163"/>
          <p14:tracePt t="93537" x="1343025" y="1793875"/>
          <p14:tracePt t="93552" x="1379538" y="1779588"/>
          <p14:tracePt t="93569" x="1385888" y="1779588"/>
          <p14:tracePt t="93585" x="1408113" y="1779588"/>
          <p14:tracePt t="93602" x="1422400" y="1779588"/>
          <p14:tracePt t="93620" x="1457325" y="1779588"/>
          <p14:tracePt t="93636" x="1500188" y="1779588"/>
          <p14:tracePt t="93653" x="1550988" y="1793875"/>
          <p14:tracePt t="93695" x="1557338" y="1793875"/>
          <p14:tracePt t="93703" x="1579563" y="1814513"/>
          <p14:tracePt t="93712" x="1608138" y="1828800"/>
          <p14:tracePt t="93721" x="1651000" y="1857375"/>
          <p14:tracePt t="93735" x="1693863" y="1893888"/>
          <p14:tracePt t="93752" x="1765300" y="1922463"/>
          <p14:tracePt t="93769" x="1857375" y="1957388"/>
          <p14:tracePt t="93786" x="2000250" y="1957388"/>
          <p14:tracePt t="93803" x="2171700" y="1957388"/>
          <p14:tracePt t="93818" x="2314575" y="1957388"/>
          <p14:tracePt t="93835" x="2414588" y="1957388"/>
          <p14:tracePt t="93852" x="2493963" y="1957388"/>
          <p14:tracePt t="93869" x="2514600" y="1957388"/>
          <p14:tracePt t="93885" x="2593975" y="1957388"/>
          <p14:tracePt t="93902" x="2736850" y="1957388"/>
          <p14:tracePt t="93919" x="2871788" y="1957388"/>
          <p14:tracePt t="93936" x="2979738" y="1957388"/>
          <p14:tracePt t="93952" x="3071813" y="1957388"/>
          <p14:tracePt t="93968" x="3100388" y="1965325"/>
          <p14:tracePt t="93986" x="3128963" y="1971675"/>
          <p14:tracePt t="94001" x="3194050" y="1979613"/>
          <p14:tracePt t="94019" x="3251200" y="2014538"/>
          <p14:tracePt t="94035" x="3308350" y="2043113"/>
          <p14:tracePt t="94051" x="3351213" y="2071688"/>
          <p14:tracePt t="94069" x="3400425" y="2100263"/>
          <p14:tracePt t="94085" x="3422650" y="2108200"/>
          <p14:tracePt t="94102" x="3443288" y="2114550"/>
          <p14:tracePt t="94119" x="3479800" y="2143125"/>
          <p14:tracePt t="94119" x="3486150" y="2151063"/>
          <p14:tracePt t="94135" x="3529013" y="2179638"/>
          <p14:tracePt t="94151" x="3543300" y="2193925"/>
          <p14:tracePt t="94169" x="3565525" y="2208213"/>
          <p14:tracePt t="94184" x="3571875" y="2222500"/>
          <p14:tracePt t="94202" x="3579813" y="2251075"/>
          <p14:tracePt t="94218" x="3600450" y="2271713"/>
          <p14:tracePt t="94235" x="3608388" y="2300288"/>
          <p14:tracePt t="94287" x="3608388" y="2308225"/>
          <p14:tracePt t="94296" x="3608388" y="2314575"/>
          <p14:tracePt t="94311" x="3608388" y="2351088"/>
          <p14:tracePt t="94319" x="3608388" y="2371725"/>
          <p14:tracePt t="94334" x="3579813" y="2408238"/>
          <p14:tracePt t="94352" x="3571875" y="2422525"/>
          <p14:tracePt t="94368" x="3565525" y="2428875"/>
          <p14:tracePt t="94385" x="3557588" y="2436813"/>
          <p14:tracePt t="94401" x="3551238" y="2443163"/>
          <p14:tracePt t="94439" x="3536950" y="2443163"/>
          <p14:tracePt t="94480" x="3522663" y="2443163"/>
          <p14:tracePt t="94487" x="3514725" y="2443163"/>
          <p14:tracePt t="94496" x="3500438" y="2443163"/>
          <p14:tracePt t="94501" x="3494088" y="2443163"/>
          <p14:tracePt t="94518" x="3471863" y="2436813"/>
          <p14:tracePt t="94535" x="3443288" y="2393950"/>
          <p14:tracePt t="94552" x="3436938" y="2379663"/>
          <p14:tracePt t="94568" x="3422650" y="2351088"/>
          <p14:tracePt t="94584" x="3422650" y="2343150"/>
          <p14:tracePt t="94601" x="3422650" y="2314575"/>
          <p14:tracePt t="94618" x="3422650" y="2293938"/>
          <p14:tracePt t="94634" x="3422650" y="2265363"/>
          <p14:tracePt t="94651" x="3422650" y="2251075"/>
          <p14:tracePt t="94667" x="3422650" y="2222500"/>
          <p14:tracePt t="94684" x="3422650" y="2208213"/>
          <p14:tracePt t="94701" x="3422650" y="2185988"/>
          <p14:tracePt t="94717" x="3422650" y="2179638"/>
          <p14:tracePt t="94735" x="3422650" y="2171700"/>
          <p14:tracePt t="94751" x="3422650" y="2157413"/>
          <p14:tracePt t="94767" x="3422650" y="2143125"/>
          <p14:tracePt t="94824" x="3443288" y="2128838"/>
          <p14:tracePt t="95303" x="3451225" y="2128838"/>
          <p14:tracePt t="95415" x="3457575" y="2114550"/>
          <p14:tracePt t="95423" x="3457575" y="2108200"/>
          <p14:tracePt t="95427" x="3457575" y="2100263"/>
          <p14:tracePt t="95434" x="3457575" y="2079625"/>
          <p14:tracePt t="95450" x="3457575" y="2065338"/>
          <p14:tracePt t="95467" x="3457575" y="2051050"/>
          <p14:tracePt t="95483" x="3457575" y="2036763"/>
          <p14:tracePt t="95499" x="3457575" y="2028825"/>
          <p14:tracePt t="95516" x="3457575" y="1993900"/>
          <p14:tracePt t="95532" x="3386138" y="1971675"/>
          <p14:tracePt t="95532" x="3308350" y="1936750"/>
          <p14:tracePt t="95551" x="3222625" y="1922463"/>
          <p14:tracePt t="95566" x="3000375" y="1857375"/>
          <p14:tracePt t="95583" x="2843213" y="1851025"/>
          <p14:tracePt t="95599" x="2779713" y="1836738"/>
          <p14:tracePt t="95616" x="2736850" y="1836738"/>
          <p14:tracePt t="95633" x="2643188" y="1836738"/>
          <p14:tracePt t="95649" x="2443163" y="1885950"/>
          <p14:tracePt t="95667" x="2286000" y="1893888"/>
          <p14:tracePt t="95682" x="2208213" y="1893888"/>
          <p14:tracePt t="95699" x="2128838" y="1893888"/>
          <p14:tracePt t="95716" x="2079625" y="1893888"/>
          <p14:tracePt t="95733" x="2043113" y="1885950"/>
          <p14:tracePt t="95750" x="2028825" y="1879600"/>
          <p14:tracePt t="95766" x="2014538" y="1879600"/>
          <p14:tracePt t="95782" x="1993900" y="1871663"/>
          <p14:tracePt t="95831" x="1971675" y="1871663"/>
          <p14:tracePt t="95847" x="1965325" y="1871663"/>
          <p14:tracePt t="95887" x="1957388" y="1871663"/>
          <p14:tracePt t="96063" x="1993900" y="1871663"/>
          <p14:tracePt t="96071" x="2000250" y="1871663"/>
          <p14:tracePt t="96079" x="2014538" y="1871663"/>
          <p14:tracePt t="96087" x="2065338" y="1885950"/>
          <p14:tracePt t="96099" x="2093913" y="1893888"/>
          <p14:tracePt t="96115" x="2128838" y="1900238"/>
          <p14:tracePt t="96132" x="2171700" y="1908175"/>
          <p14:tracePt t="96148" x="2228850" y="1928813"/>
          <p14:tracePt t="96166" x="2279650" y="1943100"/>
          <p14:tracePt t="96166" x="2328863" y="1965325"/>
          <p14:tracePt t="96183" x="2357438" y="1965325"/>
          <p14:tracePt t="96199" x="2508250" y="1985963"/>
          <p14:tracePt t="96216" x="2636838" y="2008188"/>
          <p14:tracePt t="96232" x="2714625" y="2036763"/>
          <p14:tracePt t="96249" x="2786063" y="2051050"/>
          <p14:tracePt t="96266" x="2808288" y="2057400"/>
          <p14:tracePt t="96282" x="2851150" y="2065338"/>
          <p14:tracePt t="96299" x="2879725" y="2085975"/>
          <p14:tracePt t="96315" x="2928938" y="2093913"/>
          <p14:tracePt t="96332" x="2971800" y="2100263"/>
          <p14:tracePt t="96349" x="3057525" y="2128838"/>
          <p14:tracePt t="96365" x="3136900" y="2143125"/>
          <p14:tracePt t="96382" x="3214688" y="2151063"/>
          <p14:tracePt t="96382" x="3265488" y="2165350"/>
          <p14:tracePt t="96400" x="3322638" y="2165350"/>
          <p14:tracePt t="96415" x="3357563" y="2165350"/>
          <p14:tracePt t="96432" x="3400425" y="2165350"/>
          <p14:tracePt t="96448" x="3429000" y="2165350"/>
          <p14:tracePt t="96465" x="3443288" y="2165350"/>
          <p14:tracePt t="96481" x="3465513" y="2165350"/>
          <p14:tracePt t="96498" x="3486150" y="2179638"/>
          <p14:tracePt t="96515" x="3494088" y="2179638"/>
          <p14:tracePt t="96531" x="3514725" y="2179638"/>
          <p14:tracePt t="96549" x="3529013" y="2185988"/>
          <p14:tracePt t="96564" x="3551238" y="2185988"/>
          <p14:tracePt t="96855" x="3557588" y="2193925"/>
          <p14:tracePt t="96863" x="3565525" y="2214563"/>
          <p14:tracePt t="96872" x="3565525" y="2257425"/>
          <p14:tracePt t="96881" x="3565525" y="2271713"/>
          <p14:tracePt t="96897" x="3565525" y="2300288"/>
          <p14:tracePt t="96915" x="3565525" y="2322513"/>
          <p14:tracePt t="96931" x="3557588" y="2343150"/>
          <p14:tracePt t="96948" x="3543300" y="2365375"/>
          <p14:tracePt t="96963" x="3543300" y="2371725"/>
          <p14:tracePt t="96980" x="3536950" y="2386013"/>
          <p14:tracePt t="97032" x="3529013" y="2393950"/>
          <p14:tracePt t="97039" x="3522663" y="2393950"/>
          <p14:tracePt t="97055" x="3508375" y="2393950"/>
          <p14:tracePt t="97059" x="3494088" y="2393950"/>
          <p14:tracePt t="97065" x="3465513" y="2393950"/>
          <p14:tracePt t="97081" x="3429000" y="2393950"/>
          <p14:tracePt t="97097" x="3357563" y="2371725"/>
          <p14:tracePt t="97114" x="3336925" y="2357438"/>
          <p14:tracePt t="97130" x="3322638" y="2357438"/>
          <p14:tracePt t="97167" x="3300413" y="2336800"/>
          <p14:tracePt t="97199" x="3279775" y="2322513"/>
          <p14:tracePt t="97199" x="3251200" y="2293938"/>
          <p14:tracePt t="97223" x="3243263" y="2251075"/>
          <p14:tracePt t="97231" x="3243263" y="2243138"/>
          <p14:tracePt t="97239" x="3243263" y="2228850"/>
          <p14:tracePt t="97244" x="3236913" y="2200275"/>
          <p14:tracePt t="97250" x="3236913" y="2157413"/>
          <p14:tracePt t="97264" x="3236913" y="2143125"/>
          <p14:tracePt t="97281" x="3236913" y="2108200"/>
          <p14:tracePt t="97297" x="3251200" y="2093913"/>
          <p14:tracePt t="97313" x="3286125" y="2065338"/>
          <p14:tracePt t="97331" x="3322638" y="2043113"/>
          <p14:tracePt t="97346" x="3328988" y="2043113"/>
          <p14:tracePt t="97363" x="3343275" y="2043113"/>
          <p14:tracePt t="97380" x="3400425" y="2043113"/>
          <p14:tracePt t="97397" x="3471863" y="2051050"/>
          <p14:tracePt t="97413" x="3514725" y="2085975"/>
          <p14:tracePt t="97413" x="3529013" y="2093913"/>
          <p14:tracePt t="97432" x="3536950" y="2100263"/>
          <p14:tracePt t="97446" x="3571875" y="2143125"/>
          <p14:tracePt t="97463" x="3571875" y="2165350"/>
          <p14:tracePt t="97480" x="3579813" y="2193925"/>
          <p14:tracePt t="97497" x="3579813" y="2222500"/>
          <p14:tracePt t="97514" x="3579813" y="2243138"/>
          <p14:tracePt t="97530" x="3579813" y="2279650"/>
          <p14:tracePt t="97547" x="3565525" y="2322513"/>
          <p14:tracePt t="97563" x="3557588" y="2328863"/>
          <p14:tracePt t="97580" x="3551238" y="2351088"/>
          <p14:tracePt t="97596" x="3536950" y="2365375"/>
          <p14:tracePt t="97613" x="3522663" y="2379663"/>
          <p14:tracePt t="97630" x="3486150" y="2393950"/>
          <p14:tracePt t="97646" x="3443288" y="2414588"/>
          <p14:tracePt t="97664" x="3429000" y="2428875"/>
          <p14:tracePt t="97679" x="3422650" y="2436813"/>
          <p14:tracePt t="97696" x="3414713" y="2436813"/>
          <p14:tracePt t="97735" x="3408363" y="2436813"/>
          <p14:tracePt t="97750" x="3400425" y="2436813"/>
          <p14:tracePt t="97759" x="3394075" y="2436813"/>
          <p14:tracePt t="97764" x="3371850" y="2436813"/>
          <p14:tracePt t="97779" x="3351213" y="2436813"/>
          <p14:tracePt t="97796" x="3336925" y="2422525"/>
          <p14:tracePt t="97813" x="3322638" y="2400300"/>
          <p14:tracePt t="97829" x="3314700" y="2386013"/>
          <p14:tracePt t="97829" x="3314700" y="2371725"/>
          <p14:tracePt t="97848" x="3314700" y="2357438"/>
          <p14:tracePt t="97863" x="3308350" y="2336800"/>
          <p14:tracePt t="97880" x="3308350" y="2322513"/>
          <p14:tracePt t="97896" x="3308350" y="2293938"/>
          <p14:tracePt t="97913" x="3308350" y="2279650"/>
          <p14:tracePt t="97929" x="3308350" y="2257425"/>
          <p14:tracePt t="97946" x="3308350" y="2243138"/>
          <p14:tracePt t="97963" x="3328988" y="2222500"/>
          <p14:tracePt t="97980" x="3343275" y="2208213"/>
          <p14:tracePt t="97996" x="3365500" y="2171700"/>
          <p14:tracePt t="98013" x="3371850" y="2165350"/>
          <p14:tracePt t="98030" x="3379788" y="2157413"/>
          <p14:tracePt t="98047" x="3394075" y="2157413"/>
          <p14:tracePt t="98047" x="3400425" y="2151063"/>
          <p14:tracePt t="98064" x="3408363" y="2151063"/>
          <p14:tracePt t="98103" x="3414713" y="2151063"/>
          <p14:tracePt t="98111" x="3436938" y="2151063"/>
          <p14:tracePt t="98119" x="3451225" y="2151063"/>
          <p14:tracePt t="98129" x="3471863" y="2151063"/>
          <p14:tracePt t="98146" x="3486150" y="2151063"/>
          <p14:tracePt t="98162" x="3514725" y="2151063"/>
          <p14:tracePt t="98180" x="3522663" y="2151063"/>
          <p14:tracePt t="98223" x="3529013" y="2151063"/>
          <p14:tracePt t="98231" x="3551238" y="2151063"/>
          <p14:tracePt t="98239" x="3557588" y="2157413"/>
          <p14:tracePt t="98246" x="3565525" y="2179638"/>
          <p14:tracePt t="98262" x="3565525" y="2251075"/>
          <p14:tracePt t="98279" x="3565525" y="2265363"/>
          <p14:tracePt t="98296" x="3551238" y="2300288"/>
          <p14:tracePt t="98312" x="3529013" y="2314575"/>
          <p14:tracePt t="98329" x="3479800" y="2343150"/>
          <p14:tracePt t="98345" x="3457575" y="2357438"/>
          <p14:tracePt t="98392" x="3443288" y="2357438"/>
          <p14:tracePt t="98423" x="3429000" y="2357438"/>
          <p14:tracePt t="98423" x="3414713" y="2357438"/>
          <p14:tracePt t="98448" x="3400425" y="2357438"/>
          <p14:tracePt t="98455" x="3394075" y="2357438"/>
          <p14:tracePt t="98463" x="3386138" y="2357438"/>
          <p14:tracePt t="98480" x="3379788" y="2357438"/>
          <p14:tracePt t="98480" x="3365500" y="2357438"/>
          <p14:tracePt t="98496" x="3351213" y="2357438"/>
          <p14:tracePt t="98512" x="3351213" y="2336800"/>
          <p14:tracePt t="98528" x="3351213" y="2293938"/>
          <p14:tracePt t="98546" x="3351213" y="2265363"/>
          <p14:tracePt t="98562" x="3351213" y="2251075"/>
          <p14:tracePt t="98578" x="3351213" y="2222500"/>
          <p14:tracePt t="98594" x="3351213" y="2208213"/>
          <p14:tracePt t="98612" x="3351213" y="2185988"/>
          <p14:tracePt t="98629" x="3351213" y="2179638"/>
          <p14:tracePt t="98645" x="3351213" y="2171700"/>
          <p14:tracePt t="98679" x="3357563" y="2165350"/>
          <p14:tracePt t="98695" x="3357563" y="2157413"/>
          <p14:tracePt t="98695" x="3365500" y="2151063"/>
          <p14:tracePt t="98712" x="3386138" y="2151063"/>
          <p14:tracePt t="98729" x="3422650" y="2143125"/>
          <p14:tracePt t="98745" x="3465513" y="2143125"/>
          <p14:tracePt t="98761" x="3486150" y="2143125"/>
          <p14:tracePt t="98778" x="3522663" y="2143125"/>
          <p14:tracePt t="98795" x="3557588" y="2165350"/>
          <p14:tracePt t="98812" x="3586163" y="2200275"/>
          <p14:tracePt t="98828" x="3608388" y="2236788"/>
          <p14:tracePt t="98845" x="3622675" y="2251075"/>
          <p14:tracePt t="98861" x="3643313" y="2271713"/>
          <p14:tracePt t="98878" x="3665538" y="2286000"/>
          <p14:tracePt t="98894" x="3679825" y="2300288"/>
          <p14:tracePt t="98912" x="3694113" y="2314575"/>
          <p14:tracePt t="98928" x="3708400" y="2322513"/>
          <p14:tracePt t="98945" x="3722688" y="2322513"/>
          <p14:tracePt t="98961" x="3743325" y="2328863"/>
          <p14:tracePt t="98978" x="3757613" y="2328863"/>
          <p14:tracePt t="98995" x="3786188" y="2328863"/>
          <p14:tracePt t="99012" x="3822700" y="2328863"/>
          <p14:tracePt t="99028" x="3843338" y="2328863"/>
          <p14:tracePt t="99045" x="3886200" y="2328863"/>
          <p14:tracePt t="99062" x="3929063" y="2322513"/>
          <p14:tracePt t="99077" x="3979863" y="2308225"/>
          <p14:tracePt t="99095" x="4143375" y="2279650"/>
          <p14:tracePt t="99111" x="4322763" y="2222500"/>
          <p14:tracePt t="99127" x="4479925" y="2214563"/>
          <p14:tracePt t="99144" x="4629150" y="2171700"/>
          <p14:tracePt t="99160" x="4694238" y="2165350"/>
          <p14:tracePt t="99179" x="4751388" y="2165350"/>
          <p14:tracePt t="99194" x="4794250" y="2157413"/>
          <p14:tracePt t="99211" x="4872038" y="2157413"/>
          <p14:tracePt t="99228" x="5129213" y="2128838"/>
          <p14:tracePt t="99244" x="5422900" y="2100263"/>
          <p14:tracePt t="99261" x="5672138" y="2043113"/>
          <p14:tracePt t="99278" x="5808663" y="2036763"/>
          <p14:tracePt t="99278" x="5851525" y="2022475"/>
          <p14:tracePt t="99296" x="5894388" y="2000250"/>
          <p14:tracePt t="99311" x="5943600" y="1979613"/>
          <p14:tracePt t="99328" x="5994400" y="1928813"/>
          <p14:tracePt t="99344" x="6008688" y="1908175"/>
          <p14:tracePt t="99361" x="6037263" y="1865313"/>
          <p14:tracePt t="99377" x="6043613" y="1836738"/>
          <p14:tracePt t="99393" x="6051550" y="1828800"/>
          <p14:tracePt t="99411" x="6065838" y="1808163"/>
          <p14:tracePt t="99455" x="6086475" y="1800225"/>
          <p14:tracePt t="99559" x="6086475" y="1822450"/>
          <p14:tracePt t="99567" x="6057900" y="1879600"/>
          <p14:tracePt t="99577" x="6051550" y="1885950"/>
          <p14:tracePt t="99581" x="6015038" y="1928813"/>
          <p14:tracePt t="99594" x="5994400" y="1943100"/>
          <p14:tracePt t="99610" x="5965825" y="1957388"/>
          <p14:tracePt t="99665" x="5943600" y="1965325"/>
          <p14:tracePt t="99679" x="5937250" y="1965325"/>
          <p14:tracePt t="99695" x="5929313" y="1965325"/>
          <p14:tracePt t="99728" x="5915025" y="1965325"/>
          <p14:tracePt t="99759" x="5908675" y="1965325"/>
          <p14:tracePt t="99766" x="5900738" y="1965325"/>
          <p14:tracePt t="99770" x="5894388" y="1965325"/>
          <p14:tracePt t="99776" x="5865813" y="1965325"/>
          <p14:tracePt t="99794" x="5865813" y="1951038"/>
          <p14:tracePt t="99811" x="5865813" y="1928813"/>
          <p14:tracePt t="99827" x="5865813" y="1914525"/>
          <p14:tracePt t="99844" x="5872163" y="1885950"/>
          <p14:tracePt t="99860" x="5880100" y="1871663"/>
          <p14:tracePt t="99876" x="5894388" y="1871663"/>
          <p14:tracePt t="99894" x="5900738" y="1865313"/>
          <p14:tracePt t="99943" x="5908675" y="1865313"/>
          <p14:tracePt t="99951" x="5943600" y="1865313"/>
          <p14:tracePt t="99958" x="5957888" y="1865313"/>
          <p14:tracePt t="99960" x="6008688" y="1900238"/>
          <p14:tracePt t="99976" x="6015038" y="1936750"/>
          <p14:tracePt t="99994" x="6015038" y="1965325"/>
          <p14:tracePt t="100010" x="6015038" y="1985963"/>
          <p14:tracePt t="100027" x="5986463" y="2043113"/>
          <p14:tracePt t="100043" x="5965825" y="2079625"/>
          <p14:tracePt t="100059" x="5937250" y="2114550"/>
          <p14:tracePt t="100076" x="5929313" y="2122488"/>
          <p14:tracePt t="100151" x="5908675" y="2122488"/>
          <p14:tracePt t="100159" x="5900738" y="2122488"/>
          <p14:tracePt t="100176" x="5865813" y="2093913"/>
          <p14:tracePt t="100177" x="5857875" y="2051050"/>
          <p14:tracePt t="100192" x="5857875" y="1971675"/>
          <p14:tracePt t="100209" x="5857875" y="1914525"/>
          <p14:tracePt t="100226" x="5865813" y="1885950"/>
          <p14:tracePt t="100243" x="5872163" y="1879600"/>
          <p14:tracePt t="100260" x="5886450" y="1871663"/>
          <p14:tracePt t="100277" x="5894388" y="1871663"/>
          <p14:tracePt t="100293" x="5922963" y="1871663"/>
          <p14:tracePt t="100375" x="5929313" y="1871663"/>
          <p14:tracePt t="100383" x="5929313" y="1879600"/>
          <p14:tracePt t="100398" x="5929313" y="1885950"/>
          <p14:tracePt t="100416" x="5929313" y="1893888"/>
          <p14:tracePt t="100573" x="5922963" y="1908175"/>
          <p14:tracePt t="100591" x="5880100" y="1928813"/>
          <p14:tracePt t="100599" x="5843588" y="1928813"/>
          <p14:tracePt t="100608" x="5794375" y="1943100"/>
          <p14:tracePt t="100615" x="5565775" y="1985963"/>
          <p14:tracePt t="100625" x="5257800" y="2008188"/>
          <p14:tracePt t="100642" x="4779963" y="2079625"/>
          <p14:tracePt t="100659" x="3822700" y="2122488"/>
          <p14:tracePt t="100675" x="2794000" y="2185988"/>
          <p14:tracePt t="100692" x="2157413" y="2185988"/>
          <p14:tracePt t="100709" x="1722438" y="2179638"/>
          <p14:tracePt t="100725" x="1465263" y="2165350"/>
          <p14:tracePt t="100743" x="1336675" y="2157413"/>
          <p14:tracePt t="100759" x="1314450" y="2157413"/>
          <p14:tracePt t="100776" x="1236663" y="2157413"/>
          <p14:tracePt t="100793" x="1179513" y="2157413"/>
          <p14:tracePt t="100809" x="1136650" y="2157413"/>
          <p14:tracePt t="100826" x="1093788" y="2157413"/>
          <p14:tracePt t="100843" x="1071563" y="2157413"/>
          <p14:tracePt t="100887" x="1065213" y="2157413"/>
          <p14:tracePt t="100927" x="1050925" y="2157413"/>
          <p14:tracePt t="100935" x="1028700" y="2157413"/>
          <p14:tracePt t="101047" x="1065213" y="2157413"/>
          <p14:tracePt t="101055" x="1100138" y="2157413"/>
          <p14:tracePt t="101065" x="1136650" y="2157413"/>
          <p14:tracePt t="101075" x="1150938" y="2157413"/>
          <p14:tracePt t="101092" x="1157288" y="2157413"/>
          <p14:tracePt t="101108" x="1171575" y="2165350"/>
          <p14:tracePt t="101125" x="1193800" y="2179638"/>
          <p14:tracePt t="101141" x="1208088" y="2185988"/>
          <p14:tracePt t="101158" x="1236663" y="2214563"/>
          <p14:tracePt t="101175" x="1243013" y="2222500"/>
          <p14:tracePt t="101192" x="1265238" y="2236788"/>
          <p14:tracePt t="101207" x="1285875" y="2251075"/>
          <p14:tracePt t="101225" x="1308100" y="2257425"/>
          <p14:tracePt t="101241" x="1350963" y="2257425"/>
          <p14:tracePt t="101259" x="1385888" y="2271713"/>
          <p14:tracePt t="101275" x="1428750" y="2271713"/>
          <p14:tracePt t="101292" x="1443038" y="2271713"/>
          <p14:tracePt t="101308" x="1471613" y="2279650"/>
          <p14:tracePt t="101325" x="1493838" y="2279650"/>
          <p14:tracePt t="101341" x="1528763" y="2293938"/>
          <p14:tracePt t="101358" x="1565275" y="2293938"/>
          <p14:tracePt t="101358" x="1571625" y="2293938"/>
          <p14:tracePt t="101376" x="1614488" y="2293938"/>
          <p14:tracePt t="101391" x="1643063" y="2293938"/>
          <p14:tracePt t="101407" x="1657350" y="2293938"/>
          <p14:tracePt t="101424" x="1693863" y="2293938"/>
          <p14:tracePt t="101442" x="1728788" y="2293938"/>
          <p14:tracePt t="101457" x="1765300" y="2293938"/>
          <p14:tracePt t="101474" x="1779588" y="2293938"/>
          <p14:tracePt t="101490" x="1808163" y="2293938"/>
          <p14:tracePt t="101507" x="1843088" y="2293938"/>
          <p14:tracePt t="101524" x="1871663" y="2293938"/>
          <p14:tracePt t="101541" x="1914525" y="2293938"/>
          <p14:tracePt t="101558" x="1943100" y="2293938"/>
          <p14:tracePt t="101574" x="2022475" y="2293938"/>
          <p14:tracePt t="101591" x="2065338" y="2293938"/>
          <p14:tracePt t="101607" x="2108200" y="2308225"/>
          <p14:tracePt t="101625" x="2165350" y="2314575"/>
          <p14:tracePt t="101640" x="2208213" y="2314575"/>
          <p14:tracePt t="101657" x="2228850" y="2322513"/>
          <p14:tracePt t="101674" x="2243138" y="2322513"/>
          <p14:tracePt t="101690" x="2279650" y="2322513"/>
          <p14:tracePt t="101707" x="2322513" y="2322513"/>
          <p14:tracePt t="101724" x="2365375" y="2343150"/>
          <p14:tracePt t="101741" x="2414588" y="2343150"/>
          <p14:tracePt t="101757" x="2457450" y="2343150"/>
          <p14:tracePt t="101774" x="2479675" y="2343150"/>
          <p14:tracePt t="101791" x="2486025" y="2343150"/>
          <p14:tracePt t="101831" x="2493963" y="2343150"/>
          <p14:tracePt t="101839" x="2500313" y="2343150"/>
          <p14:tracePt t="101843" x="2522538" y="2343150"/>
          <p14:tracePt t="101857" x="2536825" y="2343150"/>
          <p14:tracePt t="101873" x="2557463" y="2343150"/>
          <p14:tracePt t="101891" x="2586038" y="2336800"/>
          <p14:tracePt t="101907" x="2622550" y="2314575"/>
          <p14:tracePt t="101924" x="2636838" y="2300288"/>
          <p14:tracePt t="101940" x="2651125" y="2286000"/>
          <p14:tracePt t="101957" x="2651125" y="2279650"/>
          <p14:tracePt t="102007" x="2651125" y="2271713"/>
          <p14:tracePt t="102023" x="2636838" y="2257425"/>
          <p14:tracePt t="102029" x="2628900" y="2251075"/>
          <p14:tracePt t="102036" x="2586038" y="2222500"/>
          <p14:tracePt t="102040" x="2493963" y="2165350"/>
          <p14:tracePt t="102056" x="2408238" y="2128838"/>
          <p14:tracePt t="102074" x="2343150" y="2100263"/>
          <p14:tracePt t="102091" x="2286000" y="2093913"/>
          <p14:tracePt t="102107" x="2236788" y="2071688"/>
          <p14:tracePt t="102123" x="2208213" y="2071688"/>
          <p14:tracePt t="102141" x="2151063" y="2065338"/>
          <p14:tracePt t="102156" x="2108200" y="2065338"/>
          <p14:tracePt t="102173" x="2043113" y="2057400"/>
          <p14:tracePt t="102190" x="1957388" y="2043113"/>
          <p14:tracePt t="102207" x="1865313" y="2014538"/>
          <p14:tracePt t="102225" x="1822450" y="2014538"/>
          <p14:tracePt t="102239" x="1779588" y="2008188"/>
          <p14:tracePt t="102257" x="1743075" y="2008188"/>
          <p14:tracePt t="102273" x="1728788" y="2008188"/>
          <p14:tracePt t="102290" x="1708150" y="2008188"/>
          <p14:tracePt t="102306" x="1665288" y="2008188"/>
          <p14:tracePt t="102324" x="1622425" y="2008188"/>
          <p14:tracePt t="102340" x="1579563" y="2008188"/>
          <p14:tracePt t="102357" x="1536700" y="2008188"/>
          <p14:tracePt t="102374" x="1500188" y="2008188"/>
          <p14:tracePt t="102389" x="1479550" y="2008188"/>
          <p14:tracePt t="102389" x="1450975" y="2008188"/>
          <p14:tracePt t="102407" x="1443038" y="2014538"/>
          <p14:tracePt t="102447" x="1422400" y="2014538"/>
          <p14:tracePt t="102455" x="1365250" y="2036763"/>
          <p14:tracePt t="102471" x="1357313" y="2043113"/>
          <p14:tracePt t="102477" x="1322388" y="2065338"/>
          <p14:tracePt t="102489" x="1314450" y="2071688"/>
          <p14:tracePt t="102506" x="1285875" y="2093913"/>
          <p14:tracePt t="102523" x="1265238" y="2108200"/>
          <p14:tracePt t="102540" x="1257300" y="2128838"/>
          <p14:tracePt t="102557" x="1250950" y="2143125"/>
          <p14:tracePt t="102573" x="1243013" y="2151063"/>
          <p14:tracePt t="102590" x="1236663" y="2157413"/>
          <p14:tracePt t="102606" x="1222375" y="2165350"/>
          <p14:tracePt t="102623" x="1208088" y="2193925"/>
          <p14:tracePt t="102671" x="1200150" y="2200275"/>
          <p14:tracePt t="102687" x="1200150" y="2208213"/>
          <p14:tracePt t="102695" x="1228725" y="2222500"/>
          <p14:tracePt t="102706" x="1271588" y="2228850"/>
          <p14:tracePt t="102723" x="1300163" y="2243138"/>
          <p14:tracePt t="102740" x="1336675" y="2265363"/>
          <p14:tracePt t="102756" x="1357313" y="2271713"/>
          <p14:tracePt t="102773" x="1385888" y="2286000"/>
          <p14:tracePt t="102789" x="1414463" y="2293938"/>
          <p14:tracePt t="102806" x="1450975" y="2300288"/>
          <p14:tracePt t="102806" x="1479550" y="2300288"/>
          <p14:tracePt t="102824" x="1536700" y="2300288"/>
          <p14:tracePt t="102839" x="1579563" y="2314575"/>
          <p14:tracePt t="102856" x="1622425" y="2314575"/>
          <p14:tracePt t="102873" x="1657350" y="2314575"/>
          <p14:tracePt t="102890" x="1671638" y="2314575"/>
          <p14:tracePt t="102906" x="1693863" y="2314575"/>
          <p14:tracePt t="102923" x="1708150" y="2322513"/>
          <p14:tracePt t="102939" x="1751013" y="2322513"/>
          <p14:tracePt t="102956" x="1814513" y="2322513"/>
          <p14:tracePt t="102972" x="1865313" y="2322513"/>
          <p14:tracePt t="102989" x="1893888" y="2322513"/>
          <p14:tracePt t="103006" x="1914525" y="2322513"/>
          <p14:tracePt t="103022" x="1928813" y="2322513"/>
          <p14:tracePt t="103040" x="1951038" y="2322513"/>
          <p14:tracePt t="103055" x="1965325" y="2322513"/>
          <p14:tracePt t="103072" x="2008188" y="2322513"/>
          <p14:tracePt t="103089" x="2051050" y="2322513"/>
          <p14:tracePt t="103105" x="2108200" y="2322513"/>
          <p14:tracePt t="103122" x="2165350" y="2322513"/>
          <p14:tracePt t="103144" x="2171700" y="2322513"/>
          <p14:tracePt t="103155" x="2200275" y="2322513"/>
          <p14:tracePt t="103171" x="2214563" y="2322513"/>
          <p14:tracePt t="103188" x="2222500" y="2322513"/>
          <p14:tracePt t="103205" x="2243138" y="2322513"/>
          <p14:tracePt t="103222" x="2257425" y="2322513"/>
          <p14:tracePt t="103271" x="2271713" y="2322513"/>
          <p14:tracePt t="103280" x="2293938" y="2322513"/>
          <p14:tracePt t="103287" x="2300288" y="2322513"/>
          <p14:tracePt t="103291" x="2322513" y="2322513"/>
          <p14:tracePt t="103304" x="2336800" y="2322513"/>
          <p14:tracePt t="103321" x="2351088" y="2322513"/>
          <p14:tracePt t="103339" x="2357438" y="2322513"/>
          <p14:tracePt t="103355" x="2365375" y="2314575"/>
          <p14:tracePt t="103399" x="2371725" y="2314575"/>
          <p14:tracePt t="103401" x="2386013" y="2314575"/>
          <p14:tracePt t="103409" x="2393950" y="2308225"/>
          <p14:tracePt t="103421" x="2414588" y="2308225"/>
          <p14:tracePt t="103439" x="2436813" y="2300288"/>
          <p14:tracePt t="103454" x="2451100" y="2300288"/>
          <p14:tracePt t="103471" x="2471738" y="2300288"/>
          <p14:tracePt t="103489" x="2479675" y="2300288"/>
          <p14:tracePt t="103505" x="2486025" y="2300288"/>
          <p14:tracePt t="103522" x="2500313" y="2300288"/>
          <p14:tracePt t="103583" x="2508250" y="2300288"/>
          <p14:tracePt t="103983" x="2514600" y="2300288"/>
          <p14:tracePt t="103991" x="2522538" y="2300288"/>
          <p14:tracePt t="104027" x="2543175" y="2300288"/>
          <p14:tracePt t="104047" x="2551113" y="2300288"/>
          <p14:tracePt t="104055" x="2557463" y="2293938"/>
          <p14:tracePt t="104103" x="2565400" y="2279650"/>
          <p14:tracePt t="104111" x="2571750" y="2271713"/>
          <p14:tracePt t="104129" x="2586038" y="2265363"/>
          <p14:tracePt t="104239" x="2593975" y="2265363"/>
          <p14:tracePt t="104255" x="2608263" y="2257425"/>
          <p14:tracePt t="104375" x="2614613" y="2257425"/>
          <p14:tracePt t="104391" x="2622550" y="2251075"/>
          <p14:tracePt t="104431" x="2622550" y="2243138"/>
          <p14:tracePt t="104559" x="2622550" y="2236788"/>
          <p14:tracePt t="104624" x="2622550" y="2228850"/>
          <p14:tracePt t="104871" x="2622550" y="2222500"/>
          <p14:tracePt t="104884" x="2622550" y="2208213"/>
          <p14:tracePt t="105007" x="2622550" y="2200275"/>
          <p14:tracePt t="105015" x="2614613" y="2193925"/>
          <p14:tracePt t="105024" x="2593975" y="2193925"/>
          <p14:tracePt t="105036" x="2557463" y="2193925"/>
          <p14:tracePt t="105054" x="2543175" y="2193925"/>
          <p14:tracePt t="105069" x="2522538" y="2185988"/>
          <p14:tracePt t="105085" x="2514600" y="2185988"/>
          <p14:tracePt t="105102" x="2500313" y="2185988"/>
          <p14:tracePt t="105120" x="2471738" y="2185988"/>
          <p14:tracePt t="105167" x="2465388" y="2185988"/>
          <p14:tracePt t="105175" x="2457450" y="2185988"/>
          <p14:tracePt t="105182" x="2443163" y="2185988"/>
          <p14:tracePt t="105186" x="2428875" y="2185988"/>
          <p14:tracePt t="105203" x="2400300" y="2193925"/>
          <p14:tracePt t="105219" x="2379663" y="2200275"/>
          <p14:tracePt t="105235" x="2357438" y="2200275"/>
          <p14:tracePt t="105252" x="2351088" y="2200275"/>
          <p14:tracePt t="105268" x="2343150" y="2200275"/>
          <p14:tracePt t="105285" x="2328863" y="2200275"/>
          <p14:tracePt t="105285" x="2322513" y="2200275"/>
          <p14:tracePt t="105304" x="2314575" y="2208213"/>
          <p14:tracePt t="105351" x="2308225" y="2208213"/>
          <p14:tracePt t="105359" x="2293938" y="2208213"/>
          <p14:tracePt t="105375" x="2286000" y="2208213"/>
          <p14:tracePt t="105407" x="2271713" y="2208213"/>
          <p14:tracePt t="105415" x="2265363" y="2208213"/>
          <p14:tracePt t="105423" x="2243138" y="2208213"/>
          <p14:tracePt t="105439" x="2228850" y="2214563"/>
          <p14:tracePt t="105452" x="2214563" y="2214563"/>
          <p14:tracePt t="105495" x="2208213" y="2214563"/>
          <p14:tracePt t="105503" x="2200275" y="2214563"/>
          <p14:tracePt t="105520" x="2179638" y="2214563"/>
          <p14:tracePt t="105520" x="2151063" y="2228850"/>
          <p14:tracePt t="105591" x="2143125" y="2228850"/>
          <p14:tracePt t="105599" x="2136775" y="2228850"/>
          <p14:tracePt t="105609" x="2128838" y="2228850"/>
          <p14:tracePt t="105624" x="2114550" y="2236788"/>
          <p14:tracePt t="105695" x="2100263" y="2236788"/>
          <p14:tracePt t="105743" x="2093913" y="2236788"/>
          <p14:tracePt t="105751" x="2085975" y="2236788"/>
          <p14:tracePt t="105759" x="2051050" y="2236788"/>
          <p14:tracePt t="105768" x="2022475" y="2236788"/>
          <p14:tracePt t="105785" x="1993900" y="2236788"/>
          <p14:tracePt t="105802" x="1979613" y="2236788"/>
          <p14:tracePt t="105818" x="1971675" y="2236788"/>
          <p14:tracePt t="105835" x="1957388" y="2236788"/>
          <p14:tracePt t="105851" x="1936750" y="2236788"/>
          <p14:tracePt t="105868" x="1922463" y="2236788"/>
          <p14:tracePt t="105884" x="1900238" y="2236788"/>
          <p14:tracePt t="105901" x="1879600" y="2236788"/>
          <p14:tracePt t="105918" x="1857375" y="2236788"/>
          <p14:tracePt t="105935" x="1851025" y="2236788"/>
          <p14:tracePt t="105951" x="1828800" y="2236788"/>
          <p14:tracePt t="105969" x="1822450" y="2243138"/>
          <p14:tracePt t="105984" x="1814513" y="2251075"/>
          <p14:tracePt t="106001" x="1785938" y="2251075"/>
          <p14:tracePt t="106018" x="1751013" y="2271713"/>
          <p14:tracePt t="106035" x="1743075" y="2271713"/>
          <p14:tracePt t="106051" x="1736725" y="2271713"/>
          <p14:tracePt t="106067" x="1728788" y="2271713"/>
          <p14:tracePt t="106084" x="1708150" y="2271713"/>
          <p14:tracePt t="106101" x="1693863" y="2279650"/>
          <p14:tracePt t="106151" x="1685925" y="2279650"/>
          <p14:tracePt t="106169" x="1665288" y="2279650"/>
          <p14:tracePt t="106175" x="1657350" y="2279650"/>
          <p14:tracePt t="106207" x="1651000" y="2279650"/>
          <p14:tracePt t="106215" x="1643063" y="2279650"/>
          <p14:tracePt t="106222" x="1636713" y="2286000"/>
          <p14:tracePt t="106234" x="1628775" y="2286000"/>
          <p14:tracePt t="106251" x="1622425" y="2286000"/>
          <p14:tracePt t="106295" x="1614488" y="2286000"/>
          <p14:tracePt t="106311" x="1608138" y="2286000"/>
          <p14:tracePt t="106327" x="1593850" y="2286000"/>
          <p14:tracePt t="106343" x="1585913" y="2286000"/>
          <p14:tracePt t="106351" x="1579563" y="2286000"/>
          <p14:tracePt t="106367" x="1571625" y="2286000"/>
          <p14:tracePt t="106369" x="1557338" y="2286000"/>
          <p14:tracePt t="106384" x="1550988" y="2286000"/>
          <p14:tracePt t="106400" x="1543050" y="2286000"/>
          <p14:tracePt t="106417" x="1536700" y="2286000"/>
          <p14:tracePt t="106433" x="1522413" y="2286000"/>
          <p14:tracePt t="106451" x="1500188" y="2286000"/>
          <p14:tracePt t="106467" x="1493838" y="2286000"/>
          <p14:tracePt t="106484" x="1479550" y="2286000"/>
          <p14:tracePt t="106527" x="1471613" y="2286000"/>
          <p14:tracePt t="106543" x="1465263" y="2286000"/>
          <p14:tracePt t="106575" x="1457325" y="2286000"/>
          <p14:tracePt t="106586" x="1443038" y="2286000"/>
          <p14:tracePt t="106607" x="1436688" y="2286000"/>
          <p14:tracePt t="106639" x="1428750" y="2286000"/>
          <p14:tracePt t="106655" x="1422400" y="2286000"/>
          <p14:tracePt t="106695" x="1408113" y="2286000"/>
          <p14:tracePt t="106711" x="1400175" y="2286000"/>
          <p14:tracePt t="107063" x="1393825" y="2286000"/>
          <p14:tracePt t="108359" x="1385888" y="2286000"/>
          <p14:tracePt t="108375" x="1385888" y="2279650"/>
          <p14:tracePt t="108407" x="1385888" y="2271713"/>
          <p14:tracePt t="108575" x="1393825" y="2265363"/>
          <p14:tracePt t="108583" x="1443038" y="2265363"/>
          <p14:tracePt t="108598" x="1485900" y="2265363"/>
          <p14:tracePt t="108598" x="1550988" y="2265363"/>
          <p14:tracePt t="108614" x="1622425" y="2265363"/>
          <p14:tracePt t="108631" x="1643063" y="2257425"/>
          <p14:tracePt t="108648" x="1685925" y="2257425"/>
          <p14:tracePt t="108665" x="1728788" y="2257425"/>
          <p14:tracePt t="108681" x="1871663" y="2222500"/>
          <p14:tracePt t="108698" x="1979613" y="2222500"/>
          <p14:tracePt t="108715" x="2028825" y="2222500"/>
          <p14:tracePt t="108730" x="2079625" y="2222500"/>
          <p14:tracePt t="108748" x="2122488" y="2222500"/>
          <p14:tracePt t="108764" x="2185988" y="2222500"/>
          <p14:tracePt t="108781" x="2279650" y="2222500"/>
          <p14:tracePt t="108797" x="2400300" y="2222500"/>
          <p14:tracePt t="108814" x="2486025" y="2222500"/>
          <p14:tracePt t="108814" x="2543175" y="2222500"/>
          <p14:tracePt t="108832" x="2614613" y="2222500"/>
          <p14:tracePt t="108847" x="2671763" y="2222500"/>
          <p14:tracePt t="108864" x="2714625" y="2222500"/>
          <p14:tracePt t="108880" x="2765425" y="2222500"/>
          <p14:tracePt t="108898" x="2808288" y="2222500"/>
          <p14:tracePt t="108914" x="2851150" y="2222500"/>
          <p14:tracePt t="108930" x="2894013" y="2222500"/>
          <p14:tracePt t="108947" x="2936875" y="2243138"/>
          <p14:tracePt t="108963" x="2994025" y="2271713"/>
          <p14:tracePt t="108980" x="3051175" y="2300288"/>
          <p14:tracePt t="108997" x="3122613" y="2300288"/>
          <p14:tracePt t="109014" x="3186113" y="2322513"/>
          <p14:tracePt t="109030" x="3228975" y="2328863"/>
          <p14:tracePt t="109030" x="3271838" y="2328863"/>
          <p14:tracePt t="109048" x="3328988" y="2336800"/>
          <p14:tracePt t="109064" x="3371850" y="2351088"/>
          <p14:tracePt t="109081" x="3379788" y="2351088"/>
          <p14:tracePt t="109183" x="3394075" y="2351088"/>
          <p14:tracePt t="109188" x="3400425" y="2351088"/>
          <p14:tracePt t="109199" x="3408363" y="2351088"/>
          <p14:tracePt t="109207" x="3414713" y="2351088"/>
          <p14:tracePt t="109223" x="3436938" y="2343150"/>
          <p14:tracePt t="109230" x="3457575" y="2343150"/>
          <p14:tracePt t="109247" x="3471863" y="2328863"/>
          <p14:tracePt t="109463" x="3494088" y="2328863"/>
          <p14:tracePt t="109471" x="3522663" y="2328863"/>
          <p14:tracePt t="109479" x="3543300" y="2328863"/>
          <p14:tracePt t="109484" x="3614738" y="2328863"/>
          <p14:tracePt t="109496" x="3694113" y="2328863"/>
          <p14:tracePt t="109513" x="3779838" y="2328863"/>
          <p14:tracePt t="109529" x="3851275" y="2328863"/>
          <p14:tracePt t="109546" x="3886200" y="2328863"/>
          <p14:tracePt t="109563" x="3914775" y="2328863"/>
          <p14:tracePt t="109579" x="3937000" y="2328863"/>
          <p14:tracePt t="109597" x="3951288" y="2328863"/>
          <p14:tracePt t="109613" x="3986213" y="2328863"/>
          <p14:tracePt t="109630" x="4014788" y="2328863"/>
          <p14:tracePt t="109646" x="4043363" y="2328863"/>
          <p14:tracePt t="109662" x="4100513" y="2328863"/>
          <p14:tracePt t="109680" x="4143375" y="2328863"/>
          <p14:tracePt t="109695" x="4157663" y="2328863"/>
          <p14:tracePt t="109713" x="4194175" y="2328863"/>
          <p14:tracePt t="109729" x="4208463" y="2328863"/>
          <p14:tracePt t="109746" x="4222750" y="2328863"/>
          <p14:tracePt t="109762" x="4237038" y="2328863"/>
          <p14:tracePt t="109779" x="4257675" y="2328863"/>
          <p14:tracePt t="109796" x="4279900" y="2328863"/>
          <p14:tracePt t="109812" x="4308475" y="2336800"/>
          <p14:tracePt t="109829" x="4322763" y="2336800"/>
          <p14:tracePt t="109845" x="4343400" y="2336800"/>
          <p14:tracePt t="109862" x="4371975" y="2336800"/>
          <p14:tracePt t="109879" x="4386263" y="2336800"/>
          <p14:tracePt t="109895" x="4414838" y="2336800"/>
          <p14:tracePt t="109912" x="4422775" y="2336800"/>
          <p14:tracePt t="109929" x="4437063" y="2336800"/>
          <p14:tracePt t="109946" x="4457700" y="2336800"/>
          <p14:tracePt t="109962" x="4471988" y="2336800"/>
          <p14:tracePt t="109979" x="4494213" y="2336800"/>
          <p14:tracePt t="110071" x="4500563" y="2336800"/>
          <p14:tracePt t="110087" x="4508500" y="2336800"/>
          <p14:tracePt t="110136" x="4514850" y="2336800"/>
          <p14:tracePt t="110151" x="4514850" y="2328863"/>
          <p14:tracePt t="110167" x="4514850" y="2322513"/>
          <p14:tracePt t="110175" x="4514850" y="2314575"/>
          <p14:tracePt t="110183" x="4514850" y="2293938"/>
          <p14:tracePt t="110195" x="4514850" y="2251075"/>
          <p14:tracePt t="110212" x="4514850" y="2236788"/>
          <p14:tracePt t="110229" x="4500563" y="2200275"/>
          <p14:tracePt t="110271" x="4494213" y="2193925"/>
          <p14:tracePt t="110287" x="4479925" y="2165350"/>
          <p14:tracePt t="110303" x="4465638" y="2151063"/>
          <p14:tracePt t="110303" x="4457700" y="2151063"/>
          <p14:tracePt t="110319" x="4443413" y="2136775"/>
          <p14:tracePt t="110329" x="4422775" y="2108200"/>
          <p14:tracePt t="110345" x="4400550" y="2108200"/>
          <p14:tracePt t="110361" x="4386263" y="2100263"/>
          <p14:tracePt t="110378" x="4371975" y="2085975"/>
          <p14:tracePt t="110394" x="4365625" y="2079625"/>
          <p14:tracePt t="110447" x="4351338" y="2079625"/>
          <p14:tracePt t="110455" x="4343400" y="2079625"/>
          <p14:tracePt t="110462" x="4337050" y="2079625"/>
          <p14:tracePt t="110470" x="4329113" y="2079625"/>
          <p14:tracePt t="110478" x="4294188" y="2071688"/>
          <p14:tracePt t="110495" x="4286250" y="2071688"/>
          <p14:tracePt t="110512" x="4271963" y="2071688"/>
          <p14:tracePt t="110528" x="4257675" y="2071688"/>
          <p14:tracePt t="110575" x="4251325" y="2071688"/>
          <p14:tracePt t="110583" x="4237038" y="2071688"/>
          <p14:tracePt t="110599" x="4229100" y="2071688"/>
          <p14:tracePt t="110600" x="4222750" y="2071688"/>
          <p14:tracePt t="110639" x="4214813" y="2079625"/>
          <p14:tracePt t="110660" x="4208463" y="2085975"/>
          <p14:tracePt t="110663" x="4186238" y="2093913"/>
          <p14:tracePt t="110679" x="4171950" y="2100263"/>
          <p14:tracePt t="110696" x="4165600" y="2114550"/>
          <p14:tracePt t="110703" x="4151313" y="2128838"/>
          <p14:tracePt t="110711" x="4143375" y="2136775"/>
          <p14:tracePt t="110728" x="4137025" y="2143125"/>
          <p14:tracePt t="110746" x="4129088" y="2157413"/>
          <p14:tracePt t="110761" x="4108450" y="2171700"/>
          <p14:tracePt t="110799" x="4100513" y="2179638"/>
          <p14:tracePt t="110815" x="4100513" y="2185988"/>
          <p14:tracePt t="110831" x="4100513" y="2200275"/>
          <p14:tracePt t="110844" x="4100513" y="2208213"/>
          <p14:tracePt t="110861" x="4100513" y="2214563"/>
          <p14:tracePt t="110861" x="4100513" y="2236788"/>
          <p14:tracePt t="110877" x="4100513" y="2243138"/>
          <p14:tracePt t="110894" x="4100513" y="2271713"/>
          <p14:tracePt t="110928" x="4108450" y="2279650"/>
          <p14:tracePt t="110967" x="4114800" y="2286000"/>
          <p14:tracePt t="110982" x="4129088" y="2286000"/>
          <p14:tracePt t="111008" x="4143375" y="2293938"/>
          <p14:tracePt t="111024" x="4151313" y="2293938"/>
          <p14:tracePt t="111039" x="4171950" y="2293938"/>
          <p14:tracePt t="111048" x="4186238" y="2300288"/>
          <p14:tracePt t="111061" x="4194175" y="2308225"/>
          <p14:tracePt t="111111" x="4208463" y="2308225"/>
          <p14:tracePt t="111127" x="4214813" y="2308225"/>
          <p14:tracePt t="111143" x="4222750" y="2308225"/>
          <p14:tracePt t="111175" x="4229100" y="2308225"/>
          <p14:tracePt t="111186" x="4251325" y="2308225"/>
          <p14:tracePt t="111239" x="4265613" y="2322513"/>
          <p14:tracePt t="111295" x="4271963" y="2322513"/>
          <p14:tracePt t="111302" x="4286250" y="2322513"/>
          <p14:tracePt t="111335" x="4294188" y="2322513"/>
          <p14:tracePt t="111399" x="4300538" y="2322513"/>
          <p14:tracePt t="111447" x="4308475" y="2322513"/>
          <p14:tracePt t="111479" x="4322763" y="2322513"/>
          <p14:tracePt t="111479" x="4329113" y="2322513"/>
          <p14:tracePt t="111559" x="4337050" y="2322513"/>
          <p14:tracePt t="112167" x="4357688" y="2308225"/>
          <p14:tracePt t="112175" x="4371975" y="2300288"/>
          <p14:tracePt t="112183" x="4386263" y="2279650"/>
          <p14:tracePt t="112192" x="4386263" y="2257425"/>
          <p14:tracePt t="112209" x="4394200" y="2236788"/>
          <p14:tracePt t="112226" x="4414838" y="2214563"/>
          <p14:tracePt t="112243" x="4414838" y="2208213"/>
          <p14:tracePt t="112259" x="4422775" y="2200275"/>
          <p14:tracePt t="112311" x="4422775" y="2193925"/>
          <p14:tracePt t="112327" x="4422775" y="2185988"/>
          <p14:tracePt t="112391" x="4422775" y="2179638"/>
          <p14:tracePt t="112431" x="4414838" y="2179638"/>
          <p14:tracePt t="112438" x="4408488" y="2179638"/>
          <p14:tracePt t="112447" x="4379913" y="2179638"/>
          <p14:tracePt t="112459" x="4365625" y="2165350"/>
          <p14:tracePt t="112590" x="4379913" y="2165350"/>
          <p14:tracePt t="112599" x="4394200" y="2151063"/>
          <p14:tracePt t="112605" x="4422775" y="2151063"/>
          <p14:tracePt t="112609" x="4465638" y="2143125"/>
          <p14:tracePt t="112625" x="4522788" y="2143125"/>
          <p14:tracePt t="112643" x="4586288" y="2136775"/>
          <p14:tracePt t="112658" x="4665663" y="2114550"/>
          <p14:tracePt t="112675" x="4757738" y="2100263"/>
          <p14:tracePt t="112691" x="4829175" y="2085975"/>
          <p14:tracePt t="112708" x="4894263" y="2065338"/>
          <p14:tracePt t="112725" x="4951413" y="2043113"/>
          <p14:tracePt t="112741" x="4986338" y="2036763"/>
          <p14:tracePt t="112741" x="5008563" y="2036763"/>
          <p14:tracePt t="112760" x="5022850" y="2022475"/>
          <p14:tracePt t="112774" x="5043488" y="2014538"/>
          <p14:tracePt t="112792" x="5080000" y="2008188"/>
          <p14:tracePt t="112808" x="5094288" y="2008188"/>
          <p14:tracePt t="112826" x="5114925" y="2000250"/>
          <p14:tracePt t="112842" x="5129213" y="2000250"/>
          <p14:tracePt t="112857" x="5151438" y="2000250"/>
          <p14:tracePt t="112874" x="5194300" y="2000250"/>
          <p14:tracePt t="112891" x="5251450" y="2000250"/>
          <p14:tracePt t="112908" x="5294313" y="2000250"/>
          <p14:tracePt t="112924" x="5314950" y="2000250"/>
          <p14:tracePt t="112942" x="5337175" y="2000250"/>
          <p14:tracePt t="112958" x="5357813" y="2000250"/>
          <p14:tracePt t="112958" x="5372100" y="2000250"/>
          <p14:tracePt t="112976" x="5408613" y="2000250"/>
          <p14:tracePt t="112992" x="5451475" y="2000250"/>
          <p14:tracePt t="113009" x="5465763" y="2000250"/>
          <p14:tracePt t="113025" x="5494338" y="2000250"/>
          <p14:tracePt t="113041" x="5529263" y="2000250"/>
          <p14:tracePt t="113058" x="5580063" y="2000250"/>
          <p14:tracePt t="113074" x="5629275" y="1993900"/>
          <p14:tracePt t="113091" x="5672138" y="1993900"/>
          <p14:tracePt t="113108" x="5694363" y="1979613"/>
          <p14:tracePt t="113124" x="5715000" y="1979613"/>
          <p14:tracePt t="113159" x="5722938" y="1979613"/>
          <p14:tracePt t="113191" x="5737225" y="1979613"/>
          <p14:tracePt t="113199" x="5743575" y="1979613"/>
          <p14:tracePt t="113215" x="5757863" y="1965325"/>
          <p14:tracePt t="113255" x="5772150" y="1965325"/>
          <p14:tracePt t="113263" x="5780088" y="1965325"/>
          <p14:tracePt t="113268" x="5786438" y="1965325"/>
          <p14:tracePt t="113274" x="5822950" y="1965325"/>
          <p14:tracePt t="113290" x="5851525" y="1965325"/>
          <p14:tracePt t="113308" x="5880100" y="1965325"/>
          <p14:tracePt t="113324" x="5908675" y="1965325"/>
          <p14:tracePt t="113341" x="5937250" y="1957388"/>
          <p14:tracePt t="113357" x="5951538" y="1957388"/>
          <p14:tracePt t="113373" x="5957888" y="1957388"/>
          <p14:tracePt t="113373" x="5986463" y="1957388"/>
          <p14:tracePt t="113392" x="6000750" y="1957388"/>
          <p14:tracePt t="113407" x="6022975" y="1957388"/>
          <p14:tracePt t="113424" x="6037263" y="1957388"/>
          <p14:tracePt t="113440" x="6057900" y="1957388"/>
          <p14:tracePt t="113458" x="6065838" y="1957388"/>
          <p14:tracePt t="113474" x="6086475" y="1957388"/>
          <p14:tracePt t="113491" x="6094413" y="1957388"/>
          <p14:tracePt t="113506" x="6100763" y="1957388"/>
          <p14:tracePt t="113656" x="6108700" y="1957388"/>
          <p14:tracePt t="113673" x="6094413" y="1985963"/>
          <p14:tracePt t="113676" x="6057900" y="2014538"/>
          <p14:tracePt t="113690" x="6022975" y="2028825"/>
          <p14:tracePt t="113707" x="6008688" y="2028825"/>
          <p14:tracePt t="113799" x="6000750" y="2028825"/>
          <p14:tracePt t="113902" x="5980113" y="2028825"/>
          <p14:tracePt t="113959" x="5965825" y="2028825"/>
          <p14:tracePt t="113967" x="5937250" y="2028825"/>
          <p14:tracePt t="113973" x="5922963" y="2028825"/>
          <p14:tracePt t="113989" x="5894388" y="2028825"/>
          <p14:tracePt t="113990" x="5851525" y="2028825"/>
          <p14:tracePt t="114007" x="5772150" y="2028825"/>
          <p14:tracePt t="114007" x="5708650" y="2043113"/>
          <p14:tracePt t="114023" x="5529263" y="2079625"/>
          <p14:tracePt t="114039" x="5365750" y="2085975"/>
          <p14:tracePt t="114057" x="5294313" y="2100263"/>
          <p14:tracePt t="114073" x="5237163" y="2122488"/>
          <p14:tracePt t="114090" x="5222875" y="2122488"/>
          <p14:tracePt t="114106" x="5172075" y="2122488"/>
          <p14:tracePt t="114123" x="5094288" y="2128838"/>
          <p14:tracePt t="114139" x="4972050" y="2151063"/>
          <p14:tracePt t="114156" x="4794250" y="2179638"/>
          <p14:tracePt t="114173" x="4629150" y="2200275"/>
          <p14:tracePt t="114189" x="4537075" y="2214563"/>
          <p14:tracePt t="114189" x="4500563" y="2214563"/>
          <p14:tracePt t="114207" x="4486275" y="2214563"/>
          <p14:tracePt t="114223" x="4465638" y="2214563"/>
          <p14:tracePt t="114263" x="4451350" y="2214563"/>
          <p14:tracePt t="114269" x="4422775" y="2214563"/>
          <p14:tracePt t="114272" x="4400550" y="2228850"/>
          <p14:tracePt t="114289" x="4322763" y="2228850"/>
          <p14:tracePt t="114307" x="4222750" y="2228850"/>
          <p14:tracePt t="114322" x="4165600" y="2228850"/>
          <p14:tracePt t="114339" x="4129088" y="2228850"/>
          <p14:tracePt t="114646" x="4137025" y="2228850"/>
          <p14:tracePt t="114658" x="4151313" y="2228850"/>
          <p14:tracePt t="114663" x="4157663" y="2228850"/>
          <p14:tracePt t="114677" x="4165600" y="2228850"/>
          <p14:tracePt t="114689" x="4171950" y="2228850"/>
          <p14:tracePt t="114705" x="4200525" y="2228850"/>
          <p14:tracePt t="114722" x="4208463" y="2228850"/>
          <p14:tracePt t="114738" x="4229100" y="2228850"/>
          <p14:tracePt t="114755" x="4243388" y="2228850"/>
          <p14:tracePt t="114772" x="4286250" y="2228850"/>
          <p14:tracePt t="115863" x="4294188" y="2222500"/>
          <p14:tracePt t="116271" x="4308475" y="2222500"/>
          <p14:tracePt t="116279" x="4322763" y="2214563"/>
          <p14:tracePt t="116298" x="4329113" y="2214563"/>
          <p14:tracePt t="116303" x="4351338" y="2214563"/>
          <p14:tracePt t="116310" x="4357688" y="2208213"/>
          <p14:tracePt t="116373" x="4365625" y="2193925"/>
          <p14:tracePt t="116399" x="4386263" y="2179638"/>
          <p14:tracePt t="116407" x="4408488" y="2171700"/>
          <p14:tracePt t="116414" x="4414838" y="2171700"/>
          <p14:tracePt t="116420" x="4451350" y="2171700"/>
          <p14:tracePt t="116436" x="4500563" y="2151063"/>
          <p14:tracePt t="116453" x="4537075" y="2151063"/>
          <p14:tracePt t="116470" x="4614863" y="2128838"/>
          <p14:tracePt t="116486" x="4708525" y="2122488"/>
          <p14:tracePt t="116503" x="4743450" y="2122488"/>
          <p14:tracePt t="116519" x="4772025" y="2100263"/>
          <p14:tracePt t="116536" x="4808538" y="2100263"/>
          <p14:tracePt t="116553" x="4851400" y="2100263"/>
          <p14:tracePt t="116569" x="4937125" y="2100263"/>
          <p14:tracePt t="116586" x="5029200" y="2093913"/>
          <p14:tracePt t="116603" x="5072063" y="2093913"/>
          <p14:tracePt t="116620" x="5100638" y="2093913"/>
          <p14:tracePt t="116636" x="5122863" y="2093913"/>
          <p14:tracePt t="116653" x="5165725" y="2093913"/>
          <p14:tracePt t="116669" x="5243513" y="2093913"/>
          <p14:tracePt t="116686" x="5337175" y="2093913"/>
          <p14:tracePt t="116702" x="5414963" y="2093913"/>
          <p14:tracePt t="116719" x="5451475" y="2093913"/>
          <p14:tracePt t="116735" x="5486400" y="2100263"/>
          <p14:tracePt t="116752" x="5508625" y="2114550"/>
          <p14:tracePt t="116769" x="5537200" y="2122488"/>
          <p14:tracePt t="116785" x="5565775" y="2122488"/>
          <p14:tracePt t="116802" x="5572125" y="2122488"/>
          <p14:tracePt t="116818" x="5608638" y="2136775"/>
          <p14:tracePt t="116837" x="5614988" y="2136775"/>
          <p14:tracePt t="116852" x="5629275" y="2136775"/>
          <p14:tracePt t="116869" x="5643563" y="2143125"/>
          <p14:tracePt t="116886" x="5665788" y="2151063"/>
          <p14:tracePt t="116886" x="5672138" y="2151063"/>
          <p14:tracePt t="116935" x="5686425" y="2157413"/>
          <p14:tracePt t="116943" x="5694363" y="2157413"/>
          <p14:tracePt t="116953" x="5708650" y="2179638"/>
          <p14:tracePt t="116959" x="5737225" y="2200275"/>
          <p14:tracePt t="116975" x="5751513" y="2214563"/>
          <p14:tracePt t="116986" x="5765800" y="2257425"/>
          <p14:tracePt t="117002" x="5780088" y="2265363"/>
          <p14:tracePt t="117020" x="5786438" y="2271713"/>
          <p14:tracePt t="117063" x="5808663" y="2271713"/>
          <p14:tracePt t="117071" x="5815013" y="2271713"/>
          <p14:tracePt t="117079" x="5822950" y="2271713"/>
          <p14:tracePt t="117087" x="5829300" y="2279650"/>
          <p14:tracePt t="117127" x="5843588" y="2279650"/>
          <p14:tracePt t="117136" x="5851525" y="2279650"/>
          <p14:tracePt t="117143" x="5894388" y="2293938"/>
          <p14:tracePt t="117159" x="5908675" y="2300288"/>
          <p14:tracePt t="117168" x="5929313" y="2300288"/>
          <p14:tracePt t="117185" x="5951538" y="2308225"/>
          <p14:tracePt t="117202" x="5957888" y="2308225"/>
          <p14:tracePt t="117218" x="5980113" y="2308225"/>
          <p14:tracePt t="117235" x="6008688" y="2314575"/>
          <p14:tracePt t="117252" x="6043613" y="2322513"/>
          <p14:tracePt t="117268" x="6086475" y="2322513"/>
          <p14:tracePt t="117285" x="6108700" y="2336800"/>
          <p14:tracePt t="117302" x="6129338" y="2336800"/>
          <p14:tracePt t="117302" x="6151563" y="2336800"/>
          <p14:tracePt t="117319" x="6157913" y="2343150"/>
          <p14:tracePt t="117335" x="6165850" y="2343150"/>
          <p14:tracePt t="117352" x="6180138" y="2343150"/>
          <p14:tracePt t="117368" x="6208713" y="2343150"/>
          <p14:tracePt t="117385" x="6215063" y="2343150"/>
          <p14:tracePt t="117402" x="6223000" y="2343150"/>
          <p14:tracePt t="117471" x="6229350" y="2336800"/>
          <p14:tracePt t="117487" x="6229350" y="2328863"/>
          <p14:tracePt t="117503" x="6229350" y="2308225"/>
          <p14:tracePt t="117511" x="6229350" y="2300288"/>
          <p14:tracePt t="117518" x="6229350" y="2265363"/>
          <p14:tracePt t="117518" x="6215063" y="2251075"/>
          <p14:tracePt t="117536" x="6200775" y="2228850"/>
          <p14:tracePt t="117551" x="6186488" y="2208213"/>
          <p14:tracePt t="117568" x="6165850" y="2193925"/>
          <p14:tracePt t="117584" x="6157913" y="2185988"/>
          <p14:tracePt t="117601" x="6151563" y="2179638"/>
          <p14:tracePt t="117617" x="6129338" y="2179638"/>
          <p14:tracePt t="117635" x="6115050" y="2171700"/>
          <p14:tracePt t="117650" x="6086475" y="2171700"/>
          <p14:tracePt t="117668" x="6080125" y="2171700"/>
          <p14:tracePt t="117685" x="6057900" y="2171700"/>
          <p14:tracePt t="117701" x="6051550" y="2165350"/>
          <p14:tracePt t="117735" x="6043613" y="2165350"/>
          <p14:tracePt t="117736" x="6022975" y="2165350"/>
          <p14:tracePt t="117751" x="6000750" y="2165350"/>
          <p14:tracePt t="117767" x="5986463" y="2165350"/>
          <p14:tracePt t="117815" x="5980113" y="2165350"/>
          <p14:tracePt t="117825" x="5972175" y="2165350"/>
          <p14:tracePt t="117863" x="5965825" y="2165350"/>
          <p14:tracePt t="117867" x="5951538" y="2165350"/>
          <p14:tracePt t="117887" x="5943600" y="2165350"/>
          <p14:tracePt t="117903" x="5929313" y="2165350"/>
          <p14:tracePt t="117959" x="5915025" y="2165350"/>
          <p14:tracePt t="117991" x="5908675" y="2171700"/>
          <p14:tracePt t="118004" x="5908675" y="2179638"/>
          <p14:tracePt t="118007" x="5900738" y="2185988"/>
          <p14:tracePt t="118039" x="5894388" y="2193925"/>
          <p14:tracePt t="118051" x="5886450" y="2214563"/>
          <p14:tracePt t="118079" x="5886450" y="2236788"/>
          <p14:tracePt t="118111" x="5886450" y="2251075"/>
          <p14:tracePt t="118151" x="5886450" y="2257425"/>
          <p14:tracePt t="118159" x="5886450" y="2265363"/>
          <p14:tracePt t="118166" x="5886450" y="2271713"/>
          <p14:tracePt t="118184" x="5886450" y="2286000"/>
          <p14:tracePt t="118223" x="5886450" y="2293938"/>
          <p14:tracePt t="118233" x="5886450" y="2300288"/>
          <p14:tracePt t="118237" x="5894388" y="2308225"/>
          <p14:tracePt t="118250" x="5900738" y="2314575"/>
          <p14:tracePt t="118266" x="5915025" y="2322513"/>
          <p14:tracePt t="118284" x="5929313" y="2328863"/>
          <p14:tracePt t="118300" x="5943600" y="2328863"/>
          <p14:tracePt t="118317" x="5965825" y="2328863"/>
          <p14:tracePt t="118333" x="5986463" y="2328863"/>
          <p14:tracePt t="118350" x="6008688" y="2328863"/>
          <p14:tracePt t="118367" x="6015038" y="2322513"/>
          <p14:tracePt t="118383" x="6029325" y="2300288"/>
          <p14:tracePt t="118399" x="6029325" y="2293938"/>
          <p14:tracePt t="118417" x="6043613" y="2257425"/>
          <p14:tracePt t="118433" x="6051550" y="2251075"/>
          <p14:tracePt t="118534" x="6051550" y="2243138"/>
          <p14:tracePt t="118543" x="6051550" y="2222500"/>
          <p14:tracePt t="118551" x="6051550" y="2200275"/>
          <p14:tracePt t="118559" x="6043613" y="2185988"/>
          <p14:tracePt t="118567" x="6008688" y="2136775"/>
          <p14:tracePt t="118567" x="5994400" y="2122488"/>
          <p14:tracePt t="118583" x="5972175" y="2093913"/>
          <p14:tracePt t="118599" x="5957888" y="2071688"/>
          <p14:tracePt t="118616" x="5951538" y="2065338"/>
          <p14:tracePt t="118671" x="5951538" y="2057400"/>
          <p14:tracePt t="118678" x="5929313" y="2051050"/>
          <p14:tracePt t="118683" x="5915025" y="2043113"/>
          <p14:tracePt t="118699" x="5900738" y="2028825"/>
          <p14:tracePt t="118716" x="5894388" y="2028825"/>
          <p14:tracePt t="118751" x="5886450" y="2028825"/>
          <p14:tracePt t="118751" x="5880100" y="2028825"/>
          <p14:tracePt t="118791" x="5872163" y="2028825"/>
          <p14:tracePt t="118794" x="5865813" y="2028825"/>
          <p14:tracePt t="118799" x="5857875" y="2028825"/>
          <p14:tracePt t="118816" x="5851525" y="2028825"/>
          <p14:tracePt t="118833" x="5843588" y="2028825"/>
          <p14:tracePt t="118849" x="5829300" y="2036763"/>
          <p14:tracePt t="118866" x="5815013" y="2051050"/>
          <p14:tracePt t="118882" x="5808663" y="2057400"/>
          <p14:tracePt t="118900" x="5780088" y="2065338"/>
          <p14:tracePt t="118916" x="5772150" y="2079625"/>
          <p14:tracePt t="118932" x="5765800" y="2085975"/>
          <p14:tracePt t="118949" x="5765800" y="2093913"/>
          <p14:tracePt t="118966" x="5757863" y="2114550"/>
          <p14:tracePt t="118982" x="5757863" y="2128838"/>
          <p14:tracePt t="118999" x="5757863" y="2151063"/>
          <p14:tracePt t="119017" x="5757863" y="2165350"/>
          <p14:tracePt t="119032" x="5743575" y="2185988"/>
          <p14:tracePt t="119049" x="5743575" y="2193925"/>
          <p14:tracePt t="119066" x="5743575" y="2208213"/>
          <p14:tracePt t="119082" x="5743575" y="2222500"/>
          <p14:tracePt t="119099" x="5757863" y="2243138"/>
          <p14:tracePt t="119115" x="5780088" y="2265363"/>
          <p14:tracePt t="119132" x="5786438" y="2279650"/>
          <p14:tracePt t="119148" x="5800725" y="2293938"/>
          <p14:tracePt t="119166" x="5815013" y="2314575"/>
          <p14:tracePt t="119207" x="5822950" y="2314575"/>
          <p14:tracePt t="119214" x="5829300" y="2322513"/>
          <p14:tracePt t="119255" x="5843588" y="2322513"/>
          <p14:tracePt t="119262" x="5851525" y="2328863"/>
          <p14:tracePt t="119276" x="5857875" y="2328863"/>
          <p14:tracePt t="119285" x="5872163" y="2343150"/>
          <p14:tracePt t="119299" x="5886450" y="2351088"/>
          <p14:tracePt t="119316" x="5894388" y="2351088"/>
          <p14:tracePt t="119332" x="5900738" y="2351088"/>
          <p14:tracePt t="119349" x="5922963" y="2351088"/>
          <p14:tracePt t="119365" x="5929313" y="2351088"/>
          <p14:tracePt t="119381" x="5957888" y="2351088"/>
          <p14:tracePt t="119400" x="5965825" y="2351088"/>
          <p14:tracePt t="119416" x="5972175" y="2351088"/>
          <p14:tracePt t="119432" x="5980113" y="2351088"/>
          <p14:tracePt t="119471" x="5994400" y="2351088"/>
          <p14:tracePt t="119519" x="6015038" y="2343150"/>
          <p14:tracePt t="119551" x="6022975" y="2336800"/>
          <p14:tracePt t="119567" x="6029325" y="2328863"/>
          <p14:tracePt t="119599" x="6029325" y="2322513"/>
          <p14:tracePt t="119607" x="6037263" y="2314575"/>
          <p14:tracePt t="119609" x="6043613" y="2308225"/>
          <p14:tracePt t="119663" x="6043613" y="2300288"/>
          <p14:tracePt t="119743" x="6043613" y="2286000"/>
          <p14:tracePt t="119807" x="6043613" y="2279650"/>
          <p14:tracePt t="119839" x="6037263" y="2271713"/>
          <p14:tracePt t="119919" x="6008688" y="2265363"/>
          <p14:tracePt t="120031" x="6000750" y="2265363"/>
          <p14:tracePt t="120063" x="5994400" y="2265363"/>
          <p14:tracePt t="120079" x="5980113" y="2265363"/>
          <p14:tracePt t="120087" x="5972175" y="2257425"/>
          <p14:tracePt t="120183" x="5965825" y="2257425"/>
          <p14:tracePt t="120807" x="5980113" y="2257425"/>
          <p14:tracePt t="120815" x="5994400" y="2257425"/>
          <p14:tracePt t="120823" x="6051550" y="2257425"/>
          <p14:tracePt t="120832" x="6094413" y="2257425"/>
          <p14:tracePt t="120832" x="6115050" y="2257425"/>
          <p14:tracePt t="120847" x="6194425" y="2257425"/>
          <p14:tracePt t="120863" x="6286500" y="2257425"/>
          <p14:tracePt t="120880" x="6329363" y="2257425"/>
          <p14:tracePt t="120896" x="6372225" y="2257425"/>
          <p14:tracePt t="120913" x="6394450" y="2257425"/>
          <p14:tracePt t="120929" x="6429375" y="2257425"/>
          <p14:tracePt t="120946" x="6480175" y="2236788"/>
          <p14:tracePt t="120963" x="6508750" y="2236788"/>
          <p14:tracePt t="120979" x="6537325" y="2228850"/>
          <p14:tracePt t="120997" x="6580188" y="2228850"/>
          <p14:tracePt t="121013" x="6608763" y="2228850"/>
          <p14:tracePt t="121030" x="6651625" y="2228850"/>
          <p14:tracePt t="121030" x="6672263" y="2228850"/>
          <p14:tracePt t="121047" x="6686550" y="2228850"/>
          <p14:tracePt t="121064" x="6715125" y="2228850"/>
          <p14:tracePt t="121079" x="6723063" y="2228850"/>
          <p14:tracePt t="121143" x="6737350" y="2222500"/>
          <p14:tracePt t="121159" x="6743700" y="2222500"/>
          <p14:tracePt t="121175" x="6751638" y="2222500"/>
          <p14:tracePt t="121183" x="6757988" y="2222500"/>
          <p14:tracePt t="121191" x="6765925" y="2222500"/>
          <p14:tracePt t="121198" x="6786563" y="2222500"/>
          <p14:tracePt t="121213" x="6800850" y="2222500"/>
          <p14:tracePt t="121230" x="6815138" y="2222500"/>
          <p14:tracePt t="121246" x="6823075" y="2222500"/>
          <p14:tracePt t="121262" x="6872288" y="2222500"/>
          <p14:tracePt t="121280" x="6900863" y="2222500"/>
          <p14:tracePt t="121295" x="6915150" y="2228850"/>
          <p14:tracePt t="121312" x="6923088" y="2257425"/>
          <p14:tracePt t="121330" x="6929438" y="2328863"/>
          <p14:tracePt t="121345" x="6972300" y="2422525"/>
          <p14:tracePt t="121362" x="6986588" y="2493963"/>
          <p14:tracePt t="121378" x="7008813" y="2536825"/>
          <p14:tracePt t="121415" x="7008813" y="2543175"/>
          <p14:tracePt t="121431" x="7008813" y="2557463"/>
          <p14:tracePt t="121463" x="7008813" y="2565400"/>
          <p14:tracePt t="121465" x="7000875" y="2571750"/>
          <p14:tracePt t="121480" x="6972300" y="2571750"/>
          <p14:tracePt t="121480" x="6937375" y="2579688"/>
          <p14:tracePt t="121495" x="6915150" y="2586038"/>
          <p14:tracePt t="121512" x="6900863" y="2586038"/>
          <p14:tracePt t="121529" x="6894513" y="2586038"/>
          <p14:tracePt t="121546" x="6886575" y="2586038"/>
          <p14:tracePt t="121562" x="6865938" y="2586038"/>
          <p14:tracePt t="121579" x="6858000" y="2586038"/>
          <p14:tracePt t="121595" x="6837363" y="2586038"/>
          <p14:tracePt t="121612" x="6823075" y="2586038"/>
          <p14:tracePt t="121628" x="6808788" y="2571750"/>
          <p14:tracePt t="121645" x="6800850" y="2565400"/>
          <p14:tracePt t="121661" x="6794500" y="2557463"/>
          <p14:tracePt t="121678" x="6780213" y="2528888"/>
          <p14:tracePt t="121695" x="6772275" y="2522538"/>
          <p14:tracePt t="121712" x="6765925" y="2486025"/>
          <p14:tracePt t="121729" x="6765925" y="2457450"/>
          <p14:tracePt t="121745" x="6757988" y="2443163"/>
          <p14:tracePt t="121762" x="6743700" y="2428875"/>
          <p14:tracePt t="121779" x="6737350" y="2414588"/>
          <p14:tracePt t="121794" x="6737350" y="2379663"/>
          <p14:tracePt t="121811" x="6737350" y="2328863"/>
          <p14:tracePt t="121828" x="6729413" y="2314575"/>
          <p14:tracePt t="121845" x="6729413" y="2293938"/>
          <p14:tracePt t="121862" x="6729413" y="2279650"/>
          <p14:tracePt t="121879" x="6729413" y="2271713"/>
          <p14:tracePt t="121927" x="6729413" y="2257425"/>
          <p14:tracePt t="121959" x="6729413" y="2251075"/>
          <p14:tracePt t="121975" x="6729413" y="2243138"/>
          <p14:tracePt t="121983" x="6729413" y="2236788"/>
          <p14:tracePt t="121999" x="6729413" y="2222500"/>
          <p14:tracePt t="122007" x="6737350" y="2200275"/>
          <p14:tracePt t="122039" x="6743700" y="2193925"/>
          <p14:tracePt t="122046" x="6751638" y="2185988"/>
          <p14:tracePt t="122080" x="6757988" y="2179638"/>
          <p14:tracePt t="122087" x="6765925" y="2171700"/>
          <p14:tracePt t="122639" x="6772275" y="2171700"/>
          <p14:tracePt t="122671" x="6780213" y="2171700"/>
          <p14:tracePt t="123047" x="6786563" y="2165350"/>
          <p14:tracePt t="123127" x="6800850" y="2165350"/>
          <p14:tracePt t="123950" x="6772275" y="2171700"/>
          <p14:tracePt t="123959" x="6729413" y="2179638"/>
          <p14:tracePt t="123967" x="6694488" y="2185988"/>
          <p14:tracePt t="123975" x="6651625" y="2200275"/>
          <p14:tracePt t="123991" x="6572250" y="2222500"/>
          <p14:tracePt t="123992" x="6365875" y="2222500"/>
          <p14:tracePt t="124009" x="6223000" y="2222500"/>
          <p14:tracePt t="124025" x="6122988" y="2222500"/>
          <p14:tracePt t="124043" x="6043613" y="2222500"/>
          <p14:tracePt t="124059" x="6008688" y="2222500"/>
          <p14:tracePt t="124075" x="5965825" y="2222500"/>
          <p14:tracePt t="124092" x="5937250" y="2222500"/>
          <p14:tracePt t="124108" x="5900738" y="2228850"/>
          <p14:tracePt t="124125" x="5857875" y="2236788"/>
          <p14:tracePt t="124142" x="5808663" y="2236788"/>
          <p14:tracePt t="124158" x="5743575" y="2236788"/>
          <p14:tracePt t="124175" x="5672138" y="2236788"/>
          <p14:tracePt t="124191" x="5622925" y="2236788"/>
          <p14:tracePt t="124208" x="5551488" y="2236788"/>
          <p14:tracePt t="124225" x="5465763" y="2236788"/>
          <p14:tracePt t="124241" x="5372100" y="2236788"/>
          <p14:tracePt t="124258" x="5265738" y="2236788"/>
          <p14:tracePt t="124275" x="5180013" y="2236788"/>
          <p14:tracePt t="124292" x="5108575" y="2236788"/>
          <p14:tracePt t="124308" x="5008563" y="2236788"/>
          <p14:tracePt t="124325" x="4908550" y="2222500"/>
          <p14:tracePt t="124341" x="4751388" y="2222500"/>
          <p14:tracePt t="124360" x="4722813" y="2222500"/>
          <p14:tracePt t="124374" x="4614863" y="2214563"/>
          <p14:tracePt t="124391" x="4537075" y="2214563"/>
          <p14:tracePt t="124408" x="4394200" y="2185988"/>
          <p14:tracePt t="124424" x="4237038" y="2185988"/>
          <p14:tracePt t="124442" x="4029075" y="2185988"/>
          <p14:tracePt t="124458" x="3829050" y="2185988"/>
          <p14:tracePt t="124475" x="3686175" y="2185988"/>
          <p14:tracePt t="124491" x="3529013" y="2185988"/>
          <p14:tracePt t="124508" x="3408363" y="2185988"/>
          <p14:tracePt t="124524" x="3300413" y="2185988"/>
          <p14:tracePt t="124541" x="3208338" y="2185988"/>
          <p14:tracePt t="124541" x="3143250" y="2185988"/>
          <p14:tracePt t="124559" x="3071813" y="2193925"/>
          <p14:tracePt t="124574" x="2836863" y="2243138"/>
          <p14:tracePt t="124592" x="2679700" y="2279650"/>
          <p14:tracePt t="124607" x="2551113" y="2293938"/>
          <p14:tracePt t="124625" x="2486025" y="2300288"/>
          <p14:tracePt t="124641" x="2428875" y="2308225"/>
          <p14:tracePt t="124658" x="2357438" y="2328863"/>
          <p14:tracePt t="124674" x="2336800" y="2336800"/>
          <p14:tracePt t="124690" x="2300288" y="2351088"/>
          <p14:tracePt t="124708" x="2257425" y="2357438"/>
          <p14:tracePt t="124724" x="2214563" y="2386013"/>
          <p14:tracePt t="124741" x="2171700" y="2393950"/>
          <p14:tracePt t="124757" x="2136775" y="2400300"/>
          <p14:tracePt t="124757" x="2128838" y="2400300"/>
          <p14:tracePt t="124776" x="2071688" y="2428875"/>
          <p14:tracePt t="124791" x="1993900" y="2436813"/>
          <p14:tracePt t="124808" x="1951038" y="2451100"/>
          <p14:tracePt t="124824" x="1928813" y="2465388"/>
          <p14:tracePt t="124841" x="1885950" y="2471738"/>
          <p14:tracePt t="124857" x="1843088" y="2486025"/>
          <p14:tracePt t="124874" x="1765300" y="2500313"/>
          <p14:tracePt t="124890" x="1722438" y="2522538"/>
          <p14:tracePt t="124907" x="1679575" y="2522538"/>
          <p14:tracePt t="124925" x="1628775" y="2528888"/>
          <p14:tracePt t="124940" x="1614488" y="2543175"/>
          <p14:tracePt t="124958" x="1585913" y="2543175"/>
          <p14:tracePt t="124973" x="1557338" y="2543175"/>
          <p14:tracePt t="124973" x="1550988" y="2543175"/>
          <p14:tracePt t="124991" x="1522413" y="2557463"/>
          <p14:tracePt t="125007" x="1508125" y="2557463"/>
          <p14:tracePt t="125023" x="1479550" y="2557463"/>
          <p14:tracePt t="125041" x="1450975" y="2565400"/>
          <p14:tracePt t="125056" x="1428750" y="2565400"/>
          <p14:tracePt t="125073" x="1422400" y="2565400"/>
          <p14:tracePt t="125091" x="1408113" y="2571750"/>
          <p14:tracePt t="125775" x="1436688" y="2571750"/>
          <p14:tracePt t="125783" x="1500188" y="2543175"/>
          <p14:tracePt t="125791" x="1579563" y="2536825"/>
          <p14:tracePt t="125806" x="1679575" y="2514600"/>
          <p14:tracePt t="125824" x="1728788" y="2508250"/>
          <p14:tracePt t="125839" x="1808163" y="2508250"/>
          <p14:tracePt t="125856" x="1885950" y="2514600"/>
          <p14:tracePt t="125873" x="2028825" y="2514600"/>
          <p14:tracePt t="125889" x="2185988" y="2514600"/>
          <p14:tracePt t="125905" x="2343150" y="2536825"/>
          <p14:tracePt t="125923" x="2443163" y="2557463"/>
          <p14:tracePt t="125939" x="2551113" y="2579688"/>
          <p14:tracePt t="125955" x="2622550" y="2586038"/>
          <p14:tracePt t="125972" x="2700338" y="2608263"/>
          <p14:tracePt t="125989" x="2757488" y="2622550"/>
          <p14:tracePt t="126005" x="2800350" y="2628900"/>
          <p14:tracePt t="126023" x="2857500" y="2636838"/>
          <p14:tracePt t="126023" x="2886075" y="2657475"/>
          <p14:tracePt t="126040" x="2951163" y="2679700"/>
          <p14:tracePt t="126055" x="3022600" y="2693988"/>
          <p14:tracePt t="126073" x="3079750" y="2708275"/>
          <p14:tracePt t="126089" x="3143250" y="2714625"/>
          <p14:tracePt t="126106" x="3179763" y="2714625"/>
          <p14:tracePt t="126122" x="3208338" y="2714625"/>
          <p14:tracePt t="126139" x="3222625" y="2714625"/>
          <p14:tracePt t="126155" x="3228975" y="2714625"/>
          <p14:tracePt t="126172" x="3257550" y="2714625"/>
          <p14:tracePt t="126189" x="3265488" y="2714625"/>
          <p14:tracePt t="126205" x="3286125" y="2714625"/>
          <p14:tracePt t="126205" x="3294063" y="2714625"/>
          <p14:tracePt t="126224" x="3308350" y="2714625"/>
          <p14:tracePt t="126239" x="3336925" y="2714625"/>
          <p14:tracePt t="126256" x="3343275" y="2708275"/>
          <p14:tracePt t="126271" x="3371850" y="2700338"/>
          <p14:tracePt t="126289" x="3386138" y="2693988"/>
          <p14:tracePt t="126306" x="3400425" y="2679700"/>
          <p14:tracePt t="126322" x="3408363" y="2671763"/>
          <p14:tracePt t="126339" x="3422650" y="2665413"/>
          <p14:tracePt t="126375" x="3429000" y="2651125"/>
          <p14:tracePt t="126383" x="3429000" y="2643188"/>
          <p14:tracePt t="126391" x="3436938" y="2636838"/>
          <p14:tracePt t="126405" x="3443288" y="2636838"/>
          <p14:tracePt t="126439" x="3457575" y="2628900"/>
          <p14:tracePt t="126479" x="3465513" y="2628900"/>
          <p14:tracePt t="126500" x="3486150" y="2622550"/>
          <p14:tracePt t="127023" x="3443288" y="2622550"/>
          <p14:tracePt t="127031" x="3408363" y="2622550"/>
          <p14:tracePt t="127039" x="3386138" y="2622550"/>
          <p14:tracePt t="127054" x="3314700" y="2622550"/>
          <p14:tracePt t="127055" x="3271838" y="2622550"/>
          <p14:tracePt t="127055" x="3257550" y="2622550"/>
          <p14:tracePt t="127073" x="3200400" y="2622550"/>
          <p14:tracePt t="127087" x="3157538" y="2622550"/>
          <p14:tracePt t="127105" x="3079750" y="2622550"/>
          <p14:tracePt t="127121" x="3028950" y="2622550"/>
          <p14:tracePt t="127138" x="2979738" y="2622550"/>
          <p14:tracePt t="127154" x="2951163" y="2622550"/>
          <p14:tracePt t="127170" x="2936875" y="2622550"/>
          <p14:tracePt t="127189" x="2894013" y="2622550"/>
          <p14:tracePt t="127203" x="2851150" y="2622550"/>
          <p14:tracePt t="127221" x="2814638" y="2622550"/>
          <p14:tracePt t="127237" x="2771775" y="2622550"/>
          <p14:tracePt t="127254" x="2714625" y="2636838"/>
          <p14:tracePt t="127270" x="2622550" y="2636838"/>
          <p14:tracePt t="127288" x="2543175" y="2636838"/>
          <p14:tracePt t="127304" x="2479675" y="2636838"/>
          <p14:tracePt t="127320" x="2414588" y="2636838"/>
          <p14:tracePt t="127337" x="2357438" y="2636838"/>
          <p14:tracePt t="127354" x="2314575" y="2636838"/>
          <p14:tracePt t="127371" x="2271713" y="2636838"/>
          <p14:tracePt t="127387" x="2236788" y="2636838"/>
          <p14:tracePt t="127404" x="2214563" y="2636838"/>
          <p14:tracePt t="127421" x="2200275" y="2636838"/>
          <p14:tracePt t="127438" x="2193925" y="2636838"/>
          <p14:tracePt t="127503" x="2200275" y="2636838"/>
          <p14:tracePt t="127511" x="2236788" y="2636838"/>
          <p14:tracePt t="127512" x="2279650" y="2636838"/>
          <p14:tracePt t="127520" x="2322513" y="2636838"/>
          <p14:tracePt t="127536" x="2365375" y="2622550"/>
          <p14:tracePt t="127554" x="2379663" y="2622550"/>
          <p14:tracePt t="127570" x="2422525" y="2614613"/>
          <p14:tracePt t="127587" x="2465388" y="2608263"/>
          <p14:tracePt t="127603" x="2486025" y="2600325"/>
          <p14:tracePt t="127620" x="2508250" y="2586038"/>
          <p14:tracePt t="127637" x="2528888" y="2579688"/>
          <p14:tracePt t="127653" x="2536825" y="2579688"/>
          <p14:tracePt t="127695" x="2543175" y="2579688"/>
          <p14:tracePt t="127775" x="2522538" y="2579688"/>
          <p14:tracePt t="127783" x="2471738" y="2579688"/>
          <p14:tracePt t="127803" x="2393950" y="2579688"/>
          <p14:tracePt t="127807" x="2328863" y="2579688"/>
          <p14:tracePt t="127820" x="2251075" y="2579688"/>
          <p14:tracePt t="127836" x="2193925" y="2579688"/>
          <p14:tracePt t="127853" x="2157413" y="2579688"/>
          <p14:tracePt t="127869" x="2143125" y="2579688"/>
          <p14:tracePt t="127869" x="2128838" y="2579688"/>
          <p14:tracePt t="127943" x="2122488" y="2579688"/>
          <p14:tracePt t="127951" x="2114550" y="2571750"/>
          <p14:tracePt t="128025" x="2136775" y="2557463"/>
          <p14:tracePt t="128039" x="2151063" y="2557463"/>
          <p14:tracePt t="128047" x="2200275" y="2557463"/>
          <p14:tracePt t="128055" x="2228850" y="2557463"/>
          <p14:tracePt t="128063" x="2265363" y="2557463"/>
          <p14:tracePt t="128069" x="2314575" y="2557463"/>
          <p14:tracePt t="128086" x="2393950" y="2557463"/>
          <p14:tracePt t="128103" x="2443163" y="2557463"/>
          <p14:tracePt t="128119" x="2471738" y="2557463"/>
          <p14:tracePt t="128239" x="2443163" y="2557463"/>
          <p14:tracePt t="128247" x="2400300" y="2557463"/>
          <p14:tracePt t="128254" x="2386013" y="2557463"/>
          <p14:tracePt t="128269" x="2365375" y="2557463"/>
          <p14:tracePt t="128383" x="2428875" y="2557463"/>
          <p14:tracePt t="128390" x="2436813" y="2557463"/>
          <p14:tracePt t="128399" x="2457450" y="2557463"/>
          <p14:tracePt t="128403" x="2471738" y="2557463"/>
          <p14:tracePt t="128487" x="2428875" y="2557463"/>
          <p14:tracePt t="128495" x="2357438" y="2557463"/>
          <p14:tracePt t="128503" x="2257425" y="2557463"/>
          <p14:tracePt t="128511" x="2200275" y="2557463"/>
          <p14:tracePt t="128511" x="2165350" y="2557463"/>
          <p14:tracePt t="128519" x="2122488" y="2557463"/>
          <p14:tracePt t="128759" x="2136775" y="2557463"/>
          <p14:tracePt t="128776" x="2143125" y="2557463"/>
          <p14:tracePt t="128785" x="2151063" y="2557463"/>
          <p14:tracePt t="128785" x="2171700" y="2557463"/>
          <p14:tracePt t="128802" x="2193925" y="2557463"/>
          <p14:tracePt t="128819" x="2228850" y="2557463"/>
          <p14:tracePt t="128834" x="2265363" y="2551113"/>
          <p14:tracePt t="128852" x="2293938" y="2551113"/>
          <p14:tracePt t="128869" x="2336800" y="2536825"/>
          <p14:tracePt t="128885" x="2365375" y="2536825"/>
          <p14:tracePt t="128901" x="2386013" y="2536825"/>
          <p14:tracePt t="128918" x="2393950" y="2536825"/>
          <p14:tracePt t="128935" x="2408238" y="2528888"/>
          <p14:tracePt t="128951" x="2414588" y="2528888"/>
          <p14:tracePt t="129071" x="2422525" y="2528888"/>
          <p14:tracePt t="129079" x="2428875" y="2528888"/>
          <p14:tracePt t="129087" x="2436813" y="2528888"/>
          <p14:tracePt t="129095" x="2457450" y="2528888"/>
          <p14:tracePt t="129103" x="2465388" y="2528888"/>
          <p14:tracePt t="129207" x="2436813" y="2528888"/>
          <p14:tracePt t="129215" x="2371725" y="2528888"/>
          <p14:tracePt t="129223" x="2314575" y="2528888"/>
          <p14:tracePt t="129235" x="2279650" y="2528888"/>
          <p14:tracePt t="129239" x="2236788" y="2528888"/>
          <p14:tracePt t="129239" x="2214563" y="2528888"/>
          <p14:tracePt t="129256" x="2200275" y="2528888"/>
          <p14:tracePt t="129267" x="2185988" y="2528888"/>
          <p14:tracePt t="129284" x="2179638" y="2528888"/>
          <p14:tracePt t="129301" x="2171700" y="2528888"/>
          <p14:tracePt t="129317" x="2157413" y="2528888"/>
          <p14:tracePt t="129359" x="2151063" y="2528888"/>
          <p14:tracePt t="129487" x="2157413" y="2528888"/>
          <p14:tracePt t="129495" x="2236788" y="2528888"/>
          <p14:tracePt t="129502" x="2271713" y="2528888"/>
          <p14:tracePt t="129511" x="2314575" y="2528888"/>
          <p14:tracePt t="129517" x="2414588" y="2528888"/>
          <p14:tracePt t="129534" x="2493963" y="2536825"/>
          <p14:tracePt t="129550" x="2765425" y="2536825"/>
          <p14:tracePt t="129568" x="2922588" y="2536825"/>
          <p14:tracePt t="129584" x="3094038" y="2536825"/>
          <p14:tracePt t="129601" x="3236913" y="2536825"/>
          <p14:tracePt t="129617" x="3343275" y="2536825"/>
          <p14:tracePt t="129634" x="3422650" y="2536825"/>
          <p14:tracePt t="129651" x="3486150" y="2536825"/>
          <p14:tracePt t="129667" x="3565525" y="2536825"/>
          <p14:tracePt t="129684" x="3665538" y="2536825"/>
          <p14:tracePt t="129701" x="3757613" y="2536825"/>
          <p14:tracePt t="129717" x="3836988" y="2536825"/>
          <p14:tracePt t="129734" x="3922713" y="2536825"/>
          <p14:tracePt t="129751" x="3937000" y="2536825"/>
          <p14:tracePt t="129767" x="3951288" y="2536825"/>
          <p14:tracePt t="129783" x="3965575" y="2536825"/>
          <p14:tracePt t="129799" x="4000500" y="2536825"/>
          <p14:tracePt t="129817" x="4014788" y="2536825"/>
          <p14:tracePt t="129833" x="4043363" y="2536825"/>
          <p14:tracePt t="129850" x="4057650" y="2522538"/>
          <p14:tracePt t="129866" x="4079875" y="2508250"/>
          <p14:tracePt t="129919" x="4086225" y="2500313"/>
          <p14:tracePt t="129959" x="4094163" y="2493963"/>
          <p14:tracePt t="129967" x="4108450" y="2493963"/>
          <p14:tracePt t="129975" x="4114800" y="2486025"/>
          <p14:tracePt t="129983" x="4129088" y="2471738"/>
          <p14:tracePt t="129994" x="4157663" y="2457450"/>
          <p14:tracePt t="130001" x="4194175" y="2436813"/>
          <p14:tracePt t="130016" x="4208463" y="2436813"/>
          <p14:tracePt t="130033" x="4229100" y="2428875"/>
          <p14:tracePt t="130051" x="4243388" y="2428875"/>
          <p14:tracePt t="130067" x="4251325" y="2428875"/>
          <p14:tracePt t="130084" x="4271963" y="2428875"/>
          <p14:tracePt t="130100" x="4279900" y="2428875"/>
          <p14:tracePt t="130151" x="4286250" y="2428875"/>
          <p14:tracePt t="130159" x="4308475" y="2428875"/>
          <p14:tracePt t="130174" x="4322763" y="2428875"/>
          <p14:tracePt t="130174" x="4337050" y="2428875"/>
          <p14:tracePt t="130184" x="4357688" y="2457450"/>
          <p14:tracePt t="130200" x="4371975" y="2471738"/>
          <p14:tracePt t="130263" x="4371975" y="2479675"/>
          <p14:tracePt t="130271" x="4371975" y="2486025"/>
          <p14:tracePt t="130279" x="4351338" y="2514600"/>
          <p14:tracePt t="130287" x="4329113" y="2528888"/>
          <p14:tracePt t="130299" x="4294188" y="2557463"/>
          <p14:tracePt t="130343" x="4286250" y="2557463"/>
          <p14:tracePt t="130375" x="4279900" y="2557463"/>
          <p14:tracePt t="130383" x="4271963" y="2557463"/>
          <p14:tracePt t="130391" x="4237038" y="2565400"/>
          <p14:tracePt t="130405" x="4208463" y="2565400"/>
          <p14:tracePt t="130416" x="4186238" y="2565400"/>
          <p14:tracePt t="130433" x="4165600" y="2565400"/>
          <p14:tracePt t="130450" x="4151313" y="2565400"/>
          <p14:tracePt t="130511" x="4143375" y="2565400"/>
          <p14:tracePt t="130516" x="4143375" y="2557463"/>
          <p14:tracePt t="130520" x="4143375" y="2551113"/>
          <p14:tracePt t="130533" x="4143375" y="2522538"/>
          <p14:tracePt t="130550" x="4165600" y="2493963"/>
          <p14:tracePt t="130550" x="4171950" y="2471738"/>
          <p14:tracePt t="130567" x="4179888" y="2465388"/>
          <p14:tracePt t="130582" x="4194175" y="2457450"/>
          <p14:tracePt t="131159" x="4200525" y="2457450"/>
          <p14:tracePt t="131216" x="4208463" y="2457450"/>
          <p14:tracePt t="131487" x="4222750" y="2457450"/>
          <p14:tracePt t="131502" x="4229100" y="2457450"/>
          <p14:tracePt t="131535" x="4237038" y="2457450"/>
          <p14:tracePt t="131547" x="4257675" y="2451100"/>
          <p14:tracePt t="131548" x="4265613" y="2443163"/>
          <p14:tracePt t="131727" x="4271963" y="2443163"/>
          <p14:tracePt t="131735" x="4279900" y="2443163"/>
          <p14:tracePt t="131775" x="4286250" y="2436813"/>
          <p14:tracePt t="131811" x="4300538" y="2436813"/>
          <p14:tracePt t="132159" x="4265613" y="2436813"/>
          <p14:tracePt t="132172" x="4229100" y="2443163"/>
          <p14:tracePt t="132175" x="4171950" y="2457450"/>
          <p14:tracePt t="132183" x="4114800" y="2465388"/>
          <p14:tracePt t="132197" x="4057650" y="2486025"/>
          <p14:tracePt t="132213" x="3979863" y="2486025"/>
          <p14:tracePt t="132213" x="3914775" y="2486025"/>
          <p14:tracePt t="132231" x="3757613" y="2486025"/>
          <p14:tracePt t="132247" x="3600450" y="2486025"/>
          <p14:tracePt t="132264" x="3379788" y="2465388"/>
          <p14:tracePt t="132280" x="3100388" y="2408238"/>
          <p14:tracePt t="132296" x="2822575" y="2393950"/>
          <p14:tracePt t="132313" x="2543175" y="2357438"/>
          <p14:tracePt t="132329" x="2336800" y="2328863"/>
          <p14:tracePt t="132347" x="2185988" y="2279650"/>
          <p14:tracePt t="132364" x="2093913" y="2257425"/>
          <p14:tracePt t="132381" x="2036763" y="2243138"/>
          <p14:tracePt t="132396" x="2000250" y="2228850"/>
          <p14:tracePt t="132414" x="1943100" y="2222500"/>
          <p14:tracePt t="132429" x="1851025" y="2214563"/>
          <p14:tracePt t="132447" x="1808163" y="2193925"/>
          <p14:tracePt t="132463" x="1757363" y="2185988"/>
          <p14:tracePt t="132480" x="1714500" y="2179638"/>
          <p14:tracePt t="132496" x="1700213" y="2171700"/>
          <p14:tracePt t="132513" x="1685925" y="2171700"/>
          <p14:tracePt t="132530" x="1657350" y="2151063"/>
          <p14:tracePt t="132546" x="1614488" y="2143125"/>
          <p14:tracePt t="132564" x="1565275" y="2143125"/>
          <p14:tracePt t="132579" x="1522413" y="2143125"/>
          <p14:tracePt t="132597" x="1471613" y="2143125"/>
          <p14:tracePt t="132612" x="1408113" y="2143125"/>
          <p14:tracePt t="132629" x="1343025" y="2143125"/>
          <p14:tracePt t="132646" x="1271588" y="2143125"/>
          <p14:tracePt t="132663" x="1250950" y="2143125"/>
          <p14:tracePt t="132735" x="1228725" y="2151063"/>
          <p14:tracePt t="132735" x="1228725" y="2165350"/>
          <p14:tracePt t="132750" x="1228725" y="2179638"/>
          <p14:tracePt t="132759" x="1228725" y="2193925"/>
          <p14:tracePt t="132775" x="1236663" y="2208213"/>
          <p14:tracePt t="132780" x="1300163" y="2208213"/>
          <p14:tracePt t="132796" x="1379538" y="2208213"/>
          <p14:tracePt t="132812" x="1443038" y="2208213"/>
          <p14:tracePt t="132830" x="1500188" y="2208213"/>
          <p14:tracePt t="132845" x="1614488" y="2208213"/>
          <p14:tracePt t="132863" x="1693863" y="2208213"/>
          <p14:tracePt t="132878" x="1800225" y="2208213"/>
          <p14:tracePt t="132896" x="1865313" y="2208213"/>
          <p14:tracePt t="132913" x="1922463" y="2208213"/>
          <p14:tracePt t="132930" x="1951038" y="2228850"/>
          <p14:tracePt t="132945" x="1993900" y="2228850"/>
          <p14:tracePt t="132962" x="2065338" y="2228850"/>
          <p14:tracePt t="132979" x="2136775" y="2228850"/>
          <p14:tracePt t="132995" x="2179638" y="2228850"/>
          <p14:tracePt t="133012" x="2208213" y="2228850"/>
          <p14:tracePt t="133029" x="2228850" y="2228850"/>
          <p14:tracePt t="133029" x="2236788" y="2228850"/>
          <p14:tracePt t="133047" x="2243138" y="2228850"/>
          <p14:tracePt t="133063" x="2271713" y="2228850"/>
          <p14:tracePt t="133079" x="2308225" y="2228850"/>
          <p14:tracePt t="133095" x="2322513" y="2228850"/>
          <p14:tracePt t="133112" x="2343150" y="2222500"/>
          <p14:tracePt t="133128" x="2379663" y="2222500"/>
          <p14:tracePt t="133145" x="2400300" y="2222500"/>
          <p14:tracePt t="133161" x="2436813" y="2208213"/>
          <p14:tracePt t="133178" x="2457450" y="2208213"/>
          <p14:tracePt t="133295" x="2428875" y="2208213"/>
          <p14:tracePt t="133299" x="2322513" y="2208213"/>
          <p14:tracePt t="133312" x="2251075" y="2208213"/>
          <p14:tracePt t="133312" x="2122488" y="2185988"/>
          <p14:tracePt t="133328" x="2000250" y="2171700"/>
          <p14:tracePt t="133346" x="1879600" y="2171700"/>
          <p14:tracePt t="133361" x="1779588" y="2171700"/>
          <p14:tracePt t="133379" x="1700213" y="2171700"/>
          <p14:tracePt t="133394" x="1671638" y="2171700"/>
          <p14:tracePt t="133411" x="1657350" y="2171700"/>
          <p14:tracePt t="133428" x="1651000" y="2171700"/>
          <p14:tracePt t="133444" x="1628775" y="2171700"/>
          <p14:tracePt t="133541" x="1714500" y="2171700"/>
          <p14:tracePt t="133567" x="1765300" y="2171700"/>
          <p14:tracePt t="133575" x="1822450" y="2171700"/>
          <p14:tracePt t="133583" x="1928813" y="2171700"/>
          <p14:tracePt t="133595" x="2008188" y="2185988"/>
          <p14:tracePt t="133611" x="2085975" y="2193925"/>
          <p14:tracePt t="133627" x="2143125" y="2208213"/>
          <p14:tracePt t="133645" x="2243138" y="2208213"/>
          <p14:tracePt t="133661" x="2386013" y="2208213"/>
          <p14:tracePt t="133661" x="2436813" y="2208213"/>
          <p14:tracePt t="133679" x="2493963" y="2208213"/>
          <p14:tracePt t="133694" x="2593975" y="2208213"/>
          <p14:tracePt t="133712" x="2665413" y="2208213"/>
          <p14:tracePt t="133729" x="2728913" y="2222500"/>
          <p14:tracePt t="133745" x="2765425" y="2236788"/>
          <p14:tracePt t="133762" x="2771775" y="2236788"/>
          <p14:tracePt t="133847" x="2751138" y="2243138"/>
          <p14:tracePt t="133853" x="2728913" y="2243138"/>
          <p14:tracePt t="133862" x="2686050" y="2243138"/>
          <p14:tracePt t="133871" x="2593975" y="2251075"/>
          <p14:tracePt t="133879" x="2543175" y="2251075"/>
          <p14:tracePt t="133879" x="2493963" y="2251075"/>
          <p14:tracePt t="133895" x="2386013" y="2251075"/>
          <p14:tracePt t="133911" x="2293938" y="2251075"/>
          <p14:tracePt t="133927" x="2136775" y="2251075"/>
          <p14:tracePt t="133945" x="1951038" y="2251075"/>
          <p14:tracePt t="133960" x="1757363" y="2251075"/>
          <p14:tracePt t="133978" x="1622425" y="2251075"/>
          <p14:tracePt t="133994" x="1536700" y="2251075"/>
          <p14:tracePt t="134011" x="1500188" y="2251075"/>
          <p14:tracePt t="134028" x="1471613" y="2251075"/>
          <p14:tracePt t="134045" x="1457325" y="2251075"/>
          <p14:tracePt t="134060" x="1436688" y="2251075"/>
          <p14:tracePt t="134078" x="1422400" y="2251075"/>
          <p14:tracePt t="134093" x="1385888" y="2251075"/>
          <p14:tracePt t="134110" x="1357313" y="2251075"/>
          <p14:tracePt t="134127" x="1328738" y="2251075"/>
          <p14:tracePt t="134144" x="1308100" y="2251075"/>
          <p14:tracePt t="134161" x="1285875" y="2251075"/>
          <p14:tracePt t="134177" x="1279525" y="2251075"/>
          <p14:tracePt t="134194" x="1271588" y="2251075"/>
          <p14:tracePt t="134311" x="1279525" y="2251075"/>
          <p14:tracePt t="134319" x="1336675" y="2251075"/>
          <p14:tracePt t="134327" x="1357313" y="2251075"/>
          <p14:tracePt t="134327" x="1450975" y="2251075"/>
          <p14:tracePt t="134344" x="1543050" y="2251075"/>
          <p14:tracePt t="134360" x="1614488" y="2251075"/>
          <p14:tracePt t="134377" x="1685925" y="2251075"/>
          <p14:tracePt t="134394" x="1728788" y="2251075"/>
          <p14:tracePt t="134410" x="1751013" y="2251075"/>
          <p14:tracePt t="134426" x="1779588" y="2251075"/>
          <p14:tracePt t="134444" x="1808163" y="2251075"/>
          <p14:tracePt t="134460" x="1851025" y="2251075"/>
          <p14:tracePt t="134476" x="1893888" y="2251075"/>
          <p14:tracePt t="134494" x="1957388" y="2251075"/>
          <p14:tracePt t="134509" x="2065338" y="2251075"/>
          <p14:tracePt t="134527" x="2122488" y="2251075"/>
          <p14:tracePt t="134543" x="2151063" y="2251075"/>
          <p14:tracePt t="134560" x="2165350" y="2251075"/>
          <p14:tracePt t="134577" x="2200275" y="2251075"/>
          <p14:tracePt t="134593" x="2243138" y="2251075"/>
          <p14:tracePt t="134609" x="2279650" y="2251075"/>
          <p14:tracePt t="134626" x="2308225" y="2251075"/>
          <p14:tracePt t="134644" x="2328863" y="2251075"/>
          <p14:tracePt t="134659" x="2365375" y="2251075"/>
          <p14:tracePt t="134676" x="2408238" y="2251075"/>
          <p14:tracePt t="134693" x="2465388" y="2251075"/>
          <p14:tracePt t="134710" x="2508250" y="2251075"/>
          <p14:tracePt t="134727" x="2543175" y="2251075"/>
          <p14:tracePt t="134742" x="2565400" y="2251075"/>
          <p14:tracePt t="134791" x="2571750" y="2251075"/>
          <p14:tracePt t="134799" x="2579688" y="2251075"/>
          <p14:tracePt t="134807" x="2586038" y="2251075"/>
          <p14:tracePt t="134839" x="2600325" y="2251075"/>
          <p14:tracePt t="136071" x="2608263" y="2251075"/>
          <p14:tracePt t="136607" x="2614613" y="2251075"/>
          <p14:tracePt t="136639" x="2622550" y="2243138"/>
          <p14:tracePt t="136671" x="2628900" y="2236788"/>
          <p14:tracePt t="136678" x="2636838" y="2236788"/>
          <p14:tracePt t="136679" x="2643188" y="2236788"/>
          <p14:tracePt t="136735" x="2651125" y="2236788"/>
          <p14:tracePt t="136999" x="2657475" y="2236788"/>
          <p14:tracePt t="136999" x="2686050" y="2236788"/>
          <p14:tracePt t="137015" x="2700338" y="2236788"/>
          <p14:tracePt t="137022" x="2722563" y="2236788"/>
          <p14:tracePt t="137030" x="2771775" y="2236788"/>
          <p14:tracePt t="137040" x="2828925" y="2228850"/>
          <p14:tracePt t="137057" x="2908300" y="2222500"/>
          <p14:tracePt t="137073" x="2986088" y="2222500"/>
          <p14:tracePt t="137091" x="3051175" y="2222500"/>
          <p14:tracePt t="137106" x="3108325" y="2222500"/>
          <p14:tracePt t="137124" x="3186113" y="2222500"/>
          <p14:tracePt t="137139" x="3271838" y="2222500"/>
          <p14:tracePt t="137157" x="3465513" y="2222500"/>
          <p14:tracePt t="137172" x="3700463" y="2222500"/>
          <p14:tracePt t="137189" x="3943350" y="2222500"/>
          <p14:tracePt t="137189" x="4065588" y="2222500"/>
          <p14:tracePt t="137207" x="4300538" y="2222500"/>
          <p14:tracePt t="137222" x="4508500" y="2222500"/>
          <p14:tracePt t="137239" x="4714875" y="2222500"/>
          <p14:tracePt t="137256" x="4886325" y="2222500"/>
          <p14:tracePt t="137273" x="5080000" y="2222500"/>
          <p14:tracePt t="137290" x="5265738" y="2222500"/>
          <p14:tracePt t="137306" x="5408613" y="2222500"/>
          <p14:tracePt t="137323" x="5543550" y="2222500"/>
          <p14:tracePt t="137339" x="5672138" y="2236788"/>
          <p14:tracePt t="137355" x="5751513" y="2243138"/>
          <p14:tracePt t="137373" x="5794375" y="2243138"/>
          <p14:tracePt t="137389" x="5837238" y="2243138"/>
          <p14:tracePt t="137406" x="5843588" y="2243138"/>
          <p14:tracePt t="137511" x="5857875" y="2243138"/>
          <p14:tracePt t="137519" x="5865813" y="2243138"/>
          <p14:tracePt t="137519" x="5880100" y="2243138"/>
          <p14:tracePt t="137535" x="5894388" y="2243138"/>
          <p14:tracePt t="138127" x="5900738" y="2243138"/>
          <p14:tracePt t="138145" x="5915025" y="2243138"/>
          <p14:tracePt t="138175" x="5922963" y="2236788"/>
          <p14:tracePt t="139158" x="5929313" y="2236788"/>
          <p14:tracePt t="140639" x="5980113" y="2251075"/>
          <p14:tracePt t="140642" x="5986463" y="2257425"/>
          <p14:tracePt t="140651" x="6043613" y="2300288"/>
          <p14:tracePt t="140668" x="6086475" y="2336800"/>
          <p14:tracePt t="140685" x="6100763" y="2343150"/>
          <p14:tracePt t="140701" x="6129338" y="2365375"/>
          <p14:tracePt t="140718" x="6165850" y="2400300"/>
          <p14:tracePt t="140734" x="6237288" y="2471738"/>
          <p14:tracePt t="140751" x="6286500" y="2522538"/>
          <p14:tracePt t="140768" x="6323013" y="2551113"/>
          <p14:tracePt t="140784" x="6343650" y="2571750"/>
          <p14:tracePt t="140801" x="6380163" y="2586038"/>
          <p14:tracePt t="140817" x="6429375" y="2608263"/>
          <p14:tracePt t="140835" x="6494463" y="2636838"/>
          <p14:tracePt t="140851" x="6537325" y="2665413"/>
          <p14:tracePt t="140867" x="6594475" y="2671763"/>
          <p14:tracePt t="140884" x="6629400" y="2700338"/>
          <p14:tracePt t="140901" x="6643688" y="2700338"/>
          <p14:tracePt t="140917" x="6651625" y="2700338"/>
          <p14:tracePt t="140935" x="6657975" y="2700338"/>
          <p14:tracePt t="140952" x="6672263" y="2700338"/>
          <p14:tracePt t="140967" x="6694488" y="2700338"/>
          <p14:tracePt t="140984" x="6729413" y="2700338"/>
          <p14:tracePt t="141001" x="6751638" y="2686050"/>
          <p14:tracePt t="141018" x="6780213" y="2657475"/>
          <p14:tracePt t="141034" x="6794500" y="2643188"/>
          <p14:tracePt t="141051" x="6808788" y="2622550"/>
          <p14:tracePt t="141067" x="6815138" y="2608263"/>
          <p14:tracePt t="141084" x="6823075" y="2586038"/>
          <p14:tracePt t="141101" x="6837363" y="2565400"/>
          <p14:tracePt t="141117" x="6837363" y="2551113"/>
          <p14:tracePt t="141117" x="6837363" y="2536825"/>
          <p14:tracePt t="141135" x="6837363" y="2528888"/>
          <p14:tracePt t="141151" x="6837363" y="2500313"/>
          <p14:tracePt t="141167" x="6837363" y="2486025"/>
          <p14:tracePt t="141184" x="6837363" y="2471738"/>
          <p14:tracePt t="141200" x="6837363" y="2457450"/>
          <p14:tracePt t="141217" x="6829425" y="2451100"/>
          <p14:tracePt t="141255" x="6823075" y="2436813"/>
          <p14:tracePt t="141266" x="6800850" y="2414588"/>
          <p14:tracePt t="141271" x="6794500" y="2408238"/>
          <p14:tracePt t="141283" x="6772275" y="2400300"/>
          <p14:tracePt t="141327" x="6765925" y="2400300"/>
          <p14:tracePt t="141334" x="6751638" y="2400300"/>
          <p14:tracePt t="141359" x="6737350" y="2400300"/>
          <p14:tracePt t="141366" x="6729413" y="2400300"/>
          <p14:tracePt t="141383" x="6723063" y="2400300"/>
          <p14:tracePt t="141384" x="6715125" y="2400300"/>
          <p14:tracePt t="141401" x="6694488" y="2400300"/>
          <p14:tracePt t="141417" x="6680200" y="2422525"/>
          <p14:tracePt t="141434" x="6672263" y="2428875"/>
          <p14:tracePt t="141450" x="6665913" y="2436813"/>
          <p14:tracePt t="141467" x="6665913" y="2451100"/>
          <p14:tracePt t="141483" x="6665913" y="2465388"/>
          <p14:tracePt t="141501" x="6665913" y="2500313"/>
          <p14:tracePt t="141516" x="6708775" y="2543175"/>
          <p14:tracePt t="141534" x="6737350" y="2571750"/>
          <p14:tracePt t="141550" x="6772275" y="2593975"/>
          <p14:tracePt t="141567" x="6780213" y="2593975"/>
          <p14:tracePt t="141601" x="6786563" y="2600325"/>
          <p14:tracePt t="141617" x="6800850" y="2600325"/>
          <p14:tracePt t="141617" x="6808788" y="2600325"/>
          <p14:tracePt t="141633" x="6815138" y="2600325"/>
          <p14:tracePt t="141650" x="6823075" y="2600325"/>
          <p14:tracePt t="141667" x="6851650" y="2600325"/>
          <p14:tracePt t="141727" x="6858000" y="2600325"/>
          <p14:tracePt t="141759" x="6872288" y="2593975"/>
          <p14:tracePt t="141775" x="6872288" y="2579688"/>
          <p14:tracePt t="141784" x="6872288" y="2551113"/>
          <p14:tracePt t="141800" x="6872288" y="2514600"/>
          <p14:tracePt t="141815" x="6872288" y="2500313"/>
          <p14:tracePt t="141834" x="6858000" y="2471738"/>
          <p14:tracePt t="141849" x="6851650" y="2465388"/>
          <p14:tracePt t="141895" x="6843713" y="2443163"/>
          <p14:tracePt t="141895" x="6837363" y="2436813"/>
          <p14:tracePt t="141919" x="6829425" y="2428875"/>
          <p14:tracePt t="141926" x="6823075" y="2422525"/>
          <p14:tracePt t="141937" x="6815138" y="2422525"/>
          <p14:tracePt t="141951" x="6808788" y="2414588"/>
          <p14:tracePt t="141966" x="6786563" y="2414588"/>
          <p14:tracePt t="141975" x="6780213" y="2414588"/>
          <p14:tracePt t="141983" x="6772275" y="2414588"/>
          <p14:tracePt t="141999" x="6765925" y="2414588"/>
          <p14:tracePt t="142016" x="6751638" y="2414588"/>
          <p14:tracePt t="142033" x="6743700" y="2414588"/>
          <p14:tracePt t="142049" x="6737350" y="2414588"/>
          <p14:tracePt t="142066" x="6715125" y="2414588"/>
          <p14:tracePt t="142083" x="6708775" y="2414588"/>
          <p14:tracePt t="142119" x="6694488" y="2436813"/>
          <p14:tracePt t="142126" x="6680200" y="2443163"/>
          <p14:tracePt t="142132" x="6680200" y="2451100"/>
          <p14:tracePt t="142149" x="6665913" y="2471738"/>
          <p14:tracePt t="142149" x="6657975" y="2479675"/>
          <p14:tracePt t="142166" x="6657975" y="2486025"/>
          <p14:tracePt t="142182" x="6651625" y="2522538"/>
          <p14:tracePt t="142198" x="6651625" y="2543175"/>
          <p14:tracePt t="142216" x="6651625" y="2571750"/>
          <p14:tracePt t="142232" x="6651625" y="2586038"/>
          <p14:tracePt t="142249" x="6651625" y="2600325"/>
          <p14:tracePt t="142265" x="6651625" y="2614613"/>
          <p14:tracePt t="142283" x="6680200" y="2628900"/>
          <p14:tracePt t="142299" x="6694488" y="2643188"/>
          <p14:tracePt t="142315" x="6715125" y="2643188"/>
          <p14:tracePt t="142333" x="6743700" y="2651125"/>
          <p14:tracePt t="142349" x="6751638" y="2651125"/>
          <p14:tracePt t="142391" x="6772275" y="2651125"/>
          <p14:tracePt t="142399" x="6780213" y="2651125"/>
          <p14:tracePt t="142407" x="6794500" y="2651125"/>
          <p14:tracePt t="142423" x="6808788" y="2651125"/>
          <p14:tracePt t="142432" x="6815138" y="2651125"/>
          <p14:tracePt t="142449" x="6837363" y="2636838"/>
          <p14:tracePt t="142465" x="6843713" y="2628900"/>
          <p14:tracePt t="142481" x="6843713" y="2622550"/>
          <p14:tracePt t="142499" x="6858000" y="2586038"/>
          <p14:tracePt t="142544" x="6858000" y="2579688"/>
          <p14:tracePt t="142559" x="6858000" y="2565400"/>
          <p14:tracePt t="142591" x="6858000" y="2557463"/>
          <p14:tracePt t="142599" x="6858000" y="2551113"/>
          <p14:tracePt t="142615" x="6851650" y="2536825"/>
          <p14:tracePt t="142616" x="6843713" y="2522538"/>
          <p14:tracePt t="142632" x="6829425" y="2514600"/>
          <p14:tracePt t="142648" x="6815138" y="2508250"/>
          <p14:tracePt t="142665" x="6808788" y="2500313"/>
          <p14:tracePt t="142682" x="6794500" y="2479675"/>
          <p14:tracePt t="142698" x="6780213" y="2471738"/>
          <p14:tracePt t="142717" x="6772275" y="2471738"/>
          <p14:tracePt t="142731" x="6751638" y="2471738"/>
          <p14:tracePt t="142790" x="6743700" y="2471738"/>
          <p14:tracePt t="142793" x="6737350" y="2471738"/>
          <p14:tracePt t="142815" x="6723063" y="2471738"/>
          <p14:tracePt t="142815" x="6715125" y="2471738"/>
          <p14:tracePt t="142854" x="6708775" y="2471738"/>
          <p14:tracePt t="142862" x="6700838" y="2471738"/>
          <p14:tracePt t="142867" x="6694488" y="2479675"/>
          <p14:tracePt t="142881" x="6686550" y="2493963"/>
          <p14:tracePt t="142897" x="6680200" y="2500313"/>
          <p14:tracePt t="142935" x="6680200" y="2508250"/>
          <p14:tracePt t="142951" x="6680200" y="2514600"/>
          <p14:tracePt t="142967" x="6680200" y="2522538"/>
          <p14:tracePt t="142998" x="6680200" y="2528888"/>
          <p14:tracePt t="143095" x="6680200" y="2536825"/>
          <p14:tracePt t="143103" x="6694488" y="2551113"/>
          <p14:tracePt t="143119" x="6715125" y="2557463"/>
          <p14:tracePt t="143159" x="6723063" y="2557463"/>
          <p14:tracePt t="143164" x="6729413" y="2565400"/>
          <p14:tracePt t="143169" x="6743700" y="2565400"/>
          <p14:tracePt t="143181" x="6751638" y="2565400"/>
          <p14:tracePt t="143197" x="6765925" y="2571750"/>
          <p14:tracePt t="143214" x="6780213" y="2571750"/>
          <p14:tracePt t="143255" x="6786563" y="2571750"/>
          <p14:tracePt t="143263" x="6794500" y="2571750"/>
          <p14:tracePt t="143271" x="6800850" y="2571750"/>
          <p14:tracePt t="143311" x="6815138" y="2571750"/>
          <p14:tracePt t="143415" x="6780213" y="2571750"/>
          <p14:tracePt t="143423" x="6723063" y="2551113"/>
          <p14:tracePt t="143431" x="6715125" y="2551113"/>
          <p14:tracePt t="143431" x="6643688" y="2528888"/>
          <p14:tracePt t="143447" x="6572250" y="2528888"/>
          <p14:tracePt t="143465" x="6523038" y="2522538"/>
          <p14:tracePt t="143480" x="6451600" y="2522538"/>
          <p14:tracePt t="143498" x="6394450" y="2500313"/>
          <p14:tracePt t="143514" x="6337300" y="2493963"/>
          <p14:tracePt t="143531" x="6294438" y="2479675"/>
          <p14:tracePt t="143547" x="6251575" y="2479675"/>
          <p14:tracePt t="143564" x="6215063" y="2479675"/>
          <p14:tracePt t="143581" x="6194425" y="2479675"/>
          <p14:tracePt t="143596" x="6180138" y="2479675"/>
          <p14:tracePt t="143614" x="6157913" y="2479675"/>
          <p14:tracePt t="143630" x="6143625" y="2479675"/>
          <p14:tracePt t="143647" x="6137275" y="2479675"/>
          <p14:tracePt t="143663" x="6115050" y="2479675"/>
          <p14:tracePt t="143681" x="6108700" y="2479675"/>
          <p14:tracePt t="143696" x="6086475" y="2493963"/>
          <p14:tracePt t="143714" x="6072188" y="2493963"/>
          <p14:tracePt t="143731" x="6065838" y="2500313"/>
          <p14:tracePt t="143747" x="6043613" y="2500313"/>
          <p14:tracePt t="143764" x="6029325" y="2508250"/>
          <p14:tracePt t="143807" x="6022975" y="2508250"/>
          <p14:tracePt t="143814" x="6008688" y="2508250"/>
          <p14:tracePt t="143829" x="5986463" y="2536825"/>
          <p14:tracePt t="143871" x="5980113" y="2536825"/>
          <p14:tracePt t="144078" x="5986463" y="2536825"/>
          <p14:tracePt t="144089" x="5994400" y="2536825"/>
          <p14:tracePt t="144239" x="5994400" y="2528888"/>
          <p14:tracePt t="144255" x="5986463" y="2522538"/>
          <p14:tracePt t="144263" x="5980113" y="2522538"/>
          <p14:tracePt t="144271" x="5943600" y="2514600"/>
          <p14:tracePt t="144279" x="5937250" y="2508250"/>
          <p14:tracePt t="144295" x="5922963" y="2493963"/>
          <p14:tracePt t="144313" x="5908675" y="2486025"/>
          <p14:tracePt t="144367" x="5900738" y="2486025"/>
          <p14:tracePt t="144375" x="5894388" y="2479675"/>
          <p14:tracePt t="145375" x="5886450" y="2479675"/>
          <p14:tracePt t="145382" x="5880100" y="2479675"/>
          <p14:tracePt t="145388" x="5872163" y="2479675"/>
          <p14:tracePt t="145396" x="5851525" y="2479675"/>
          <p14:tracePt t="145410" x="5822950" y="2479675"/>
          <p14:tracePt t="145428" x="5794375" y="2479675"/>
          <p14:tracePt t="145444" x="5757863" y="2479675"/>
          <p14:tracePt t="145461" x="5729288" y="2479675"/>
          <p14:tracePt t="145478" x="5686425" y="2479675"/>
          <p14:tracePt t="145494" x="5637213" y="2479675"/>
          <p14:tracePt t="145511" x="5580063" y="2479675"/>
          <p14:tracePt t="145528" x="5537200" y="2479675"/>
          <p14:tracePt t="145545" x="5494338" y="2479675"/>
          <p14:tracePt t="145561" x="5451475" y="2479675"/>
          <p14:tracePt t="145578" x="5414963" y="2479675"/>
          <p14:tracePt t="145594" x="5386388" y="2479675"/>
          <p14:tracePt t="145611" x="5365750" y="2479675"/>
          <p14:tracePt t="145627" x="5329238" y="2479675"/>
          <p14:tracePt t="145644" x="5308600" y="2479675"/>
          <p14:tracePt t="145660" x="5294313" y="2479675"/>
          <p14:tracePt t="145677" x="5265738" y="2479675"/>
          <p14:tracePt t="145693" x="5257800" y="2479675"/>
          <p14:tracePt t="145710" x="5229225" y="2479675"/>
          <p14:tracePt t="145728" x="5222875" y="2479675"/>
          <p14:tracePt t="145744" x="5208588" y="2479675"/>
          <p14:tracePt t="145761" x="5194300" y="2479675"/>
          <p14:tracePt t="145777" x="5180013" y="2479675"/>
          <p14:tracePt t="145794" x="5172075" y="2479675"/>
          <p14:tracePt t="145810" x="5143500" y="2471738"/>
          <p14:tracePt t="145854" x="5137150" y="2465388"/>
          <p14:tracePt t="148687" x="5137150" y="2457450"/>
          <p14:tracePt t="148695" x="5143500" y="2457450"/>
          <p14:tracePt t="148702" x="5180013" y="2451100"/>
          <p14:tracePt t="148723" x="5194300" y="2451100"/>
          <p14:tracePt t="148726" x="5222875" y="2443163"/>
          <p14:tracePt t="148740" x="5251450" y="2422525"/>
          <p14:tracePt t="148756" x="5280025" y="2414588"/>
          <p14:tracePt t="148773" x="5308600" y="2408238"/>
          <p14:tracePt t="148789" x="5343525" y="2400300"/>
          <p14:tracePt t="148789" x="5357813" y="2386013"/>
          <p14:tracePt t="148839" x="5372100" y="2386013"/>
          <p14:tracePt t="148848" x="5380038" y="2386013"/>
          <p14:tracePt t="148849" x="5400675" y="2386013"/>
          <p14:tracePt t="148856" x="5437188" y="2365375"/>
          <p14:tracePt t="148873" x="5486400" y="2357438"/>
          <p14:tracePt t="148890" x="5572125" y="2322513"/>
          <p14:tracePt t="148906" x="5614988" y="2314575"/>
          <p14:tracePt t="148924" x="5637213" y="2308225"/>
          <p14:tracePt t="148939" x="5686425" y="2286000"/>
          <p14:tracePt t="148956" x="5715000" y="2279650"/>
          <p14:tracePt t="148972" x="5757863" y="2279650"/>
          <p14:tracePt t="148990" x="5808663" y="2271713"/>
          <p14:tracePt t="149006" x="5865813" y="2243138"/>
          <p14:tracePt t="149024" x="5900738" y="2228850"/>
          <p14:tracePt t="149039" x="5922963" y="2228850"/>
          <p14:tracePt t="149057" x="5951538" y="2222500"/>
          <p14:tracePt t="149073" x="5957888" y="2222500"/>
          <p14:tracePt t="149207" x="5965825" y="2222500"/>
          <p14:tracePt t="149215" x="5972175" y="2222500"/>
          <p14:tracePt t="149295" x="5980113" y="2222500"/>
          <p14:tracePt t="149315" x="5980113" y="2228850"/>
          <p14:tracePt t="149319" x="5980113" y="2236788"/>
          <p14:tracePt t="149328" x="5980113" y="2243138"/>
          <p14:tracePt t="149338" x="5980113" y="2251075"/>
          <p14:tracePt t="149355" x="5980113" y="2257425"/>
          <p14:tracePt t="149372" x="5980113" y="2265363"/>
          <p14:tracePt t="149389" x="5972175" y="2271713"/>
          <p14:tracePt t="149405" x="5943600" y="2279650"/>
          <p14:tracePt t="149422" x="5908675" y="2286000"/>
          <p14:tracePt t="149439" x="5886450" y="2286000"/>
          <p14:tracePt t="149455" x="5851525" y="2286000"/>
          <p14:tracePt t="149473" x="5843588" y="2286000"/>
          <p14:tracePt t="149488" x="5837238" y="2293938"/>
          <p14:tracePt t="149558" x="5829300" y="2293938"/>
          <p14:tracePt t="149566" x="5815013" y="2293938"/>
          <p14:tracePt t="149582" x="5808663" y="2293938"/>
          <p14:tracePt t="149593" x="5800725" y="2286000"/>
          <p14:tracePt t="149608" x="5800725" y="2279650"/>
          <p14:tracePt t="149614" x="5794375" y="2271713"/>
          <p14:tracePt t="149621" x="5794375" y="2265363"/>
          <p14:tracePt t="149638" x="5794375" y="2222500"/>
          <p14:tracePt t="149655" x="5794375" y="2193925"/>
          <p14:tracePt t="149671" x="5794375" y="2185988"/>
          <p14:tracePt t="149688" x="5794375" y="2179638"/>
          <p14:tracePt t="149704" x="5794375" y="2165350"/>
          <p14:tracePt t="149743" x="5794375" y="2157413"/>
          <p14:tracePt t="149751" x="5794375" y="2143125"/>
          <p14:tracePt t="149783" x="5800725" y="2136775"/>
          <p14:tracePt t="149815" x="5808663" y="2128838"/>
          <p14:tracePt t="149824" x="5815013" y="2122488"/>
          <p14:tracePt t="149871" x="5822950" y="2114550"/>
          <p14:tracePt t="149878" x="5829300" y="2114550"/>
          <p14:tracePt t="149892" x="5837238" y="2114550"/>
          <p14:tracePt t="149926" x="5843588" y="2114550"/>
          <p14:tracePt t="149935" x="5851525" y="2114550"/>
          <p14:tracePt t="149942" x="5872163" y="2114550"/>
          <p14:tracePt t="149955" x="5880100" y="2114550"/>
          <p14:tracePt t="150007" x="5886450" y="2114550"/>
          <p14:tracePt t="150023" x="5908675" y="2114550"/>
          <p14:tracePt t="150031" x="5915025" y="2114550"/>
          <p14:tracePt t="150038" x="5922963" y="2114550"/>
          <p14:tracePt t="150055" x="5929313" y="2114550"/>
          <p14:tracePt t="150062" x="5951538" y="2128838"/>
          <p14:tracePt t="150103" x="5965825" y="2136775"/>
          <p14:tracePt t="150111" x="5972175" y="2157413"/>
          <p14:tracePt t="150128" x="5980113" y="2157413"/>
          <p14:tracePt t="150134" x="5994400" y="2165350"/>
          <p14:tracePt t="150141" x="6000750" y="2171700"/>
          <p14:tracePt t="150155" x="6008688" y="2179638"/>
          <p14:tracePt t="150171" x="6015038" y="2185988"/>
          <p14:tracePt t="150188" x="6015038" y="2193925"/>
          <p14:tracePt t="150204" x="6022975" y="2200275"/>
          <p14:tracePt t="150221" x="6029325" y="2208213"/>
          <p14:tracePt t="150262" x="6029325" y="2222500"/>
          <p14:tracePt t="150271" x="6029325" y="2228850"/>
          <p14:tracePt t="150279" x="6029325" y="2236788"/>
          <p14:tracePt t="150311" x="6029325" y="2243138"/>
          <p14:tracePt t="150320" x="6029325" y="2257425"/>
          <p14:tracePt t="150359" x="6029325" y="2265363"/>
          <p14:tracePt t="150367" x="6029325" y="2279650"/>
          <p14:tracePt t="150382" x="6015038" y="2286000"/>
          <p14:tracePt t="150415" x="6008688" y="2308225"/>
          <p14:tracePt t="150431" x="6000750" y="2314575"/>
          <p14:tracePt t="150462" x="5986463" y="2322513"/>
          <p14:tracePt t="150468" x="5980113" y="2322513"/>
          <p14:tracePt t="150474" x="5957888" y="2328863"/>
          <p14:tracePt t="150486" x="5951538" y="2328863"/>
          <p14:tracePt t="150535" x="5943600" y="2328863"/>
          <p14:tracePt t="150567" x="5929313" y="2328863"/>
          <p14:tracePt t="150580" x="5922963" y="2328863"/>
          <p14:tracePt t="150590" x="5915025" y="2328863"/>
          <p14:tracePt t="150607" x="5908675" y="2328863"/>
          <p14:tracePt t="150615" x="5886450" y="2328863"/>
          <p14:tracePt t="150647" x="5880100" y="2328863"/>
          <p14:tracePt t="150647" x="5872163" y="2328863"/>
          <p14:tracePt t="150671" x="5865813" y="2328863"/>
          <p14:tracePt t="150687" x="5857875" y="2328863"/>
          <p14:tracePt t="150719" x="5843588" y="2322513"/>
          <p14:tracePt t="150735" x="5843588" y="2314575"/>
          <p14:tracePt t="150766" x="5843588" y="2308225"/>
          <p14:tracePt t="150783" x="5843588" y="2300288"/>
          <p14:tracePt t="150794" x="5843588" y="2286000"/>
          <p14:tracePt t="150803" x="5843588" y="2271713"/>
          <p14:tracePt t="150819" x="5843588" y="2265363"/>
          <p14:tracePt t="150820" x="5851525" y="2257425"/>
          <p14:tracePt t="150837" x="5851525" y="2236788"/>
          <p14:tracePt t="150854" x="5851525" y="2228850"/>
          <p14:tracePt t="150903" x="5857875" y="2214563"/>
          <p14:tracePt t="150910" x="5857875" y="2208213"/>
          <p14:tracePt t="150927" x="5857875" y="2200275"/>
          <p14:tracePt t="150940" x="5865813" y="2193925"/>
          <p14:tracePt t="150942" x="5872163" y="2185988"/>
          <p14:tracePt t="150991" x="5880100" y="2179638"/>
          <p14:tracePt t="150999" x="5880100" y="2165350"/>
          <p14:tracePt t="151007" x="5886450" y="2157413"/>
          <p14:tracePt t="151039" x="5900738" y="2157413"/>
          <p14:tracePt t="151047" x="5908675" y="2157413"/>
          <p14:tracePt t="151055" x="5922963" y="2157413"/>
          <p14:tracePt t="151071" x="5929313" y="2157413"/>
          <p14:tracePt t="151071" x="5951538" y="2157413"/>
          <p14:tracePt t="151087" x="5957888" y="2157413"/>
          <p14:tracePt t="151103" x="5965825" y="2157413"/>
          <p14:tracePt t="151143" x="5980113" y="2157413"/>
          <p14:tracePt t="151151" x="5986463" y="2157413"/>
          <p14:tracePt t="151158" x="6000750" y="2157413"/>
          <p14:tracePt t="151199" x="6008688" y="2165350"/>
          <p14:tracePt t="151207" x="6008688" y="2171700"/>
          <p14:tracePt t="151210" x="6022975" y="2185988"/>
          <p14:tracePt t="151247" x="6022975" y="2193925"/>
          <p14:tracePt t="151255" x="6022975" y="2208213"/>
          <p14:tracePt t="151269" x="6022975" y="2228850"/>
          <p14:tracePt t="151271" x="6022975" y="2236788"/>
          <p14:tracePt t="151303" x="6022975" y="2243138"/>
          <p14:tracePt t="151344" x="6022975" y="2251075"/>
          <p14:tracePt t="151375" x="6022975" y="2265363"/>
          <p14:tracePt t="151383" x="6022975" y="2271713"/>
          <p14:tracePt t="151415" x="6022975" y="2286000"/>
          <p14:tracePt t="151430" x="6015038" y="2293938"/>
          <p14:tracePt t="151439" x="6008688" y="2308225"/>
          <p14:tracePt t="151534" x="6000750" y="2308225"/>
          <p14:tracePt t="151567" x="5994400" y="2308225"/>
          <p14:tracePt t="151599" x="5986463" y="2308225"/>
          <p14:tracePt t="151615" x="5980113" y="2308225"/>
          <p14:tracePt t="151631" x="5965825" y="2308225"/>
          <p14:tracePt t="151662" x="5957888" y="2308225"/>
          <p14:tracePt t="151672" x="5951538" y="2308225"/>
          <p14:tracePt t="151678" x="5943600" y="2308225"/>
          <p14:tracePt t="151692" x="5929313" y="2308225"/>
          <p14:tracePt t="151728" x="5908675" y="2308225"/>
          <p14:tracePt t="151759" x="5900738" y="2300288"/>
          <p14:tracePt t="151759" x="5886450" y="2300288"/>
          <p14:tracePt t="151775" x="5880100" y="2293938"/>
          <p14:tracePt t="151806" x="5872163" y="2293938"/>
          <p14:tracePt t="151815" x="5857875" y="2286000"/>
          <p14:tracePt t="151822" x="5851525" y="2279650"/>
          <p14:tracePt t="151839" x="5843588" y="2271713"/>
          <p14:tracePt t="151871" x="5837238" y="2265363"/>
          <p14:tracePt t="151903" x="5829300" y="2257425"/>
          <p14:tracePt t="151918" x="5829300" y="2251075"/>
          <p14:tracePt t="151919" x="5829300" y="2243138"/>
          <p14:tracePt t="151935" x="5815013" y="2236788"/>
          <p14:tracePt t="151983" x="5815013" y="2228850"/>
          <p14:tracePt t="152023" x="5815013" y="2214563"/>
          <p14:tracePt t="152039" x="5815013" y="2208213"/>
          <p14:tracePt t="152079" x="5815013" y="2200275"/>
          <p14:tracePt t="152087" x="5822950" y="2179638"/>
          <p14:tracePt t="152103" x="5829300" y="2179638"/>
          <p14:tracePt t="152104" x="5837238" y="2179638"/>
          <p14:tracePt t="152118" x="5857875" y="2165350"/>
          <p14:tracePt t="152135" x="5880100" y="2157413"/>
          <p14:tracePt t="152207" x="5886450" y="2157413"/>
          <p14:tracePt t="152278" x="5894388" y="2157413"/>
          <p14:tracePt t="152295" x="5894388" y="2165350"/>
          <p14:tracePt t="152303" x="5894388" y="2171700"/>
          <p14:tracePt t="152311" x="5900738" y="2179638"/>
          <p14:tracePt t="152319" x="5908675" y="2185988"/>
          <p14:tracePt t="152334" x="5908675" y="2208213"/>
          <p14:tracePt t="152351" x="5908675" y="2236788"/>
          <p14:tracePt t="152368" x="5908675" y="2251075"/>
          <p14:tracePt t="152385" x="5908675" y="2279650"/>
          <p14:tracePt t="152401" x="5908675" y="2308225"/>
          <p14:tracePt t="152418" x="5915025" y="2328863"/>
          <p14:tracePt t="152434" x="5915025" y="2365375"/>
          <p14:tracePt t="152450" x="5922963" y="2371725"/>
          <p14:tracePt t="152467" x="5937250" y="2400300"/>
          <p14:tracePt t="152511" x="5943600" y="2400300"/>
          <p14:tracePt t="152519" x="5957888" y="2400300"/>
          <p14:tracePt t="152527" x="5965825" y="2400300"/>
          <p14:tracePt t="152534" x="5994400" y="2414588"/>
          <p14:tracePt t="152534" x="6000750" y="2414588"/>
          <p14:tracePt t="152552" x="6037263" y="2414588"/>
          <p14:tracePt t="152568" x="6065838" y="2414588"/>
          <p14:tracePt t="152584" x="6080125" y="2414588"/>
          <p14:tracePt t="152600" x="6100763" y="2414588"/>
          <p14:tracePt t="152618" x="6115050" y="2414588"/>
          <p14:tracePt t="152634" x="6122988" y="2414588"/>
          <p14:tracePt t="152651" x="6137275" y="2414588"/>
          <p14:tracePt t="152667" x="6151563" y="2408238"/>
          <p14:tracePt t="152735" x="6151563" y="2400300"/>
          <p14:tracePt t="152754" x="6151563" y="2393950"/>
          <p14:tracePt t="153239" x="6157913" y="2386013"/>
          <p14:tracePt t="153279" x="6186488" y="2386013"/>
          <p14:tracePt t="153287" x="6194425" y="2386013"/>
          <p14:tracePt t="153289" x="6200775" y="2386013"/>
          <p14:tracePt t="153300" x="6215063" y="2386013"/>
          <p14:tracePt t="153316" x="6229350" y="2386013"/>
          <p14:tracePt t="153333" x="6243638" y="2400300"/>
          <p14:tracePt t="153350" x="6280150" y="2436813"/>
          <p14:tracePt t="153367" x="6300788" y="2471738"/>
          <p14:tracePt t="153383" x="6315075" y="2486025"/>
          <p14:tracePt t="153431" x="6337300" y="2486025"/>
          <p14:tracePt t="153439" x="6343650" y="2486025"/>
          <p14:tracePt t="153439" x="6351588" y="2486025"/>
          <p14:tracePt t="153450" x="6372225" y="2486025"/>
          <p14:tracePt t="153465" x="6380163" y="2486025"/>
          <p14:tracePt t="153482" x="6408738" y="2486025"/>
          <p14:tracePt t="153499" x="6437313" y="2486025"/>
          <p14:tracePt t="153516" x="6465888" y="2486025"/>
          <p14:tracePt t="153532" x="6500813" y="2465388"/>
          <p14:tracePt t="153550" x="6537325" y="2443163"/>
          <p14:tracePt t="153565" x="6586538" y="2414588"/>
          <p14:tracePt t="153583" x="6623050" y="2400300"/>
          <p14:tracePt t="153599" x="6643688" y="2386013"/>
          <p14:tracePt t="153616" x="6672263" y="2371725"/>
          <p14:tracePt t="153662" x="6680200" y="2371725"/>
          <p14:tracePt t="153672" x="6708775" y="2357438"/>
          <p14:tracePt t="153679" x="6715125" y="2357438"/>
          <p14:tracePt t="153687" x="6729413" y="2357438"/>
          <p14:tracePt t="153699" x="6751638" y="2357438"/>
          <p14:tracePt t="153716" x="6772275" y="2357438"/>
          <p14:tracePt t="153732" x="6808788" y="2365375"/>
          <p14:tracePt t="153749" x="6837363" y="2371725"/>
          <p14:tracePt t="153766" x="6886575" y="2400300"/>
          <p14:tracePt t="153783" x="6908800" y="2408238"/>
          <p14:tracePt t="153799" x="6915150" y="2414588"/>
          <p14:tracePt t="153878" x="6937375" y="2428875"/>
          <p14:tracePt t="153882" x="6937375" y="2436813"/>
          <p14:tracePt t="153898" x="6937375" y="2443163"/>
          <p14:tracePt t="153899" x="6937375" y="2486025"/>
          <p14:tracePt t="153915" x="6937375" y="2514600"/>
          <p14:tracePt t="153932" x="6937375" y="2522538"/>
          <p14:tracePt t="153948" x="6937375" y="2543175"/>
          <p14:tracePt t="153966" x="6923088" y="2565400"/>
          <p14:tracePt t="153982" x="6872288" y="2571750"/>
          <p14:tracePt t="153999" x="6829425" y="2593975"/>
          <p14:tracePt t="154016" x="6808788" y="2593975"/>
          <p14:tracePt t="154032" x="6794500" y="2593975"/>
          <p14:tracePt t="154049" x="6786563" y="2593975"/>
          <p14:tracePt t="154066" x="6772275" y="2593975"/>
          <p14:tracePt t="154083" x="6757988" y="2593975"/>
          <p14:tracePt t="154099" x="6723063" y="2593975"/>
          <p14:tracePt t="154116" x="6708775" y="2593975"/>
          <p14:tracePt t="154132" x="6657975" y="2579688"/>
          <p14:tracePt t="154149" x="6643688" y="2571750"/>
          <p14:tracePt t="154165" x="6629400" y="2557463"/>
          <p14:tracePt t="154182" x="6623050" y="2551113"/>
          <p14:tracePt t="154222" x="6600825" y="2536825"/>
          <p14:tracePt t="154232" x="6600825" y="2508250"/>
          <p14:tracePt t="154239" x="6600825" y="2465388"/>
          <p14:tracePt t="154253" x="6600825" y="2428875"/>
          <p14:tracePt t="154264" x="6600825" y="2414588"/>
          <p14:tracePt t="154281" x="6600825" y="2400300"/>
          <p14:tracePt t="154319" x="6600825" y="2386013"/>
          <p14:tracePt t="154415" x="6600825" y="2379663"/>
          <p14:tracePt t="154431" x="6608763" y="2379663"/>
          <p14:tracePt t="154439" x="6623050" y="2379663"/>
          <p14:tracePt t="154448" x="6637338" y="2371725"/>
          <p14:tracePt t="154465" x="6665913" y="2371725"/>
          <p14:tracePt t="154481" x="6680200" y="2371725"/>
          <p14:tracePt t="154498" x="6686550" y="2371725"/>
          <p14:tracePt t="154535" x="6700838" y="2371725"/>
          <p14:tracePt t="154599" x="6708775" y="2371725"/>
          <p14:tracePt t="154607" x="6715125" y="2371725"/>
          <p14:tracePt t="154647" x="6723063" y="2371725"/>
          <p14:tracePt t="154655" x="6729413" y="2371725"/>
          <p14:tracePt t="154661" x="6737350" y="2379663"/>
          <p14:tracePt t="154664" x="6757988" y="2379663"/>
          <p14:tracePt t="154680" x="6808788" y="2393950"/>
          <p14:tracePt t="154699" x="6829425" y="2400300"/>
          <p14:tracePt t="154715" x="6837363" y="2408238"/>
          <p14:tracePt t="154730" x="6843713" y="2408238"/>
          <p14:tracePt t="154748" x="6858000" y="2422525"/>
          <p14:tracePt t="154764" x="6865938" y="2422525"/>
          <p14:tracePt t="154781" x="6872288" y="2422525"/>
          <p14:tracePt t="154797" x="6880225" y="2428875"/>
          <p14:tracePt t="154863" x="6900863" y="2443163"/>
          <p14:tracePt t="154879" x="6915150" y="2451100"/>
          <p14:tracePt t="154895" x="6923088" y="2457450"/>
          <p14:tracePt t="155183" x="6923088" y="2465388"/>
          <p14:tracePt t="155191" x="6923088" y="2471738"/>
          <p14:tracePt t="155199" x="6923088" y="2479675"/>
          <p14:tracePt t="155219" x="6915150" y="2493963"/>
          <p14:tracePt t="155247" x="6915150" y="2500313"/>
          <p14:tracePt t="155263" x="6908800" y="2508250"/>
          <p14:tracePt t="155318" x="6900863" y="2514600"/>
          <p14:tracePt t="155383" x="6894513" y="2522538"/>
          <p14:tracePt t="155414" x="6880225" y="2528888"/>
          <p14:tracePt t="155422" x="6872288" y="2536825"/>
          <p14:tracePt t="155439" x="6858000" y="2543175"/>
          <p14:tracePt t="155446" x="6851650" y="2551113"/>
          <p14:tracePt t="155479" x="6837363" y="2565400"/>
          <p14:tracePt t="155615" x="6823075" y="2579688"/>
          <p14:tracePt t="155678" x="6800850" y="2579688"/>
          <p14:tracePt t="155742" x="6794500" y="2579688"/>
          <p14:tracePt t="155783" x="6780213" y="2579688"/>
          <p14:tracePt t="155823" x="6772275" y="2571750"/>
          <p14:tracePt t="155831" x="6765925" y="2571750"/>
          <p14:tracePt t="155847" x="6757988" y="2571750"/>
          <p14:tracePt t="155863" x="6751638" y="2565400"/>
          <p14:tracePt t="156615" x="6743700" y="2565400"/>
          <p14:tracePt t="156623" x="6715125" y="2565400"/>
          <p14:tracePt t="156628" x="6700838" y="2565400"/>
          <p14:tracePt t="156631" x="6686550" y="2543175"/>
          <p14:tracePt t="156645" x="6637338" y="2543175"/>
          <p14:tracePt t="156662" x="6529388" y="2514600"/>
          <p14:tracePt t="156679" x="6437313" y="2514600"/>
          <p14:tracePt t="156695" x="6308725" y="2479675"/>
          <p14:tracePt t="156712" x="6186488" y="2479675"/>
          <p14:tracePt t="156728" x="6065838" y="2479675"/>
          <p14:tracePt t="156745" x="5872163" y="2479675"/>
          <p14:tracePt t="156761" x="5629275" y="2479675"/>
          <p14:tracePt t="156778" x="5372100" y="2479675"/>
          <p14:tracePt t="156794" x="5165725" y="2500313"/>
          <p14:tracePt t="156811" x="4972050" y="2514600"/>
          <p14:tracePt t="156828" x="4800600" y="2514600"/>
          <p14:tracePt t="156844" x="4643438" y="2514600"/>
          <p14:tracePt t="156862" x="4508500" y="2514600"/>
          <p14:tracePt t="156877" x="4294188" y="2514600"/>
          <p14:tracePt t="156895" x="4100513" y="2551113"/>
          <p14:tracePt t="156911" x="3857625" y="2579688"/>
          <p14:tracePt t="156928" x="3600450" y="2579688"/>
          <p14:tracePt t="156944" x="3343275" y="2579688"/>
          <p14:tracePt t="156960" x="3136900" y="2557463"/>
          <p14:tracePt t="156978" x="3008313" y="2536825"/>
          <p14:tracePt t="156994" x="2865438" y="2522538"/>
          <p14:tracePt t="157010" x="2708275" y="2500313"/>
          <p14:tracePt t="157027" x="2493963" y="2428875"/>
          <p14:tracePt t="157045" x="2279650" y="2400300"/>
          <p14:tracePt t="157060" x="2022475" y="2365375"/>
          <p14:tracePt t="157078" x="1757363" y="2351088"/>
          <p14:tracePt t="157095" x="1679575" y="2351088"/>
          <p14:tracePt t="157111" x="1651000" y="2351088"/>
          <p14:tracePt t="157128" x="1643063" y="2351088"/>
          <p14:tracePt t="157144" x="1636713" y="2351088"/>
          <p14:tracePt t="157161" x="1614488" y="2351088"/>
          <p14:tracePt t="157177" x="1600200" y="2351088"/>
          <p14:tracePt t="157195" x="1557338" y="2351088"/>
          <p14:tracePt t="157210" x="1514475" y="2357438"/>
          <p14:tracePt t="157228" x="1443038" y="2371725"/>
          <p14:tracePt t="157244" x="1343025" y="2436813"/>
          <p14:tracePt t="157261" x="1243013" y="2479675"/>
          <p14:tracePt t="157278" x="1185863" y="2508250"/>
          <p14:tracePt t="157293" x="1150938" y="2551113"/>
          <p14:tracePt t="157311" x="1122363" y="2579688"/>
          <p14:tracePt t="157327" x="1100138" y="2651125"/>
          <p14:tracePt t="157344" x="1071563" y="2708275"/>
          <p14:tracePt t="157361" x="1065213" y="2728913"/>
          <p14:tracePt t="157378" x="1057275" y="2743200"/>
          <p14:tracePt t="157393" x="1050925" y="2757488"/>
          <p14:tracePt t="157410" x="1050925" y="2765425"/>
          <p14:tracePt t="157479" x="1050925" y="2779713"/>
          <p14:tracePt t="157494" x="1057275" y="2786063"/>
          <p14:tracePt t="157503" x="1079500" y="2794000"/>
          <p14:tracePt t="157516" x="1114425" y="2794000"/>
          <p14:tracePt t="157527" x="1122363" y="2794000"/>
          <p14:tracePt t="157527" x="1157288" y="2794000"/>
          <p14:tracePt t="157543" x="1200150" y="2794000"/>
          <p14:tracePt t="157561" x="1236663" y="2808288"/>
          <p14:tracePt t="157576" x="1257300" y="2808288"/>
          <p14:tracePt t="157594" x="1293813" y="2822575"/>
          <p14:tracePt t="157638" x="1300163" y="2822575"/>
          <p14:tracePt t="157647" x="1322388" y="2822575"/>
          <p14:tracePt t="157654" x="1328738" y="2822575"/>
          <p14:tracePt t="157662" x="1357313" y="2822575"/>
          <p14:tracePt t="157676" x="1379538" y="2828925"/>
          <p14:tracePt t="157727" x="1393825" y="2828925"/>
          <p14:tracePt t="157735" x="1400175" y="2828925"/>
          <p14:tracePt t="157741" x="1408113" y="2828925"/>
          <p14:tracePt t="157743" x="1428750" y="2828925"/>
          <p14:tracePt t="157759" x="1436688" y="2836863"/>
          <p14:tracePt t="157959" x="1443038" y="2836863"/>
          <p14:tracePt t="157967" x="1471613" y="2836863"/>
          <p14:tracePt t="157983" x="1485900" y="2851150"/>
          <p14:tracePt t="158422" x="1493838" y="2851150"/>
          <p14:tracePt t="158430" x="1528763" y="2851150"/>
          <p14:tracePt t="158439" x="1536700" y="2851150"/>
          <p14:tracePt t="158439" x="1550988" y="2851150"/>
          <p14:tracePt t="158459" x="1557338" y="2851150"/>
          <p14:tracePt t="158459" x="1593850" y="2851150"/>
          <p14:tracePt t="158475" x="1651000" y="2851150"/>
          <p14:tracePt t="158493" x="1765300" y="2851150"/>
          <p14:tracePt t="158509" x="1928813" y="2879725"/>
          <p14:tracePt t="158526" x="2079625" y="2943225"/>
          <p14:tracePt t="158526" x="2128838" y="2943225"/>
          <p14:tracePt t="158542" x="2265363" y="2986088"/>
          <p14:tracePt t="158560" x="2343150" y="3008313"/>
          <p14:tracePt t="158575" x="2400300" y="3028950"/>
          <p14:tracePt t="158592" x="2428875" y="3036888"/>
          <p14:tracePt t="158662" x="2436813" y="3036888"/>
          <p14:tracePt t="158670" x="2471738" y="3036888"/>
          <p14:tracePt t="158679" x="2486025" y="3036888"/>
          <p14:tracePt t="158692" x="2536825" y="3036888"/>
          <p14:tracePt t="158695" x="2593975" y="3036888"/>
          <p14:tracePt t="158709" x="2614613" y="3036888"/>
          <p14:tracePt t="158815" x="2671763" y="3036888"/>
          <p14:tracePt t="158822" x="2808288" y="3028950"/>
          <p14:tracePt t="158830" x="2914650" y="3014663"/>
          <p14:tracePt t="158838" x="2971800" y="3008313"/>
          <p14:tracePt t="158846" x="3051175" y="3000375"/>
          <p14:tracePt t="158858" x="3086100" y="3000375"/>
          <p14:tracePt t="158875" x="3094038" y="3000375"/>
          <p14:tracePt t="159000" x="3122613" y="2979738"/>
          <p14:tracePt t="159079" x="3136900" y="2971800"/>
          <p14:tracePt t="159095" x="3165475" y="2965450"/>
          <p14:tracePt t="159111" x="3186113" y="2951163"/>
          <p14:tracePt t="159127" x="3200400" y="2936875"/>
          <p14:tracePt t="159141" x="3208338" y="2928938"/>
          <p14:tracePt t="159351" x="3214688" y="2922588"/>
          <p14:tracePt t="159463" x="3228975" y="2914650"/>
          <p14:tracePt t="159470" x="3243263" y="2894013"/>
          <p14:tracePt t="159479" x="3251200" y="2886075"/>
          <p14:tracePt t="159526" x="3257550" y="2879725"/>
          <p14:tracePt t="159543" x="3279775" y="2871788"/>
          <p14:tracePt t="159550" x="3286125" y="2871788"/>
          <p14:tracePt t="159550" x="3294063" y="2865438"/>
          <p14:tracePt t="159559" x="3300413" y="2857500"/>
          <p14:tracePt t="159574" x="3308350" y="2851150"/>
          <p14:tracePt t="159615" x="3314700" y="2851150"/>
          <p14:tracePt t="159630" x="3322638" y="2843213"/>
          <p14:tracePt t="159646" x="3328988" y="2843213"/>
          <p14:tracePt t="159654" x="3357563" y="2843213"/>
          <p14:tracePt t="159662" x="3371850" y="2843213"/>
          <p14:tracePt t="159674" x="3379788" y="2843213"/>
          <p14:tracePt t="159690" x="3400425" y="2836863"/>
          <p14:tracePt t="159742" x="3414713" y="2836863"/>
          <p14:tracePt t="159750" x="3443288" y="2814638"/>
          <p14:tracePt t="159758" x="3451225" y="2808288"/>
          <p14:tracePt t="159774" x="3457575" y="2808288"/>
          <p14:tracePt t="159791" x="3465513" y="2800350"/>
          <p14:tracePt t="159791" x="3471863" y="2800350"/>
          <p14:tracePt t="159911" x="3479800" y="2800350"/>
          <p14:tracePt t="159922" x="3486150" y="2800350"/>
          <p14:tracePt t="159951" x="3494088" y="2800350"/>
          <p14:tracePt t="159958" x="3508375" y="2800350"/>
          <p14:tracePt t="159958" x="3508375" y="2808288"/>
          <p14:tracePt t="159982" x="3508375" y="2814638"/>
          <p14:tracePt t="159999" x="3508375" y="2822575"/>
          <p14:tracePt t="160031" x="3508375" y="2836863"/>
          <p14:tracePt t="160039" x="3500438" y="2843213"/>
          <p14:tracePt t="160103" x="3494088" y="2851150"/>
          <p14:tracePt t="160111" x="3486150" y="2851150"/>
          <p14:tracePt t="160115" x="3479800" y="2843213"/>
          <p14:tracePt t="160124" x="3457575" y="2836863"/>
          <p14:tracePt t="160166" x="3451225" y="2828925"/>
          <p14:tracePt t="160175" x="3436938" y="2822575"/>
          <p14:tracePt t="160214" x="3429000" y="2808288"/>
          <p14:tracePt t="160262" x="3429000" y="2800350"/>
          <p14:tracePt t="160295" x="3429000" y="2779713"/>
          <p14:tracePt t="160310" x="3429000" y="2771775"/>
          <p14:tracePt t="160342" x="3429000" y="2765425"/>
          <p14:tracePt t="160358" x="3429000" y="2757488"/>
          <p14:tracePt t="160374" x="3429000" y="2743200"/>
          <p14:tracePt t="160391" x="3429000" y="2736850"/>
          <p14:tracePt t="160391" x="3429000" y="2728913"/>
          <p14:tracePt t="160406" x="3429000" y="2722563"/>
          <p14:tracePt t="160423" x="3443288" y="2708275"/>
          <p14:tracePt t="160439" x="3457575" y="2693988"/>
          <p14:tracePt t="160494" x="3465513" y="2686050"/>
          <p14:tracePt t="160566" x="3471863" y="2686050"/>
          <p14:tracePt t="160576" x="3479800" y="2686050"/>
          <p14:tracePt t="160582" x="3494088" y="2686050"/>
          <p14:tracePt t="160597" x="3500438" y="2693988"/>
          <p14:tracePt t="160631" x="3522663" y="2714625"/>
          <p14:tracePt t="160635" x="3522663" y="2722563"/>
          <p14:tracePt t="160790" x="3514725" y="2743200"/>
          <p14:tracePt t="160990" x="3514725" y="2751138"/>
          <p14:tracePt t="160998" x="3522663" y="2751138"/>
          <p14:tracePt t="161005" x="3551238" y="2771775"/>
          <p14:tracePt t="161021" x="3600450" y="2786063"/>
          <p14:tracePt t="161038" x="3629025" y="2794000"/>
          <p14:tracePt t="161055" x="3657600" y="2814638"/>
          <p14:tracePt t="161072" x="3700463" y="2822575"/>
          <p14:tracePt t="161089" x="3765550" y="2822575"/>
          <p14:tracePt t="161104" x="3808413" y="2822575"/>
          <p14:tracePt t="161122" x="3822700" y="2822575"/>
          <p14:tracePt t="161138" x="3857625" y="2822575"/>
          <p14:tracePt t="161155" x="3871913" y="2822575"/>
          <p14:tracePt t="161171" x="3894138" y="2822575"/>
          <p14:tracePt t="161188" x="3908425" y="2822575"/>
          <p14:tracePt t="161205" x="3929063" y="2822575"/>
          <p14:tracePt t="161221" x="3937000" y="2822575"/>
          <p14:tracePt t="161238" x="3965575" y="2822575"/>
          <p14:tracePt t="161255" x="3971925" y="2822575"/>
          <p14:tracePt t="161271" x="3979863" y="2822575"/>
          <p14:tracePt t="161287" x="4008438" y="2822575"/>
          <p14:tracePt t="161304" x="4014788" y="2822575"/>
          <p14:tracePt t="161321" x="4022725" y="2822575"/>
          <p14:tracePt t="161338" x="4029075" y="2814638"/>
          <p14:tracePt t="161354" x="4043363" y="2814638"/>
          <p14:tracePt t="161371" x="4057650" y="2814638"/>
          <p14:tracePt t="161389" x="4079875" y="2814638"/>
          <p14:tracePt t="161404" x="4108450" y="2808288"/>
          <p14:tracePt t="161422" x="4137025" y="2800350"/>
          <p14:tracePt t="161438" x="4151313" y="2794000"/>
          <p14:tracePt t="161438" x="4157663" y="2786063"/>
          <p14:tracePt t="161455" x="4165600" y="2786063"/>
          <p14:tracePt t="161550" x="4157663" y="2786063"/>
          <p14:tracePt t="161558" x="4122738" y="2786063"/>
          <p14:tracePt t="161564" x="4094163" y="2786063"/>
          <p14:tracePt t="161571" x="3986213" y="2786063"/>
          <p14:tracePt t="161587" x="3865563" y="2786063"/>
          <p14:tracePt t="161605" x="3771900" y="2786063"/>
          <p14:tracePt t="161621" x="3665538" y="2786063"/>
          <p14:tracePt t="161638" x="3557588" y="2786063"/>
          <p14:tracePt t="161654" x="3386138" y="2786063"/>
          <p14:tracePt t="161671" x="3214688" y="2786063"/>
          <p14:tracePt t="161688" x="3022600" y="2786063"/>
          <p14:tracePt t="161704" x="2814638" y="2786063"/>
          <p14:tracePt t="161720" x="2693988" y="2786063"/>
          <p14:tracePt t="161737" x="2571750" y="2786063"/>
          <p14:tracePt t="161754" x="2493963" y="2786063"/>
          <p14:tracePt t="161770" x="2428875" y="2786063"/>
          <p14:tracePt t="161787" x="2351088" y="2786063"/>
          <p14:tracePt t="161803" x="2300288" y="2786063"/>
          <p14:tracePt t="161820" x="2243138" y="2794000"/>
          <p14:tracePt t="161838" x="2214563" y="2794000"/>
          <p14:tracePt t="161853" x="2200275" y="2794000"/>
          <p14:tracePt t="161871" x="2185988" y="2794000"/>
          <p14:tracePt t="161998" x="2179638" y="2794000"/>
          <p14:tracePt t="162062" x="2171700" y="2800350"/>
          <p14:tracePt t="162070" x="2179638" y="2814638"/>
          <p14:tracePt t="162079" x="2185988" y="2822575"/>
          <p14:tracePt t="162086" x="2214563" y="2828925"/>
          <p14:tracePt t="162104" x="2228850" y="2828925"/>
          <p14:tracePt t="162120" x="2265363" y="2828925"/>
          <p14:tracePt t="162137" x="2314575" y="2828925"/>
          <p14:tracePt t="162153" x="2351088" y="2828925"/>
          <p14:tracePt t="162170" x="2379663" y="2828925"/>
          <p14:tracePt t="162186" x="2393950" y="2828925"/>
          <p14:tracePt t="162204" x="2400300" y="2828925"/>
          <p14:tracePt t="162220" x="2422525" y="2828925"/>
          <p14:tracePt t="162238" x="2436813" y="2828925"/>
          <p14:tracePt t="162279" x="2451100" y="2828925"/>
          <p14:tracePt t="162286" x="2457450" y="2828925"/>
          <p14:tracePt t="162318" x="2465388" y="2828925"/>
          <p14:tracePt t="162446" x="2457450" y="2828925"/>
          <p14:tracePt t="162452" x="2443163" y="2822575"/>
          <p14:tracePt t="162456" x="2436813" y="2822575"/>
          <p14:tracePt t="162469" x="2386013" y="2822575"/>
          <p14:tracePt t="162487" x="2379663" y="2822575"/>
          <p14:tracePt t="162503" x="2371725" y="2822575"/>
          <p14:tracePt t="162519" x="2357438" y="2822575"/>
          <p14:tracePt t="162537" x="2351088" y="2822575"/>
          <p14:tracePt t="162695" x="2371725" y="2822575"/>
          <p14:tracePt t="162702" x="2379663" y="2822575"/>
          <p14:tracePt t="162711" x="2400300" y="2822575"/>
          <p14:tracePt t="162713" x="2436813" y="2828925"/>
          <p14:tracePt t="162719" x="2471738" y="2828925"/>
          <p14:tracePt t="162736" x="2500313" y="2828925"/>
          <p14:tracePt t="162753" x="2514600" y="2828925"/>
          <p14:tracePt t="162769" x="2536825" y="2828925"/>
          <p14:tracePt t="162786" x="2543175" y="2828925"/>
          <p14:tracePt t="162802" x="2551113" y="2828925"/>
          <p14:tracePt t="162820" x="2557463" y="2828925"/>
          <p14:tracePt t="162863" x="2579688" y="2828925"/>
          <p14:tracePt t="162958" x="2557463" y="2822575"/>
          <p14:tracePt t="162967" x="2500313" y="2822575"/>
          <p14:tracePt t="162972" x="2486025" y="2822575"/>
          <p14:tracePt t="162976" x="2479675" y="2822575"/>
          <p14:tracePt t="162986" x="2451100" y="2822575"/>
          <p14:tracePt t="163003" x="2422525" y="2822575"/>
          <p14:tracePt t="163020" x="2408238" y="2822575"/>
          <p14:tracePt t="163035" x="2386013" y="2822575"/>
          <p14:tracePt t="163054" x="2371725" y="2822575"/>
          <p14:tracePt t="163069" x="2365375" y="2822575"/>
          <p14:tracePt t="163280" x="2379663" y="2828925"/>
          <p14:tracePt t="163287" x="2386013" y="2828925"/>
          <p14:tracePt t="163302" x="2422525" y="2828925"/>
          <p14:tracePt t="163303" x="2443163" y="2828925"/>
          <p14:tracePt t="163303" x="2457450" y="2828925"/>
          <p14:tracePt t="163319" x="2493963" y="2836863"/>
          <p14:tracePt t="163335" x="2508250" y="2836863"/>
          <p14:tracePt t="163352" x="2528888" y="2836863"/>
          <p14:tracePt t="163470" x="2522538" y="2836863"/>
          <p14:tracePt t="163483" x="2486025" y="2843213"/>
          <p14:tracePt t="163486" x="2457450" y="2843213"/>
          <p14:tracePt t="163491" x="2443163" y="2843213"/>
          <p14:tracePt t="163501" x="2393950" y="2843213"/>
          <p14:tracePt t="163519" x="2365375" y="2843213"/>
          <p14:tracePt t="163536" x="2351088" y="2843213"/>
          <p14:tracePt t="163552" x="2336800" y="2843213"/>
          <p14:tracePt t="163568" x="2328863" y="2843213"/>
          <p14:tracePt t="163585" x="2322513" y="2843213"/>
          <p14:tracePt t="163603" x="2314575" y="2843213"/>
          <p14:tracePt t="163619" x="2300288" y="2843213"/>
          <p14:tracePt t="163774" x="2308225" y="2865438"/>
          <p14:tracePt t="163791" x="2322513" y="2865438"/>
          <p14:tracePt t="163801" x="2336800" y="2865438"/>
          <p14:tracePt t="163806" x="2386013" y="2865438"/>
          <p14:tracePt t="163818" x="2457450" y="2865438"/>
          <p14:tracePt t="163835" x="2479675" y="2871788"/>
          <p14:tracePt t="163851" x="2522538" y="2871788"/>
          <p14:tracePt t="163869" x="2543175" y="2871788"/>
          <p14:tracePt t="163885" x="2557463" y="2879725"/>
          <p14:tracePt t="164031" x="2551113" y="2879725"/>
          <p14:tracePt t="164038" x="2536825" y="2886075"/>
          <p14:tracePt t="164054" x="2522538" y="2886075"/>
          <p14:tracePt t="164062" x="2514600" y="2886075"/>
          <p14:tracePt t="164070" x="2479675" y="2886075"/>
          <p14:tracePt t="164085" x="2471738" y="2886075"/>
          <p14:tracePt t="164101" x="2465388" y="2886075"/>
          <p14:tracePt t="164118" x="2457450" y="2886075"/>
          <p14:tracePt t="164175" x="2443163" y="2886075"/>
          <p14:tracePt t="164191" x="2436813" y="2886075"/>
          <p14:tracePt t="164196" x="2428875" y="2886075"/>
          <p14:tracePt t="164350" x="2451100" y="2900363"/>
          <p14:tracePt t="164366" x="2465388" y="2900363"/>
          <p14:tracePt t="164374" x="2486025" y="2900363"/>
          <p14:tracePt t="164384" x="2500313" y="2900363"/>
          <p14:tracePt t="164401" x="2508250" y="2900363"/>
          <p14:tracePt t="164417" x="2514600" y="2900363"/>
          <p14:tracePt t="164582" x="2508250" y="2900363"/>
          <p14:tracePt t="164590" x="2500313" y="2900363"/>
          <p14:tracePt t="164599" x="2479675" y="2894013"/>
          <p14:tracePt t="164604" x="2471738" y="2894013"/>
          <p14:tracePt t="164616" x="2465388" y="2894013"/>
          <p14:tracePt t="164634" x="2436813" y="2886075"/>
          <p14:tracePt t="164671" x="2428875" y="2886075"/>
          <p14:tracePt t="164671" x="2414588" y="2871788"/>
          <p14:tracePt t="164687" x="2408238" y="2871788"/>
          <p14:tracePt t="164695" x="2400300" y="2871788"/>
          <p14:tracePt t="164710" x="2386013" y="2865438"/>
          <p14:tracePt t="164870" x="2393950" y="2865438"/>
          <p14:tracePt t="164878" x="2400300" y="2865438"/>
          <p14:tracePt t="164891" x="2408238" y="2865438"/>
          <p14:tracePt t="164901" x="2422525" y="2865438"/>
          <p14:tracePt t="164917" x="2428875" y="2865438"/>
          <p14:tracePt t="164932" x="2443163" y="2865438"/>
          <p14:tracePt t="164950" x="2457450" y="2865438"/>
          <p14:tracePt t="164950" x="2465388" y="2857500"/>
          <p14:tracePt t="165031" x="2471738" y="2857500"/>
          <p14:tracePt t="165046" x="2479675" y="2857500"/>
          <p14:tracePt t="165049" x="2493963" y="2857500"/>
          <p14:tracePt t="165065" x="2500313" y="2857500"/>
          <p14:tracePt t="165294" x="2493963" y="2851150"/>
          <p14:tracePt t="165302" x="2443163" y="2822575"/>
          <p14:tracePt t="165308" x="2414588" y="2814638"/>
          <p14:tracePt t="165315" x="2393950" y="2814638"/>
          <p14:tracePt t="165332" x="2371725" y="2800350"/>
          <p14:tracePt t="165349" x="2365375" y="2800350"/>
          <p14:tracePt t="165391" x="2357438" y="2800350"/>
          <p14:tracePt t="165406" x="2343150" y="2800350"/>
          <p14:tracePt t="165414" x="2322513" y="2779713"/>
          <p14:tracePt t="165420" x="2314575" y="2779713"/>
          <p14:tracePt t="165432" x="2300288" y="2779713"/>
          <p14:tracePt t="165449" x="2279650" y="2771775"/>
          <p14:tracePt t="165599" x="2293938" y="2771775"/>
          <p14:tracePt t="165630" x="2300288" y="2771775"/>
          <p14:tracePt t="165642" x="2314575" y="2771775"/>
          <p14:tracePt t="165643" x="2322513" y="2779713"/>
          <p14:tracePt t="165649" x="2336800" y="2779713"/>
          <p14:tracePt t="165665" x="2365375" y="2794000"/>
          <p14:tracePt t="165683" x="2371725" y="2794000"/>
          <p14:tracePt t="165698" x="2379663" y="2794000"/>
          <p14:tracePt t="165743" x="2393950" y="2794000"/>
          <p14:tracePt t="165753" x="2400300" y="2794000"/>
          <p14:tracePt t="165774" x="2408238" y="2794000"/>
          <p14:tracePt t="166031" x="2393950" y="2794000"/>
          <p14:tracePt t="166038" x="2365375" y="2794000"/>
          <p14:tracePt t="166048" x="2357438" y="2794000"/>
          <p14:tracePt t="166050" x="2314575" y="2779713"/>
          <p14:tracePt t="166064" x="2286000" y="2771775"/>
          <p14:tracePt t="166081" x="2271713" y="2771775"/>
          <p14:tracePt t="166098" x="2251075" y="2771775"/>
          <p14:tracePt t="166114" x="2228850" y="2765425"/>
          <p14:tracePt t="166174" x="2214563" y="2765425"/>
          <p14:tracePt t="166239" x="2208213" y="2757488"/>
          <p14:tracePt t="166256" x="2208213" y="2751138"/>
          <p14:tracePt t="166268" x="2208213" y="2743200"/>
          <p14:tracePt t="166270" x="2208213" y="2722563"/>
          <p14:tracePt t="166281" x="2214563" y="2708275"/>
          <p14:tracePt t="166297" x="2222500" y="2700338"/>
          <p14:tracePt t="166315" x="2251075" y="2671763"/>
          <p14:tracePt t="166331" x="2265363" y="2651125"/>
          <p14:tracePt t="166348" x="2271713" y="2622550"/>
          <p14:tracePt t="166364" x="2286000" y="2608263"/>
          <p14:tracePt t="166381" x="2293938" y="2579688"/>
          <p14:tracePt t="166397" x="2293938" y="2571750"/>
          <p14:tracePt t="166413" x="2300288" y="2536825"/>
          <p14:tracePt t="166431" x="2322513" y="2514600"/>
          <p14:tracePt t="166448" x="2328863" y="2493963"/>
          <p14:tracePt t="166465" x="2336800" y="2479675"/>
          <p14:tracePt t="166480" x="2336800" y="2471738"/>
          <p14:tracePt t="166599" x="2343150" y="2465388"/>
          <p14:tracePt t="166602" x="2351088" y="2465388"/>
          <p14:tracePt t="166622" x="2357438" y="2465388"/>
          <p14:tracePt t="166630" x="2365375" y="2465388"/>
          <p14:tracePt t="166671" x="2379663" y="2471738"/>
          <p14:tracePt t="166686" x="2386013" y="2471738"/>
          <p14:tracePt t="166695" x="2393950" y="2471738"/>
          <p14:tracePt t="166710" x="2400300" y="2479675"/>
          <p14:tracePt t="166742" x="2408238" y="2479675"/>
          <p14:tracePt t="166755" x="2422525" y="2479675"/>
          <p14:tracePt t="166798" x="2428875" y="2479675"/>
          <p14:tracePt t="166870" x="2436813" y="2479675"/>
          <p14:tracePt t="166926" x="2443163" y="2486025"/>
          <p14:tracePt t="167046" x="2436813" y="2508250"/>
          <p14:tracePt t="167052" x="2428875" y="2508250"/>
          <p14:tracePt t="167063" x="2414588" y="2514600"/>
          <p14:tracePt t="167063" x="2400300" y="2514600"/>
          <p14:tracePt t="167080" x="2386013" y="2522538"/>
          <p14:tracePt t="167097" x="2371725" y="2522538"/>
          <p14:tracePt t="167113" x="2357438" y="2522538"/>
          <p14:tracePt t="167130" x="2328863" y="2522538"/>
          <p14:tracePt t="167146" x="2314575" y="2522538"/>
          <p14:tracePt t="167163" x="2293938" y="2522538"/>
          <p14:tracePt t="167179" x="2286000" y="2522538"/>
          <p14:tracePt t="167196" x="2271713" y="2522538"/>
          <p14:tracePt t="167239" x="2257425" y="2522538"/>
          <p14:tracePt t="167278" x="2251075" y="2522538"/>
          <p14:tracePt t="167311" x="2243138" y="2522538"/>
          <p14:tracePt t="167326" x="2236788" y="2522538"/>
          <p14:tracePt t="167366" x="2222500" y="2522538"/>
          <p14:tracePt t="167375" x="2214563" y="2522538"/>
          <p14:tracePt t="167391" x="2214563" y="2514600"/>
          <p14:tracePt t="167407" x="2214563" y="2508250"/>
          <p14:tracePt t="167430" x="2214563" y="2500313"/>
          <p14:tracePt t="167447" x="2214563" y="2493963"/>
          <p14:tracePt t="167479" x="2214563" y="2479675"/>
          <p14:tracePt t="167494" x="2214563" y="2471738"/>
          <p14:tracePt t="167496" x="2214563" y="2465388"/>
          <p14:tracePt t="167513" x="2214563" y="2443163"/>
          <p14:tracePt t="167529" x="2214563" y="2422525"/>
          <p14:tracePt t="167575" x="2222500" y="2414588"/>
          <p14:tracePt t="167614" x="2236788" y="2414588"/>
          <p14:tracePt t="167630" x="2251075" y="2408238"/>
          <p14:tracePt t="167670" x="2279650" y="2408238"/>
          <p14:tracePt t="167679" x="2300288" y="2408238"/>
          <p14:tracePt t="167682" x="2322513" y="2408238"/>
          <p14:tracePt t="167696" x="2336800" y="2408238"/>
          <p14:tracePt t="167712" x="2357438" y="2408238"/>
          <p14:tracePt t="167729" x="2365375" y="2408238"/>
          <p14:tracePt t="167746" x="2379663" y="2408238"/>
          <p14:tracePt t="167762" x="2422525" y="2408238"/>
          <p14:tracePt t="167779" x="2457450" y="2408238"/>
          <p14:tracePt t="167796" x="2486025" y="2408238"/>
          <p14:tracePt t="167829" x="2493963" y="2408238"/>
          <p14:tracePt t="167863" x="2500313" y="2408238"/>
          <p14:tracePt t="167871" x="2508250" y="2408238"/>
          <p14:tracePt t="167910" x="2522538" y="2408238"/>
          <p14:tracePt t="167922" x="2528888" y="2414588"/>
          <p14:tracePt t="167926" x="2536825" y="2428875"/>
          <p14:tracePt t="167951" x="2536825" y="2436813"/>
          <p14:tracePt t="167958" x="2536825" y="2451100"/>
          <p14:tracePt t="167966" x="2536825" y="2457450"/>
          <p14:tracePt t="167979" x="2536825" y="2471738"/>
          <p14:tracePt t="167996" x="2536825" y="2493963"/>
          <p14:tracePt t="168011" x="2536825" y="2500313"/>
          <p14:tracePt t="168029" x="2536825" y="2528888"/>
          <p14:tracePt t="168045" x="2522538" y="2543175"/>
          <p14:tracePt t="168045" x="2500313" y="2551113"/>
          <p14:tracePt t="168063" x="2479675" y="2551113"/>
          <p14:tracePt t="168079" x="2443163" y="2565400"/>
          <p14:tracePt t="168095" x="2422525" y="2565400"/>
          <p14:tracePt t="168111" x="2408238" y="2565400"/>
          <p14:tracePt t="168128" x="2386013" y="2565400"/>
          <p14:tracePt t="168145" x="2365375" y="2565400"/>
          <p14:tracePt t="168162" x="2343150" y="2565400"/>
          <p14:tracePt t="168178" x="2328863" y="2565400"/>
          <p14:tracePt t="168195" x="2300288" y="2557463"/>
          <p14:tracePt t="168212" x="2279650" y="2543175"/>
          <p14:tracePt t="168228" x="2265363" y="2536825"/>
          <p14:tracePt t="168245" x="2251075" y="2528888"/>
          <p14:tracePt t="168262" x="2222500" y="2514600"/>
          <p14:tracePt t="168278" x="2214563" y="2514600"/>
          <p14:tracePt t="168295" x="2200275" y="2508250"/>
          <p14:tracePt t="168311" x="2193925" y="2500313"/>
          <p14:tracePt t="168382" x="2185988" y="2493963"/>
          <p14:tracePt t="168399" x="2179638" y="2486025"/>
          <p14:tracePt t="168431" x="2179638" y="2471738"/>
          <p14:tracePt t="168439" x="2179638" y="2465388"/>
          <p14:tracePt t="168455" x="2179638" y="2451100"/>
          <p14:tracePt t="168486" x="2179638" y="2436813"/>
          <p14:tracePt t="168494" x="2193925" y="2414588"/>
          <p14:tracePt t="168499" x="2208213" y="2408238"/>
          <p14:tracePt t="168510" x="2214563" y="2400300"/>
          <p14:tracePt t="168528" x="2222500" y="2400300"/>
          <p14:tracePt t="168545" x="2236788" y="2379663"/>
          <p14:tracePt t="168590" x="2243138" y="2379663"/>
          <p14:tracePt t="168599" x="2251075" y="2379663"/>
          <p14:tracePt t="168610" x="2257425" y="2379663"/>
          <p14:tracePt t="168611" x="2286000" y="2379663"/>
          <p14:tracePt t="168627" x="2300288" y="2379663"/>
          <p14:tracePt t="168644" x="2322513" y="2379663"/>
          <p14:tracePt t="168661" x="2328863" y="2379663"/>
          <p14:tracePt t="168678" x="2336800" y="2379663"/>
          <p14:tracePt t="168678" x="2343150" y="2379663"/>
          <p14:tracePt t="168694" x="2365375" y="2386013"/>
          <p14:tracePt t="168711" x="2371725" y="2386013"/>
          <p14:tracePt t="168728" x="2379663" y="2400300"/>
          <p14:tracePt t="168744" x="2408238" y="2400300"/>
          <p14:tracePt t="168761" x="2422525" y="2414588"/>
          <p14:tracePt t="168806" x="2451100" y="2422525"/>
          <p14:tracePt t="168855" x="2457450" y="2422525"/>
          <p14:tracePt t="168863" x="2465388" y="2428875"/>
          <p14:tracePt t="168910" x="2479675" y="2428875"/>
          <p14:tracePt t="168921" x="2486025" y="2436813"/>
          <p14:tracePt t="168950" x="2493963" y="2443163"/>
          <p14:tracePt t="168958" x="2500313" y="2451100"/>
          <p14:tracePt t="168966" x="2508250" y="2465388"/>
          <p14:tracePt t="169031" x="2508250" y="2471738"/>
          <p14:tracePt t="169046" x="2508250" y="2486025"/>
          <p14:tracePt t="169046" x="2522538" y="2493963"/>
          <p14:tracePt t="169062" x="2528888" y="2500313"/>
          <p14:tracePt t="169102" x="2528888" y="2508250"/>
          <p14:tracePt t="169182" x="2528888" y="2514600"/>
          <p14:tracePt t="169199" x="2514600" y="2514600"/>
          <p14:tracePt t="169215" x="2500313" y="2514600"/>
          <p14:tracePt t="169223" x="2493963" y="2514600"/>
          <p14:tracePt t="169231" x="2465388" y="2514600"/>
          <p14:tracePt t="169244" x="2436813" y="2536825"/>
          <p14:tracePt t="169286" x="2414588" y="2536825"/>
          <p14:tracePt t="169295" x="2408238" y="2536825"/>
          <p14:tracePt t="169302" x="2400300" y="2536825"/>
          <p14:tracePt t="169310" x="2393950" y="2536825"/>
          <p14:tracePt t="169326" x="2379663" y="2536825"/>
          <p14:tracePt t="169344" x="2365375" y="2536825"/>
          <p14:tracePt t="169360" x="2357438" y="2528888"/>
          <p14:tracePt t="169376" x="2336800" y="2522538"/>
          <p14:tracePt t="169394" x="2322513" y="2522538"/>
          <p14:tracePt t="169410" x="2314575" y="2514600"/>
          <p14:tracePt t="169427" x="2308225" y="2514600"/>
          <p14:tracePt t="169443" x="2286000" y="2500313"/>
          <p14:tracePt t="169495" x="2265363" y="2500313"/>
          <p14:tracePt t="169511" x="2257425" y="2500313"/>
          <p14:tracePt t="169542" x="2251075" y="2493963"/>
          <p14:tracePt t="169775" x="2257425" y="2493963"/>
          <p14:tracePt t="169790" x="2265363" y="2493963"/>
          <p14:tracePt t="169797" x="2279650" y="2493963"/>
          <p14:tracePt t="169810" x="2300288" y="2493963"/>
          <p14:tracePt t="169826" x="2308225" y="2493963"/>
          <p14:tracePt t="169843" x="2322513" y="2493963"/>
          <p14:tracePt t="169859" x="2328863" y="2493963"/>
          <p14:tracePt t="169875" x="2336800" y="2493963"/>
          <p14:tracePt t="169911" x="2343150" y="2493963"/>
          <p14:tracePt t="169911" x="2357438" y="2493963"/>
          <p14:tracePt t="169925" x="2379663" y="2493963"/>
          <p14:tracePt t="169974" x="2393950" y="2493963"/>
          <p14:tracePt t="169978" x="2400300" y="2493963"/>
          <p14:tracePt t="169982" x="2408238" y="2493963"/>
          <p14:tracePt t="169993" x="2436813" y="2493963"/>
          <p14:tracePt t="170008" x="2443163" y="2493963"/>
          <p14:tracePt t="170334" x="2414588" y="2493963"/>
          <p14:tracePt t="170346" x="2408238" y="2493963"/>
          <p14:tracePt t="170350" x="2400300" y="2493963"/>
          <p14:tracePt t="170350" x="2393950" y="2493963"/>
          <p14:tracePt t="170359" x="2365375" y="2493963"/>
          <p14:tracePt t="170375" x="2322513" y="2493963"/>
          <p14:tracePt t="170392" x="2243138" y="2493963"/>
          <p14:tracePt t="170408" x="2122488" y="2493963"/>
          <p14:tracePt t="170424" x="2014538" y="2493963"/>
          <p14:tracePt t="170441" x="1908175" y="2493963"/>
          <p14:tracePt t="170459" x="1865313" y="2493963"/>
          <p14:tracePt t="170475" x="1822450" y="2493963"/>
          <p14:tracePt t="170492" x="1808163" y="2493963"/>
          <p14:tracePt t="170509" x="1785938" y="2486025"/>
          <p14:tracePt t="170525" x="1771650" y="2486025"/>
          <p14:tracePt t="170525" x="1765300" y="2486025"/>
          <p14:tracePt t="170543" x="1751013" y="2486025"/>
          <p14:tracePt t="170558" x="1693863" y="2486025"/>
          <p14:tracePt t="170575" x="1651000" y="2486025"/>
          <p14:tracePt t="170592" x="1614488" y="2486025"/>
          <p14:tracePt t="170607" x="1579563" y="2486025"/>
          <p14:tracePt t="170625" x="1565275" y="2486025"/>
          <p14:tracePt t="170642" x="1536700" y="2486025"/>
          <p14:tracePt t="170658" x="1522413" y="2486025"/>
          <p14:tracePt t="170674" x="1493838" y="2486025"/>
          <p14:tracePt t="170692" x="1485900" y="2486025"/>
          <p14:tracePt t="170707" x="1479550" y="2486025"/>
          <p14:tracePt t="170750" x="1457325" y="2486025"/>
          <p14:tracePt t="170759" x="1443038" y="2486025"/>
          <p14:tracePt t="170763" x="1422400" y="2486025"/>
          <p14:tracePt t="170775" x="1414463" y="2486025"/>
          <p14:tracePt t="170791" x="1408113" y="2486025"/>
          <p14:tracePt t="170871" x="1393825" y="2493963"/>
          <p14:tracePt t="170887" x="1393825" y="2500313"/>
          <p14:tracePt t="170894" x="1393825" y="2508250"/>
          <p14:tracePt t="170907" x="1393825" y="2522538"/>
          <p14:tracePt t="170927" x="1393825" y="2528888"/>
          <p14:tracePt t="170958" x="1393825" y="2536825"/>
          <p14:tracePt t="170967" x="1408113" y="2543175"/>
          <p14:tracePt t="170974" x="1422400" y="2543175"/>
          <p14:tracePt t="170991" x="1479550" y="2543175"/>
          <p14:tracePt t="171008" x="1500188" y="2543175"/>
          <p14:tracePt t="171025" x="1528763" y="2543175"/>
          <p14:tracePt t="171041" x="1557338" y="2536825"/>
          <p14:tracePt t="171057" x="1571625" y="2522538"/>
          <p14:tracePt t="171074" x="1579563" y="2500313"/>
          <p14:tracePt t="171091" x="1579563" y="2465388"/>
          <p14:tracePt t="171108" x="1579563" y="2443163"/>
          <p14:tracePt t="171124" x="1579563" y="2414588"/>
          <p14:tracePt t="171141" x="1579563" y="2379663"/>
          <p14:tracePt t="171157" x="1543050" y="2371725"/>
          <p14:tracePt t="171157" x="1536700" y="2371725"/>
          <p14:tracePt t="171175" x="1528763" y="2371725"/>
          <p14:tracePt t="171190" x="1522413" y="2371725"/>
          <p14:tracePt t="171238" x="1508125" y="2371725"/>
          <p14:tracePt t="171255" x="1500188" y="2371725"/>
          <p14:tracePt t="171270" x="1493838" y="2371725"/>
          <p14:tracePt t="171279" x="1493838" y="2379663"/>
          <p14:tracePt t="171294" x="1500188" y="2393950"/>
          <p14:tracePt t="171326" x="1528763" y="2414588"/>
          <p14:tracePt t="171346" x="1536700" y="2414588"/>
          <p14:tracePt t="171350" x="1543050" y="2414588"/>
          <p14:tracePt t="171356" x="1565275" y="2414588"/>
          <p14:tracePt t="171374" x="1571625" y="2414588"/>
          <p14:tracePt t="171438" x="1571625" y="2408238"/>
          <p14:tracePt t="171455" x="1571625" y="2379663"/>
          <p14:tracePt t="171466" x="1543050" y="2371725"/>
          <p14:tracePt t="171467" x="1528763" y="2371725"/>
          <p14:tracePt t="171473" x="1493838" y="2371725"/>
          <p14:tracePt t="171490" x="1479550" y="2365375"/>
          <p14:tracePt t="171566" x="1471613" y="2365375"/>
          <p14:tracePt t="171575" x="1471613" y="2371725"/>
          <p14:tracePt t="171579" x="1479550" y="2379663"/>
          <p14:tracePt t="171590" x="1493838" y="2386013"/>
          <p14:tracePt t="171606" x="1508125" y="2386013"/>
          <p14:tracePt t="171624" x="1528763" y="2386013"/>
          <p14:tracePt t="171702" x="1528763" y="2371725"/>
          <p14:tracePt t="171710" x="1514475" y="2357438"/>
          <p14:tracePt t="171718" x="1471613" y="2328863"/>
          <p14:tracePt t="171726" x="1414463" y="2308225"/>
          <p14:tracePt t="171740" x="1371600" y="2300288"/>
          <p14:tracePt t="171756" x="1357313" y="2300288"/>
          <p14:tracePt t="171773" x="1350963" y="2300288"/>
          <p14:tracePt t="171806" x="1343025" y="2300288"/>
          <p14:tracePt t="171806" x="1350963" y="2336800"/>
          <p14:tracePt t="171823" x="1357313" y="2351088"/>
          <p14:tracePt t="171840" x="1371600" y="2365375"/>
          <p14:tracePt t="171856" x="1379538" y="2365375"/>
          <p14:tracePt t="171894" x="1393825" y="2365375"/>
          <p14:tracePt t="171906" x="1414463" y="2365375"/>
          <p14:tracePt t="171910" x="1428750" y="2365375"/>
          <p14:tracePt t="171923" x="1428750" y="2351088"/>
          <p14:tracePt t="171939" x="1414463" y="2314575"/>
          <p14:tracePt t="171955" x="1408113" y="2308225"/>
          <p14:tracePt t="171973" x="1393825" y="2300288"/>
          <p14:tracePt t="171990" x="1385888" y="2300288"/>
          <p14:tracePt t="172006" x="1343025" y="2300288"/>
          <p14:tracePt t="172023" x="1336675" y="2300288"/>
          <p14:tracePt t="172040" x="1328738" y="2300288"/>
          <p14:tracePt t="172055" x="1336675" y="2328863"/>
          <p14:tracePt t="172073" x="1343025" y="2328863"/>
          <p14:tracePt t="172089" x="1357313" y="2328863"/>
          <p14:tracePt t="172106" x="1371600" y="2336800"/>
          <p14:tracePt t="172123" x="1385888" y="2336800"/>
          <p14:tracePt t="172140" x="1414463" y="2336800"/>
          <p14:tracePt t="172156" x="1422400" y="2336800"/>
          <p14:tracePt t="172206" x="1428750" y="2336800"/>
          <p14:tracePt t="172334" x="1422400" y="2336800"/>
          <p14:tracePt t="172347" x="1422400" y="2343150"/>
          <p14:tracePt t="172351" x="1422400" y="2351088"/>
          <p14:tracePt t="172351" x="1428750" y="2357438"/>
          <p14:tracePt t="172374" x="1443038" y="2357438"/>
          <p14:tracePt t="172383" x="1450975" y="2357438"/>
          <p14:tracePt t="172390" x="1485900" y="2357438"/>
          <p14:tracePt t="172405" x="1493838" y="2357438"/>
          <p14:tracePt t="172421" x="1508125" y="2357438"/>
          <p14:tracePt t="172439" x="1528763" y="2365375"/>
          <p14:tracePt t="172455" x="1550988" y="2365375"/>
          <p14:tracePt t="172473" x="1565275" y="2371725"/>
          <p14:tracePt t="172489" x="1579563" y="2379663"/>
          <p14:tracePt t="172505" x="1614488" y="2414588"/>
          <p14:tracePt t="172522" x="1671638" y="2451100"/>
          <p14:tracePt t="172538" x="1736725" y="2500313"/>
          <p14:tracePt t="172557" x="1822450" y="2522538"/>
          <p14:tracePt t="172571" x="1843088" y="2528888"/>
          <p14:tracePt t="172589" x="1851025" y="2536825"/>
          <p14:tracePt t="172605" x="1865313" y="2536825"/>
          <p14:tracePt t="172605" x="1893888" y="2543175"/>
          <p14:tracePt t="172639" x="1908175" y="2543175"/>
          <p14:tracePt t="172639" x="1928813" y="2557463"/>
          <p14:tracePt t="172655" x="1965325" y="2571750"/>
          <p14:tracePt t="172671" x="1993900" y="2586038"/>
          <p14:tracePt t="172689" x="2022475" y="2593975"/>
          <p14:tracePt t="172735" x="2028825" y="2593975"/>
          <p14:tracePt t="172743" x="2065338" y="2614613"/>
          <p14:tracePt t="172759" x="2071688" y="2614613"/>
          <p14:tracePt t="172759" x="2085975" y="2622550"/>
          <p14:tracePt t="172774" x="2093913" y="2622550"/>
          <p14:tracePt t="172782" x="2100263" y="2622550"/>
          <p14:tracePt t="172805" x="2108200" y="2622550"/>
          <p14:tracePt t="172806" x="2128838" y="2628900"/>
          <p14:tracePt t="172822" x="2143125" y="2628900"/>
          <p14:tracePt t="172838" x="2171700" y="2628900"/>
          <p14:tracePt t="172855" x="2179638" y="2628900"/>
          <p14:tracePt t="172903" x="2185988" y="2628900"/>
          <p14:tracePt t="172911" x="2200275" y="2628900"/>
          <p14:tracePt t="172927" x="2208213" y="2628900"/>
          <p14:tracePt t="172943" x="2214563" y="2636838"/>
          <p14:tracePt t="172974" x="2222500" y="2643188"/>
          <p14:tracePt t="172986" x="2228850" y="2651125"/>
          <p14:tracePt t="172989" x="2228850" y="2665413"/>
          <p14:tracePt t="173005" x="2228850" y="2686050"/>
          <p14:tracePt t="173054" x="2228850" y="2693988"/>
          <p14:tracePt t="173062" x="2228850" y="2708275"/>
          <p14:tracePt t="173066" x="2228850" y="2714625"/>
          <p14:tracePt t="173071" x="2228850" y="2728913"/>
          <p14:tracePt t="173087" x="2228850" y="2743200"/>
          <p14:tracePt t="173105" x="2214563" y="2751138"/>
          <p14:tracePt t="173121" x="2200275" y="2765425"/>
          <p14:tracePt t="173139" x="2193925" y="2771775"/>
          <p14:tracePt t="173154" x="2185988" y="2771775"/>
          <p14:tracePt t="173170" x="2171700" y="2771775"/>
          <p14:tracePt t="173188" x="2165350" y="2771775"/>
          <p14:tracePt t="173239" x="2151063" y="2771775"/>
          <p14:tracePt t="173247" x="2122488" y="2779713"/>
          <p14:tracePt t="173254" x="2079625" y="2779713"/>
          <p14:tracePt t="173270" x="2057400" y="2786063"/>
          <p14:tracePt t="173334" x="2051050" y="2786063"/>
          <p14:tracePt t="173342" x="2043113" y="2786063"/>
          <p14:tracePt t="173350" x="2028825" y="2786063"/>
          <p14:tracePt t="173359" x="2000250" y="2794000"/>
          <p14:tracePt t="173371" x="1979613" y="2794000"/>
          <p14:tracePt t="173388" x="1965325" y="2794000"/>
          <p14:tracePt t="173404" x="1951038" y="2794000"/>
          <p14:tracePt t="173446" x="1943100" y="2794000"/>
          <p14:tracePt t="173454" x="1936750" y="2800350"/>
          <p14:tracePt t="173510" x="1928813" y="2808288"/>
          <p14:tracePt t="173527" x="1922463" y="2808288"/>
          <p14:tracePt t="173574" x="1922463" y="2800350"/>
          <p14:tracePt t="173623" x="1922463" y="2786063"/>
          <p14:tracePt t="173678" x="1922463" y="2779713"/>
          <p14:tracePt t="173693" x="1928813" y="2779713"/>
          <p14:tracePt t="173694" x="1936750" y="2779713"/>
          <p14:tracePt t="173703" x="1951038" y="2779713"/>
          <p14:tracePt t="173720" x="1971675" y="2779713"/>
          <p14:tracePt t="173767" x="1979613" y="2779713"/>
          <p14:tracePt t="173774" x="1985963" y="2779713"/>
          <p14:tracePt t="173790" x="2008188" y="2786063"/>
          <p14:tracePt t="173814" x="2014538" y="2786063"/>
          <p14:tracePt t="173831" x="2022475" y="2786063"/>
          <p14:tracePt t="173846" x="2043113" y="2786063"/>
          <p14:tracePt t="173862" x="2051050" y="2786063"/>
          <p14:tracePt t="173880" x="2057400" y="2786063"/>
          <p14:tracePt t="173894" x="2065338" y="2786063"/>
          <p14:tracePt t="173959" x="2079625" y="2786063"/>
          <p14:tracePt t="173966" x="2085975" y="2786063"/>
          <p14:tracePt t="173986" x="2093913" y="2786063"/>
          <p14:tracePt t="173991" x="2100263" y="2786063"/>
          <p14:tracePt t="174002" x="2114550" y="2786063"/>
          <p14:tracePt t="174019" x="2128838" y="2786063"/>
          <p14:tracePt t="174037" x="2136775" y="2786063"/>
          <p14:tracePt t="174078" x="2151063" y="2786063"/>
          <p14:tracePt t="174086" x="2157413" y="2794000"/>
          <p14:tracePt t="174134" x="2165350" y="2794000"/>
          <p14:tracePt t="174140" x="2171700" y="2794000"/>
          <p14:tracePt t="174145" x="2193925" y="2794000"/>
          <p14:tracePt t="174152" x="2200275" y="2794000"/>
          <p14:tracePt t="174198" x="2208213" y="2794000"/>
          <p14:tracePt t="174206" x="2214563" y="2800350"/>
          <p14:tracePt t="174214" x="2222500" y="2808288"/>
          <p14:tracePt t="174219" x="2236788" y="2808288"/>
          <p14:tracePt t="174236" x="2243138" y="2808288"/>
          <p14:tracePt t="174253" x="2257425" y="2814638"/>
          <p14:tracePt t="174319" x="2265363" y="2814638"/>
          <p14:tracePt t="174334" x="2271713" y="2814638"/>
          <p14:tracePt t="174350" x="2279650" y="2814638"/>
          <p14:tracePt t="174366" x="2300288" y="2814638"/>
          <p14:tracePt t="174382" x="2308225" y="2814638"/>
          <p14:tracePt t="174391" x="2314575" y="2822575"/>
          <p14:tracePt t="174423" x="2322513" y="2822575"/>
          <p14:tracePt t="174430" x="2351088" y="2822575"/>
          <p14:tracePt t="174440" x="2357438" y="2822575"/>
          <p14:tracePt t="174452" x="2379663" y="2828925"/>
          <p14:tracePt t="174469" x="2386013" y="2828925"/>
          <p14:tracePt t="174518" x="2393950" y="2828925"/>
          <p14:tracePt t="174527" x="2400300" y="2828925"/>
          <p14:tracePt t="174534" x="2428875" y="2836863"/>
          <p14:tracePt t="174567" x="2436813" y="2843213"/>
          <p14:tracePt t="174598" x="2443163" y="2843213"/>
          <p14:tracePt t="174611" x="2457450" y="2857500"/>
          <p14:tracePt t="174614" x="2465388" y="2857500"/>
          <p14:tracePt t="174622" x="2471738" y="2857500"/>
          <p14:tracePt t="174694" x="2479675" y="2857500"/>
          <p14:tracePt t="174726" x="2493963" y="2857500"/>
          <p14:tracePt t="174742" x="2500313" y="2857500"/>
          <p14:tracePt t="174759" x="2508250" y="2857500"/>
          <p14:tracePt t="174766" x="2514600" y="2857500"/>
          <p14:tracePt t="174773" x="2528888" y="2857500"/>
          <p14:tracePt t="174785" x="2536825" y="2857500"/>
          <p14:tracePt t="174895" x="2543175" y="2857500"/>
          <p14:tracePt t="174910" x="2551113" y="2857500"/>
          <p14:tracePt t="175118" x="2543175" y="2857500"/>
          <p14:tracePt t="175134" x="2536825" y="2857500"/>
          <p14:tracePt t="175142" x="2528888" y="2857500"/>
          <p14:tracePt t="175151" x="2508250" y="2857500"/>
          <p14:tracePt t="175168" x="2493963" y="2857500"/>
          <p14:tracePt t="175185" x="2471738" y="2857500"/>
          <p14:tracePt t="175201" x="2436813" y="2857500"/>
          <p14:tracePt t="175218" x="2422525" y="2857500"/>
          <p14:tracePt t="175234" x="2400300" y="2857500"/>
          <p14:tracePt t="175252" x="2386013" y="2857500"/>
          <p14:tracePt t="175267" x="2365375" y="2857500"/>
          <p14:tracePt t="175284" x="2343150" y="2857500"/>
          <p14:tracePt t="175302" x="2322513" y="2857500"/>
          <p14:tracePt t="175317" x="2308225" y="2857500"/>
          <p14:tracePt t="175335" x="2300288" y="2857500"/>
          <p14:tracePt t="175351" x="2286000" y="2857500"/>
          <p14:tracePt t="175368" x="2279650" y="2857500"/>
          <p14:tracePt t="175384" x="2271713" y="2857500"/>
          <p14:tracePt t="175402" x="2265363" y="2857500"/>
          <p14:tracePt t="175455" x="2251075" y="2857500"/>
          <p14:tracePt t="175462" x="2243138" y="2857500"/>
          <p14:tracePt t="175598" x="2243138" y="2865438"/>
          <p14:tracePt t="175638" x="2257425" y="2871788"/>
          <p14:tracePt t="175646" x="2271713" y="2871788"/>
          <p14:tracePt t="175654" x="2300288" y="2886075"/>
          <p14:tracePt t="175668" x="2314575" y="2886075"/>
          <p14:tracePt t="175685" x="2357438" y="2886075"/>
          <p14:tracePt t="175701" x="2371725" y="2886075"/>
          <p14:tracePt t="175717" x="2393950" y="2894013"/>
          <p14:tracePt t="175734" x="2408238" y="2894013"/>
          <p14:tracePt t="175751" x="2428875" y="2894013"/>
          <p14:tracePt t="175768" x="2436813" y="2894013"/>
          <p14:tracePt t="175806" x="2451100" y="2894013"/>
          <p14:tracePt t="175838" x="2479675" y="2894013"/>
          <p14:tracePt t="175838" x="2486025" y="2886075"/>
          <p14:tracePt t="175878" x="2493963" y="2879725"/>
          <p14:tracePt t="175926" x="2508250" y="2879725"/>
          <p14:tracePt t="176046" x="2486025" y="2879725"/>
          <p14:tracePt t="176054" x="2479675" y="2879725"/>
          <p14:tracePt t="176062" x="2471738" y="2879725"/>
          <p14:tracePt t="176070" x="2428875" y="2879725"/>
          <p14:tracePt t="176083" x="2400300" y="2879725"/>
          <p14:tracePt t="176100" x="2365375" y="2879725"/>
          <p14:tracePt t="176117" x="2336800" y="2879725"/>
          <p14:tracePt t="176134" x="2300288" y="2879725"/>
          <p14:tracePt t="176134" x="2279650" y="2879725"/>
          <p14:tracePt t="176151" x="2257425" y="2879725"/>
          <p14:tracePt t="176166" x="2228850" y="2871788"/>
          <p14:tracePt t="176326" x="2236788" y="2871788"/>
          <p14:tracePt t="176335" x="2243138" y="2871788"/>
          <p14:tracePt t="176342" x="2265363" y="2871788"/>
          <p14:tracePt t="176350" x="2308225" y="2871788"/>
          <p14:tracePt t="176367" x="2343150" y="2871788"/>
          <p14:tracePt t="176382" x="2357438" y="2871788"/>
          <p14:tracePt t="176400" x="2393950" y="2871788"/>
          <p14:tracePt t="176417" x="2422525" y="2871788"/>
          <p14:tracePt t="176433" x="2428875" y="2871788"/>
          <p14:tracePt t="176450" x="2451100" y="2871788"/>
          <p14:tracePt t="176494" x="2465388" y="2871788"/>
          <p14:tracePt t="176502" x="2479675" y="2871788"/>
          <p14:tracePt t="176518" x="2486025" y="2871788"/>
          <p14:tracePt t="176518" x="2493963" y="2871788"/>
          <p14:tracePt t="176532" x="2500313" y="2871788"/>
          <p14:tracePt t="176654" x="2479675" y="2871788"/>
          <p14:tracePt t="176663" x="2457450" y="2871788"/>
          <p14:tracePt t="176664" x="2414588" y="2871788"/>
          <p14:tracePt t="176682" x="2371725" y="2871788"/>
          <p14:tracePt t="176700" x="2336800" y="2871788"/>
          <p14:tracePt t="176716" x="2308225" y="2871788"/>
          <p14:tracePt t="176732" x="2293938" y="2871788"/>
          <p14:tracePt t="176750" x="2257425" y="2851150"/>
          <p14:tracePt t="176791" x="2251075" y="2851150"/>
          <p14:tracePt t="176799" x="2228850" y="2843213"/>
          <p14:tracePt t="176846" x="2222500" y="2843213"/>
          <p14:tracePt t="176927" x="2236788" y="2843213"/>
          <p14:tracePt t="176934" x="2251075" y="2843213"/>
          <p14:tracePt t="176942" x="2265363" y="2843213"/>
          <p14:tracePt t="176951" x="2300288" y="2843213"/>
          <p14:tracePt t="176966" x="2336800" y="2843213"/>
          <p14:tracePt t="176982" x="2386013" y="2843213"/>
          <p14:tracePt t="176999" x="2414588" y="2851150"/>
          <p14:tracePt t="177016" x="2422525" y="2851150"/>
          <p14:tracePt t="177032" x="2428875" y="2851150"/>
          <p14:tracePt t="177222" x="2422525" y="2851150"/>
          <p14:tracePt t="177230" x="2408238" y="2843213"/>
          <p14:tracePt t="177238" x="2400300" y="2843213"/>
          <p14:tracePt t="177246" x="2393950" y="2843213"/>
          <p14:tracePt t="177255" x="2379663" y="2843213"/>
          <p14:tracePt t="177265" x="2351088" y="2836863"/>
          <p14:tracePt t="177281" x="2343150" y="2836863"/>
          <p14:tracePt t="177299" x="2322513" y="2828925"/>
          <p14:tracePt t="177342" x="2314575" y="2828925"/>
          <p14:tracePt t="177358" x="2308225" y="2828925"/>
          <p14:tracePt t="177366" x="2300288" y="2822575"/>
          <p14:tracePt t="177510" x="2300288" y="2814638"/>
          <p14:tracePt t="177518" x="2308225" y="2814638"/>
          <p14:tracePt t="177519" x="2314575" y="2814638"/>
          <p14:tracePt t="177531" x="2343150" y="2814638"/>
          <p14:tracePt t="177548" x="2371725" y="2814638"/>
          <p14:tracePt t="177565" x="2408238" y="2822575"/>
          <p14:tracePt t="177581" x="2428875" y="2822575"/>
          <p14:tracePt t="177598" x="2436813" y="2822575"/>
          <p14:tracePt t="177758" x="2443163" y="2822575"/>
          <p14:tracePt t="177791" x="2457450" y="2822575"/>
          <p14:tracePt t="177846" x="2465388" y="2822575"/>
          <p14:tracePt t="177862" x="2471738" y="2822575"/>
          <p14:tracePt t="177894" x="2479675" y="2822575"/>
          <p14:tracePt t="177934" x="2486025" y="2822575"/>
          <p14:tracePt t="177942" x="2493963" y="2822575"/>
          <p14:tracePt t="179710" x="2508250" y="2822575"/>
          <p14:tracePt t="179718" x="2536825" y="2836863"/>
          <p14:tracePt t="179726" x="2543175" y="2836863"/>
          <p14:tracePt t="179734" x="2557463" y="2836863"/>
          <p14:tracePt t="179745" x="2586038" y="2836863"/>
          <p14:tracePt t="179761" x="2600325" y="2836863"/>
          <p14:tracePt t="179778" x="2643188" y="2851150"/>
          <p14:tracePt t="179795" x="2686050" y="2857500"/>
          <p14:tracePt t="179811" x="2765425" y="2871788"/>
          <p14:tracePt t="179829" x="2857500" y="2871788"/>
          <p14:tracePt t="179845" x="2936875" y="2900363"/>
          <p14:tracePt t="179862" x="3094038" y="2914650"/>
          <p14:tracePt t="179878" x="3379788" y="2965450"/>
          <p14:tracePt t="179895" x="3571875" y="2979738"/>
          <p14:tracePt t="179911" x="3729038" y="2979738"/>
          <p14:tracePt t="179928" x="3851275" y="2979738"/>
          <p14:tracePt t="179945" x="3929063" y="2979738"/>
          <p14:tracePt t="179962" x="3971925" y="2979738"/>
          <p14:tracePt t="179978" x="4014788" y="2979738"/>
          <p14:tracePt t="179994" x="4057650" y="2965450"/>
          <p14:tracePt t="180011" x="4129088" y="2951163"/>
          <p14:tracePt t="180028" x="4171950" y="2928938"/>
          <p14:tracePt t="180046" x="4208463" y="2922588"/>
          <p14:tracePt t="180061" x="4214813" y="2922588"/>
          <p14:tracePt t="180078" x="4237038" y="2914650"/>
          <p14:tracePt t="180095" x="4251325" y="2914650"/>
          <p14:tracePt t="180111" x="4257675" y="2914650"/>
          <p14:tracePt t="180158" x="4279900" y="2908300"/>
          <p14:tracePt t="180190" x="4294188" y="2886075"/>
          <p14:tracePt t="180198" x="4300538" y="2879725"/>
          <p14:tracePt t="180214" x="4308475" y="2871788"/>
          <p14:tracePt t="180222" x="4329113" y="2865438"/>
          <p14:tracePt t="180228" x="4343400" y="2851150"/>
          <p14:tracePt t="180334" x="4357688" y="2843213"/>
          <p14:tracePt t="180336" x="4365625" y="2836863"/>
          <p14:tracePt t="180345" x="4371975" y="2836863"/>
          <p14:tracePt t="180494" x="4365625" y="2836863"/>
          <p14:tracePt t="180502" x="4351338" y="2836863"/>
          <p14:tracePt t="180510" x="4329113" y="2836863"/>
          <p14:tracePt t="180519" x="4314825" y="2836863"/>
          <p14:tracePt t="180527" x="4300538" y="2836863"/>
          <p14:tracePt t="180614" x="4286250" y="2836863"/>
          <p14:tracePt t="180630" x="4279900" y="2836863"/>
          <p14:tracePt t="180639" x="4265613" y="2836863"/>
          <p14:tracePt t="180646" x="4257675" y="2828925"/>
          <p14:tracePt t="180679" x="4237038" y="2814638"/>
          <p14:tracePt t="180690" x="4237038" y="2800350"/>
          <p14:tracePt t="180704" x="4237038" y="2794000"/>
          <p14:tracePt t="180710" x="4237038" y="2771775"/>
          <p14:tracePt t="180726" x="4237038" y="2765425"/>
          <p14:tracePt t="180728" x="4229100" y="2757488"/>
          <p14:tracePt t="180774" x="4229100" y="2743200"/>
          <p14:tracePt t="180781" x="4229100" y="2722563"/>
          <p14:tracePt t="180785" x="4229100" y="2714625"/>
          <p14:tracePt t="180794" x="4229100" y="2693988"/>
          <p14:tracePt t="180810" x="4229100" y="2679700"/>
          <p14:tracePt t="180827" x="4237038" y="2671763"/>
          <p14:tracePt t="180843" x="4257675" y="2657475"/>
          <p14:tracePt t="180879" x="4265613" y="2651125"/>
          <p14:tracePt t="180893" x="4271963" y="2643188"/>
          <p14:tracePt t="180894" x="4279900" y="2643188"/>
          <p14:tracePt t="180909" x="4294188" y="2643188"/>
          <p14:tracePt t="180950" x="4300538" y="2643188"/>
          <p14:tracePt t="180958" x="4322763" y="2643188"/>
          <p14:tracePt t="180965" x="4337050" y="2643188"/>
          <p14:tracePt t="180976" x="4379913" y="2657475"/>
          <p14:tracePt t="180993" x="4400550" y="2671763"/>
          <p14:tracePt t="181010" x="4408488" y="2693988"/>
          <p14:tracePt t="181054" x="4408488" y="2700338"/>
          <p14:tracePt t="181063" x="4414838" y="2722563"/>
          <p14:tracePt t="181071" x="4414838" y="2728913"/>
          <p14:tracePt t="181071" x="4414838" y="2743200"/>
          <p14:tracePt t="181079" x="4414838" y="2751138"/>
          <p14:tracePt t="181093" x="4414838" y="2771775"/>
          <p14:tracePt t="181110" x="4414838" y="2779713"/>
          <p14:tracePt t="181126" x="4408488" y="2786063"/>
          <p14:tracePt t="181143" x="4400550" y="2794000"/>
          <p14:tracePt t="181160" x="4394200" y="2800350"/>
          <p14:tracePt t="181176" x="4379913" y="2814638"/>
          <p14:tracePt t="181193" x="4371975" y="2822575"/>
          <p14:tracePt t="181230" x="4365625" y="2828925"/>
          <p14:tracePt t="181278" x="4343400" y="2828925"/>
          <p14:tracePt t="181295" x="4337050" y="2828925"/>
          <p14:tracePt t="181310" x="4329113" y="2828925"/>
          <p14:tracePt t="181310" x="4314825" y="2843213"/>
          <p14:tracePt t="181614" x="4343400" y="2851150"/>
          <p14:tracePt t="181622" x="4371975" y="2851150"/>
          <p14:tracePt t="181630" x="4379913" y="2851150"/>
          <p14:tracePt t="181636" x="4386263" y="2851150"/>
          <p14:tracePt t="181641" x="4394200" y="2851150"/>
          <p14:tracePt t="181883" x="4394200" y="2857500"/>
          <p14:tracePt t="181895" x="4479925" y="2900363"/>
          <p14:tracePt t="181910" x="4537075" y="2928938"/>
          <p14:tracePt t="181924" x="4579938" y="2951163"/>
          <p14:tracePt t="181926" x="4637088" y="3000375"/>
          <p14:tracePt t="181942" x="4800600" y="3094038"/>
          <p14:tracePt t="181958" x="5008563" y="3228975"/>
          <p14:tracePt t="181975" x="5243513" y="3394075"/>
          <p14:tracePt t="181991" x="5451475" y="3486150"/>
          <p14:tracePt t="182008" x="5514975" y="3514725"/>
          <p14:tracePt t="182086" x="5551488" y="3529013"/>
          <p14:tracePt t="182095" x="5608638" y="3529013"/>
          <p14:tracePt t="182110" x="5637213" y="3529013"/>
          <p14:tracePt t="182117" x="5651500" y="3536950"/>
          <p14:tracePt t="182125" x="5729288" y="3536950"/>
          <p14:tracePt t="182142" x="5794375" y="3536950"/>
          <p14:tracePt t="182142" x="5837238" y="3522663"/>
          <p14:tracePt t="182159" x="5922963" y="3500438"/>
          <p14:tracePt t="182175" x="5986463" y="3471863"/>
          <p14:tracePt t="182192" x="6037263" y="3422650"/>
          <p14:tracePt t="182208" x="6057900" y="3365500"/>
          <p14:tracePt t="182225" x="6072188" y="3308350"/>
          <p14:tracePt t="182241" x="6072188" y="3265488"/>
          <p14:tracePt t="182258" x="6072188" y="3186113"/>
          <p14:tracePt t="182275" x="6086475" y="3122613"/>
          <p14:tracePt t="182291" x="6094413" y="3079750"/>
          <p14:tracePt t="182308" x="6100763" y="3028950"/>
          <p14:tracePt t="182324" x="6122988" y="2994025"/>
          <p14:tracePt t="182341" x="6122988" y="2971800"/>
          <p14:tracePt t="182358" x="6122988" y="2928938"/>
          <p14:tracePt t="182375" x="6122988" y="2914650"/>
          <p14:tracePt t="182413" x="6122988" y="2886075"/>
          <p14:tracePt t="182424" x="6122988" y="2871788"/>
          <p14:tracePt t="182454" x="6122988" y="2865438"/>
          <p14:tracePt t="182462" x="6122988" y="2836863"/>
          <p14:tracePt t="182478" x="6122988" y="2828925"/>
          <p14:tracePt t="182494" x="6122988" y="2822575"/>
          <p14:tracePt t="182510" x="6115050" y="2814638"/>
          <p14:tracePt t="182551" x="6100763" y="2814638"/>
          <p14:tracePt t="182559" x="6080125" y="2794000"/>
          <p14:tracePt t="182590" x="6051550" y="2786063"/>
          <p14:tracePt t="182598" x="6043613" y="2779713"/>
          <p14:tracePt t="182614" x="6029325" y="2771775"/>
          <p14:tracePt t="182646" x="6015038" y="2771775"/>
          <p14:tracePt t="182702" x="6008688" y="2771775"/>
          <p14:tracePt t="182718" x="5986463" y="2757488"/>
          <p14:tracePt t="182759" x="5972175" y="2757488"/>
          <p14:tracePt t="182831" x="5965825" y="2757488"/>
          <p14:tracePt t="182839" x="5957888" y="2757488"/>
          <p14:tracePt t="182856" x="5951538" y="2757488"/>
          <p14:tracePt t="182918" x="5929313" y="2757488"/>
          <p14:tracePt t="183982" x="5937250" y="2757488"/>
          <p14:tracePt t="184215" x="5943600" y="2751138"/>
          <p14:tracePt t="184237" x="5951538" y="2751138"/>
          <p14:tracePt t="185174" x="5957888" y="2751138"/>
          <p14:tracePt t="185342" x="5965825" y="2743200"/>
          <p14:tracePt t="186231" x="5972175" y="2743200"/>
          <p14:tracePt t="186239" x="5986463" y="2743200"/>
          <p14:tracePt t="186254" x="5994400" y="2743200"/>
          <p14:tracePt t="186268" x="6000750" y="2743200"/>
          <p14:tracePt t="186273" x="6008688" y="2743200"/>
          <p14:tracePt t="186285" x="6029325" y="2736850"/>
          <p14:tracePt t="186303" x="6072188" y="2736850"/>
          <p14:tracePt t="186319" x="6129338" y="2714625"/>
          <p14:tracePt t="186336" x="6157913" y="2714625"/>
          <p14:tracePt t="186351" x="6194425" y="2708275"/>
          <p14:tracePt t="186369" x="6208713" y="2693988"/>
          <p14:tracePt t="186386" x="6251575" y="2686050"/>
          <p14:tracePt t="186402" x="6272213" y="2679700"/>
          <p14:tracePt t="186418" x="6286500" y="2671763"/>
          <p14:tracePt t="186435" x="6300788" y="2671763"/>
          <p14:tracePt t="186451" x="6315075" y="2665413"/>
          <p14:tracePt t="186469" x="6323013" y="2665413"/>
          <p14:tracePt t="186485" x="6337300" y="2665413"/>
          <p14:tracePt t="186485" x="6343650" y="2665413"/>
          <p14:tracePt t="186519" x="6372225" y="2665413"/>
          <p14:tracePt t="186519" x="6386513" y="2665413"/>
          <p14:tracePt t="186535" x="6408738" y="2665413"/>
          <p14:tracePt t="186551" x="6437313" y="2665413"/>
          <p14:tracePt t="186568" x="6451600" y="2665413"/>
          <p14:tracePt t="186585" x="6480175" y="2665413"/>
          <p14:tracePt t="186602" x="6494463" y="2665413"/>
          <p14:tracePt t="186619" x="6515100" y="2665413"/>
          <p14:tracePt t="186635" x="6523038" y="2671763"/>
          <p14:tracePt t="186652" x="6537325" y="2671763"/>
          <p14:tracePt t="186668" x="6557963" y="2671763"/>
          <p14:tracePt t="186684" x="6565900" y="2679700"/>
          <p14:tracePt t="186774" x="6565900" y="2700338"/>
          <p14:tracePt t="186782" x="6565900" y="2708275"/>
          <p14:tracePt t="186791" x="6557963" y="2765425"/>
          <p14:tracePt t="186801" x="6537325" y="2786063"/>
          <p14:tracePt t="186818" x="6515100" y="2828925"/>
          <p14:tracePt t="186835" x="6508750" y="2836863"/>
          <p14:tracePt t="186851" x="6480175" y="2843213"/>
          <p14:tracePt t="186869" x="6451600" y="2851150"/>
          <p14:tracePt t="186884" x="6408738" y="2879725"/>
          <p14:tracePt t="186901" x="6351588" y="2894013"/>
          <p14:tracePt t="186901" x="6308725" y="2894013"/>
          <p14:tracePt t="186919" x="6251575" y="2900363"/>
          <p14:tracePt t="186935" x="6200775" y="2900363"/>
          <p14:tracePt t="186952" x="6129338" y="2922588"/>
          <p14:tracePt t="186968" x="6100763" y="2922588"/>
          <p14:tracePt t="186985" x="6022975" y="2922588"/>
          <p14:tracePt t="187001" x="5957888" y="2922588"/>
          <p14:tracePt t="187018" x="5851525" y="2922588"/>
          <p14:tracePt t="187034" x="5708650" y="2914650"/>
          <p14:tracePt t="187051" x="5600700" y="2900363"/>
          <p14:tracePt t="187068" x="5522913" y="2894013"/>
          <p14:tracePt t="187084" x="5465763" y="2871788"/>
          <p14:tracePt t="187102" x="5372100" y="2865438"/>
          <p14:tracePt t="187117" x="5143500" y="2836863"/>
          <p14:tracePt t="187117" x="4994275" y="2808288"/>
          <p14:tracePt t="187135" x="4286250" y="2728913"/>
          <p14:tracePt t="187151" x="3386138" y="2636838"/>
          <p14:tracePt t="187168" x="2757488" y="2543175"/>
          <p14:tracePt t="187184" x="2271713" y="2422525"/>
          <p14:tracePt t="187200" x="1957388" y="2393950"/>
          <p14:tracePt t="187217" x="1679575" y="2336800"/>
          <p14:tracePt t="187234" x="1536700" y="2286000"/>
          <p14:tracePt t="187251" x="1443038" y="2279650"/>
          <p14:tracePt t="187267" x="1385888" y="2279650"/>
          <p14:tracePt t="187284" x="1308100" y="2279650"/>
          <p14:tracePt t="187301" x="1214438" y="2257425"/>
          <p14:tracePt t="187317" x="1171575" y="2257425"/>
          <p14:tracePt t="187333" x="1157288" y="2257425"/>
          <p14:tracePt t="187422" x="1150938" y="2265363"/>
          <p14:tracePt t="187431" x="1150938" y="2293938"/>
          <p14:tracePt t="187438" x="1150938" y="2322513"/>
          <p14:tracePt t="187446" x="1171575" y="2351088"/>
          <p14:tracePt t="187454" x="1222375" y="2386013"/>
          <p14:tracePt t="187467" x="1250950" y="2393950"/>
          <p14:tracePt t="187483" x="1322388" y="2414588"/>
          <p14:tracePt t="187500" x="1471613" y="2428875"/>
          <p14:tracePt t="187517" x="1693863" y="2428875"/>
          <p14:tracePt t="187534" x="2208213" y="2428875"/>
          <p14:tracePt t="187552" x="2665413" y="2428875"/>
          <p14:tracePt t="187566" x="3043238" y="2428875"/>
          <p14:tracePt t="187584" x="3443288" y="2457450"/>
          <p14:tracePt t="187600" x="3757613" y="2500313"/>
          <p14:tracePt t="187618" x="4100513" y="2528888"/>
          <p14:tracePt t="187634" x="4479925" y="2528888"/>
          <p14:tracePt t="187650" x="4872038" y="2528888"/>
          <p14:tracePt t="187667" x="5229225" y="2528888"/>
          <p14:tracePt t="187683" x="5522913" y="2586038"/>
          <p14:tracePt t="187699" x="5700713" y="2622550"/>
          <p14:tracePt t="187717" x="5786438" y="2657475"/>
          <p14:tracePt t="187733" x="5808663" y="2657475"/>
          <p14:tracePt t="187733" x="5815013" y="2657475"/>
          <p14:tracePt t="187790" x="5837238" y="2657475"/>
          <p14:tracePt t="187798" x="5872163" y="2657475"/>
          <p14:tracePt t="187806" x="5915025" y="2679700"/>
          <p14:tracePt t="187814" x="5965825" y="2679700"/>
          <p14:tracePt t="187834" x="6094413" y="2686050"/>
          <p14:tracePt t="187834" x="6251575" y="2714625"/>
          <p14:tracePt t="187849" x="6451600" y="2765425"/>
          <p14:tracePt t="187867" x="6594475" y="2800350"/>
          <p14:tracePt t="187883" x="6665913" y="2822575"/>
          <p14:tracePt t="187900" x="6672263" y="2822575"/>
          <p14:tracePt t="187916" x="6680200" y="2822575"/>
          <p14:tracePt t="187933" x="6708775" y="2822575"/>
          <p14:tracePt t="187933" x="6715125" y="2822575"/>
          <p14:tracePt t="187951" x="6772275" y="2822575"/>
          <p14:tracePt t="187967" x="6837363" y="2822575"/>
          <p14:tracePt t="187984" x="6894513" y="2822575"/>
          <p14:tracePt t="187999" x="6929438" y="2808288"/>
          <p14:tracePt t="188054" x="6937375" y="2808288"/>
          <p14:tracePt t="188198" x="6929438" y="2814638"/>
          <p14:tracePt t="188214" x="6900863" y="2828925"/>
          <p14:tracePt t="188222" x="6886575" y="2828925"/>
          <p14:tracePt t="188234" x="6858000" y="2843213"/>
          <p14:tracePt t="188238" x="6815138" y="2843213"/>
          <p14:tracePt t="188249" x="6765925" y="2843213"/>
          <p14:tracePt t="188265" x="6751638" y="2843213"/>
          <p14:tracePt t="188283" x="6729413" y="2843213"/>
          <p14:tracePt t="188298" x="6715125" y="2843213"/>
          <p14:tracePt t="188316" x="6694488" y="2843213"/>
          <p14:tracePt t="188332" x="6657975" y="2843213"/>
          <p14:tracePt t="188349" x="6637338" y="2843213"/>
          <p14:tracePt t="188349" x="6615113" y="2843213"/>
          <p14:tracePt t="188382" x="6600825" y="2843213"/>
          <p14:tracePt t="188383" x="6580188" y="2843213"/>
          <p14:tracePt t="188398" x="6557963" y="2843213"/>
          <p14:tracePt t="188416" x="6529388" y="2843213"/>
          <p14:tracePt t="188432" x="6480175" y="2843213"/>
          <p14:tracePt t="188449" x="6437313" y="2843213"/>
          <p14:tracePt t="188465" x="6394450" y="2843213"/>
          <p14:tracePt t="188482" x="6372225" y="2843213"/>
          <p14:tracePt t="188499" x="6323013" y="2843213"/>
          <p14:tracePt t="188515" x="6315075" y="2843213"/>
          <p14:tracePt t="188532" x="6300788" y="2843213"/>
          <p14:tracePt t="188549" x="6272213" y="2843213"/>
          <p14:tracePt t="188566" x="6237288" y="2843213"/>
          <p14:tracePt t="188582" x="6200775" y="2836863"/>
          <p14:tracePt t="188598" x="6186488" y="2836863"/>
          <p14:tracePt t="188615" x="6151563" y="2836863"/>
          <p14:tracePt t="188632" x="6115050" y="2836863"/>
          <p14:tracePt t="188648" x="6072188" y="2836863"/>
          <p14:tracePt t="188665" x="6037263" y="2828925"/>
          <p14:tracePt t="188682" x="6022975" y="2828925"/>
          <p14:tracePt t="188698" x="6008688" y="2828925"/>
          <p14:tracePt t="188716" x="6000750" y="2828925"/>
          <p14:tracePt t="188732" x="5980113" y="2808288"/>
          <p14:tracePt t="188748" x="5965825" y="2808288"/>
          <p14:tracePt t="188765" x="5957888" y="2808288"/>
          <p14:tracePt t="188781" x="5951538" y="2808288"/>
          <p14:tracePt t="188822" x="5943600" y="2800350"/>
          <p14:tracePt t="188838" x="5937250" y="2800350"/>
          <p14:tracePt t="188974" x="5929313" y="2794000"/>
          <p14:tracePt t="188990" x="5929313" y="2786063"/>
          <p14:tracePt t="188998" x="5929313" y="2779713"/>
          <p14:tracePt t="189006" x="5929313" y="2765425"/>
          <p14:tracePt t="189020" x="5929313" y="2736850"/>
          <p14:tracePt t="189031" x="5922963" y="2708275"/>
          <p14:tracePt t="189048" x="5908675" y="2679700"/>
          <p14:tracePt t="189066" x="5900738" y="2657475"/>
          <p14:tracePt t="189158" x="5900738" y="2651125"/>
          <p14:tracePt t="189174" x="5900738" y="2643188"/>
          <p14:tracePt t="189222" x="5900738" y="2622550"/>
          <p14:tracePt t="189238" x="5908675" y="2622550"/>
          <p14:tracePt t="189254" x="5915025" y="2622550"/>
          <p14:tracePt t="189286" x="5922963" y="2622550"/>
          <p14:tracePt t="189294" x="5929313" y="2622550"/>
          <p14:tracePt t="189302" x="5937250" y="2622550"/>
          <p14:tracePt t="189311" x="5943600" y="2622550"/>
          <p14:tracePt t="189317" x="5957888" y="2622550"/>
          <p14:tracePt t="189331" x="5965825" y="2628900"/>
          <p14:tracePt t="189382" x="5972175" y="2636838"/>
          <p14:tracePt t="189399" x="5972175" y="2643188"/>
          <p14:tracePt t="189406" x="5980113" y="2651125"/>
          <p14:tracePt t="189415" x="5986463" y="2657475"/>
          <p14:tracePt t="189422" x="5994400" y="2665413"/>
          <p14:tracePt t="189430" x="6000750" y="2693988"/>
          <p14:tracePt t="189448" x="6000750" y="2700338"/>
          <p14:tracePt t="189464" x="6000750" y="2722563"/>
          <p14:tracePt t="189481" x="6008688" y="2743200"/>
          <p14:tracePt t="189551" x="6008688" y="2771775"/>
          <p14:tracePt t="189662" x="6008688" y="2779713"/>
          <p14:tracePt t="189674" x="6008688" y="2786063"/>
          <p14:tracePt t="189686" x="6008688" y="2800350"/>
          <p14:tracePt t="189702" x="6008688" y="2808288"/>
          <p14:tracePt t="189719" x="6008688" y="2814638"/>
          <p14:tracePt t="189735" x="5994400" y="2828925"/>
          <p14:tracePt t="189767" x="5986463" y="2836863"/>
          <p14:tracePt t="189822" x="5980113" y="2843213"/>
          <p14:tracePt t="189830" x="5972175" y="2851150"/>
          <p14:tracePt t="189839" x="5965825" y="2851150"/>
          <p14:tracePt t="189847" x="5957888" y="2851150"/>
          <p14:tracePt t="189847" x="5943600" y="2851150"/>
          <p14:tracePt t="189864" x="5929313" y="2851150"/>
          <p14:tracePt t="189881" x="5915025" y="2851150"/>
          <p14:tracePt t="189934" x="5908675" y="2851150"/>
          <p14:tracePt t="189942" x="5894388" y="2851150"/>
          <p14:tracePt t="189946" x="5886450" y="2851150"/>
          <p14:tracePt t="189966" x="5880100" y="2851150"/>
          <p14:tracePt t="189982" x="5872163" y="2843213"/>
          <p14:tracePt t="190015" x="5843588" y="2836863"/>
          <p14:tracePt t="190030" x="5843588" y="2808288"/>
          <p14:tracePt t="190039" x="5837238" y="2800350"/>
          <p14:tracePt t="190054" x="5837238" y="2794000"/>
          <p14:tracePt t="190070" x="5837238" y="2779713"/>
          <p14:tracePt t="190078" x="5829300" y="2771775"/>
          <p14:tracePt t="190110" x="5829300" y="2765425"/>
          <p14:tracePt t="190118" x="5829300" y="2743200"/>
          <p14:tracePt t="190142" x="5829300" y="2736850"/>
          <p14:tracePt t="190150" x="5829300" y="2728913"/>
          <p14:tracePt t="190182" x="5829300" y="2708275"/>
          <p14:tracePt t="190190" x="5837238" y="2700338"/>
          <p14:tracePt t="190198" x="5843588" y="2693988"/>
          <p14:tracePt t="190215" x="5851525" y="2686050"/>
          <p14:tracePt t="190215" x="5857875" y="2679700"/>
          <p14:tracePt t="190230" x="5880100" y="2679700"/>
          <p14:tracePt t="190247" x="5886450" y="2671763"/>
          <p14:tracePt t="190264" x="5915025" y="2665413"/>
          <p14:tracePt t="190280" x="5922963" y="2657475"/>
          <p14:tracePt t="190319" x="5929313" y="2651125"/>
          <p14:tracePt t="190359" x="5943600" y="2651125"/>
          <p14:tracePt t="190367" x="5951538" y="2651125"/>
          <p14:tracePt t="190382" x="5957888" y="2651125"/>
          <p14:tracePt t="190418" x="5965825" y="2651125"/>
          <p14:tracePt t="190438" x="5980113" y="2651125"/>
          <p14:tracePt t="190446" x="5986463" y="2651125"/>
          <p14:tracePt t="190454" x="6000750" y="2657475"/>
          <p14:tracePt t="190494" x="6008688" y="2665413"/>
          <p14:tracePt t="190502" x="6008688" y="2693988"/>
          <p14:tracePt t="190518" x="6008688" y="2708275"/>
          <p14:tracePt t="190539" x="6008688" y="2722563"/>
          <p14:tracePt t="190550" x="6008688" y="2728913"/>
          <p14:tracePt t="190582" x="6008688" y="2736850"/>
          <p14:tracePt t="190598" x="6008688" y="2743200"/>
          <p14:tracePt t="190614" x="6008688" y="2765425"/>
          <p14:tracePt t="190631" x="6008688" y="2771775"/>
          <p14:tracePt t="190638" x="6008688" y="2779713"/>
          <p14:tracePt t="190652" x="6008688" y="2786063"/>
          <p14:tracePt t="190662" x="6008688" y="2800350"/>
          <p14:tracePt t="190680" x="6008688" y="2808288"/>
          <p14:tracePt t="190782" x="6037263" y="2808288"/>
          <p14:tracePt t="190790" x="6086475" y="2808288"/>
          <p14:tracePt t="190798" x="6129338" y="2808288"/>
          <p14:tracePt t="190815" x="6172200" y="2808288"/>
          <p14:tracePt t="190822" x="6180138" y="2808288"/>
          <p14:tracePt t="190829" x="6229350" y="2808288"/>
          <p14:tracePt t="190846" x="6272213" y="2808288"/>
          <p14:tracePt t="190862" x="6365875" y="2808288"/>
          <p14:tracePt t="190879" x="6408738" y="2808288"/>
          <p14:tracePt t="190895" x="6443663" y="2808288"/>
          <p14:tracePt t="190911" x="6480175" y="2808288"/>
          <p14:tracePt t="190928" x="6508750" y="2808288"/>
          <p14:tracePt t="190946" x="6551613" y="2814638"/>
          <p14:tracePt t="190961" x="6608763" y="2822575"/>
          <p14:tracePt t="190979" x="6680200" y="2836863"/>
          <p14:tracePt t="190996" x="6757988" y="2857500"/>
          <p14:tracePt t="191011" x="6815138" y="2865438"/>
          <p14:tracePt t="191029" x="6851650" y="2871788"/>
          <p14:tracePt t="191045" x="6880225" y="2871788"/>
          <p14:tracePt t="191045" x="6894513" y="2886075"/>
          <p14:tracePt t="191127" x="6900863" y="2886075"/>
          <p14:tracePt t="191142" x="6923088" y="2879725"/>
          <p14:tracePt t="191150" x="6937375" y="2865438"/>
          <p14:tracePt t="191182" x="6943725" y="2857500"/>
          <p14:tracePt t="191215" x="6951663" y="2851150"/>
          <p14:tracePt t="191233" x="6951663" y="2836863"/>
          <p14:tracePt t="191238" x="6951663" y="2828925"/>
          <p14:tracePt t="191247" x="6951663" y="2822575"/>
          <p14:tracePt t="191261" x="6951663" y="2786063"/>
          <p14:tracePt t="191279" x="6951663" y="2771775"/>
          <p14:tracePt t="191294" x="6951663" y="2751138"/>
          <p14:tracePt t="191342" x="6943725" y="2743200"/>
          <p14:tracePt t="191350" x="6937375" y="2736850"/>
          <p14:tracePt t="191358" x="6923088" y="2728913"/>
          <p14:tracePt t="191382" x="6908800" y="2728913"/>
          <p14:tracePt t="191395" x="6900863" y="2728913"/>
          <p14:tracePt t="191395" x="6872288" y="2714625"/>
          <p14:tracePt t="191411" x="6851650" y="2700338"/>
          <p14:tracePt t="191427" x="6815138" y="2693988"/>
          <p14:tracePt t="191445" x="6800850" y="2686050"/>
          <p14:tracePt t="191461" x="6757988" y="2665413"/>
          <p14:tracePt t="191510" x="6751638" y="2665413"/>
          <p14:tracePt t="191518" x="6737350" y="2665413"/>
          <p14:tracePt t="191545" x="6715125" y="2657475"/>
          <p14:tracePt t="191575" x="6708775" y="2657475"/>
          <p14:tracePt t="191614" x="6694488" y="2657475"/>
          <p14:tracePt t="191622" x="6680200" y="2657475"/>
          <p14:tracePt t="191647" x="6672263" y="2665413"/>
          <p14:tracePt t="191647" x="6657975" y="2671763"/>
          <p14:tracePt t="191663" x="6643688" y="2671763"/>
          <p14:tracePt t="191679" x="6629400" y="2671763"/>
          <p14:tracePt t="191687" x="6623050" y="2679700"/>
          <p14:tracePt t="191687" x="6615113" y="2679700"/>
          <p14:tracePt t="191695" x="6600825" y="2700338"/>
          <p14:tracePt t="191750" x="6594475" y="2708275"/>
          <p14:tracePt t="191760" x="6594475" y="2714625"/>
          <p14:tracePt t="191782" x="6594475" y="2728913"/>
          <p14:tracePt t="191798" x="6594475" y="2736850"/>
          <p14:tracePt t="191803" x="6594475" y="2743200"/>
          <p14:tracePt t="191810" x="6594475" y="2751138"/>
          <p14:tracePt t="191854" x="6594475" y="2765425"/>
          <p14:tracePt t="191887" x="6594475" y="2771775"/>
          <p14:tracePt t="191894" x="6594475" y="2779713"/>
          <p14:tracePt t="191902" x="6600825" y="2786063"/>
          <p14:tracePt t="191958" x="6608763" y="2794000"/>
          <p14:tracePt t="191999" x="6615113" y="2794000"/>
          <p14:tracePt t="192015" x="6629400" y="2794000"/>
          <p14:tracePt t="192022" x="6637338" y="2800350"/>
          <p14:tracePt t="192055" x="6643688" y="2808288"/>
          <p14:tracePt t="192062" x="6651625" y="2808288"/>
          <p14:tracePt t="192064" x="6672263" y="2822575"/>
          <p14:tracePt t="192076" x="6694488" y="2822575"/>
          <p14:tracePt t="192093" x="6737350" y="2822575"/>
          <p14:tracePt t="192111" x="6751638" y="2822575"/>
          <p14:tracePt t="192126" x="6757988" y="2822575"/>
          <p14:tracePt t="192167" x="6765925" y="2822575"/>
          <p14:tracePt t="192167" x="6772275" y="2822575"/>
          <p14:tracePt t="192182" x="6786563" y="2822575"/>
          <p14:tracePt t="192198" x="6794500" y="2822575"/>
          <p14:tracePt t="192231" x="6800850" y="2822575"/>
          <p14:tracePt t="192247" x="6808788" y="2822575"/>
          <p14:tracePt t="192249" x="6823075" y="2822575"/>
          <p14:tracePt t="192260" x="6829425" y="2814638"/>
          <p14:tracePt t="192295" x="6837363" y="2814638"/>
          <p14:tracePt t="192295" x="6843713" y="2808288"/>
          <p14:tracePt t="192398" x="6865938" y="2800350"/>
          <p14:tracePt t="192407" x="6872288" y="2794000"/>
          <p14:tracePt t="192423" x="6880225" y="2786063"/>
          <p14:tracePt t="192439" x="6886575" y="2771775"/>
          <p14:tracePt t="192494" x="6886575" y="2765425"/>
          <p14:tracePt t="192527" x="6886575" y="2751138"/>
          <p14:tracePt t="192534" x="6886575" y="2743200"/>
          <p14:tracePt t="192543" x="6886575" y="2736850"/>
          <p14:tracePt t="192544" x="6880225" y="2728913"/>
          <p14:tracePt t="192560" x="6872288" y="2728913"/>
          <p14:tracePt t="192577" x="6865938" y="2728913"/>
          <p14:tracePt t="192623" x="6843713" y="2722563"/>
          <p14:tracePt t="192655" x="6837363" y="2722563"/>
          <p14:tracePt t="192662" x="6829425" y="2722563"/>
          <p14:tracePt t="192686" x="6823075" y="2714625"/>
          <p14:tracePt t="192703" x="6815138" y="2708275"/>
          <p14:tracePt t="192750" x="6808788" y="2708275"/>
          <p14:tracePt t="192790" x="6800850" y="2708275"/>
          <p14:tracePt t="192839" x="6794500" y="2708275"/>
          <p14:tracePt t="192894" x="6786563" y="2708275"/>
          <p14:tracePt t="192902" x="6780213" y="2708275"/>
          <p14:tracePt t="192910" x="6772275" y="2708275"/>
          <p14:tracePt t="192943" x="6765925" y="2708275"/>
          <p14:tracePt t="192958" x="6757988" y="2708275"/>
          <p14:tracePt t="192966" x="6751638" y="2714625"/>
          <p14:tracePt t="193062" x="6737350" y="2722563"/>
          <p14:tracePt t="193078" x="6729413" y="2722563"/>
          <p14:tracePt t="193100" x="6715125" y="2728913"/>
          <p14:tracePt t="193134" x="6708775" y="2736850"/>
          <p14:tracePt t="193206" x="6708775" y="2743200"/>
          <p14:tracePt t="193206" x="6694488" y="2757488"/>
          <p14:tracePt t="193246" x="6680200" y="2779713"/>
          <p14:tracePt t="193302" x="6680200" y="2786063"/>
          <p14:tracePt t="193318" x="6680200" y="2794000"/>
          <p14:tracePt t="193335" x="6672263" y="2808288"/>
          <p14:tracePt t="193367" x="6672263" y="2814638"/>
          <p14:tracePt t="193382" x="6672263" y="2822575"/>
          <p14:tracePt t="193414" x="6672263" y="2828925"/>
          <p14:tracePt t="193430" x="6672263" y="2843213"/>
          <p14:tracePt t="193446" x="6672263" y="2851150"/>
          <p14:tracePt t="193495" x="6672263" y="2857500"/>
          <p14:tracePt t="193502" x="6672263" y="2865438"/>
          <p14:tracePt t="193502" x="6680200" y="2871788"/>
          <p14:tracePt t="193518" x="6686550" y="2871788"/>
          <p14:tracePt t="193527" x="6694488" y="2879725"/>
          <p14:tracePt t="193534" x="6700838" y="2886075"/>
          <p14:tracePt t="193542" x="6723063" y="2894013"/>
          <p14:tracePt t="193558" x="6743700" y="2908300"/>
          <p14:tracePt t="193575" x="6751638" y="2908300"/>
          <p14:tracePt t="193592" x="6757988" y="2908300"/>
          <p14:tracePt t="193608" x="6786563" y="2908300"/>
          <p14:tracePt t="193626" x="6800850" y="2908300"/>
          <p14:tracePt t="193641" x="6808788" y="2914650"/>
          <p14:tracePt t="193702" x="6823075" y="2914650"/>
          <p14:tracePt t="193710" x="6829425" y="2914650"/>
          <p14:tracePt t="193719" x="6837363" y="2914650"/>
          <p14:tracePt t="193750" x="6843713" y="2914650"/>
          <p14:tracePt t="193758" x="6858000" y="2914650"/>
          <p14:tracePt t="193807" x="6865938" y="2914650"/>
          <p14:tracePt t="193814" x="6872288" y="2914650"/>
          <p14:tracePt t="193855" x="6880225" y="2914650"/>
          <p14:tracePt t="193895" x="6894513" y="2908300"/>
          <p14:tracePt t="193912" x="6915150" y="2900363"/>
          <p14:tracePt t="193926" x="6923088" y="2886075"/>
          <p14:tracePt t="193927" x="6929438" y="2871788"/>
          <p14:tracePt t="193941" x="6943725" y="2843213"/>
          <p14:tracePt t="193958" x="6958013" y="2808288"/>
          <p14:tracePt t="193974" x="6958013" y="2786063"/>
          <p14:tracePt t="193991" x="6965950" y="2779713"/>
          <p14:tracePt t="194038" x="6965950" y="2771775"/>
          <p14:tracePt t="194047" x="6972300" y="2757488"/>
          <p14:tracePt t="194054" x="6972300" y="2751138"/>
          <p14:tracePt t="194067" x="6972300" y="2743200"/>
          <p14:tracePt t="194074" x="6972300" y="2728913"/>
          <p14:tracePt t="194091" x="6972300" y="2708275"/>
          <p14:tracePt t="194167" x="6972300" y="2700338"/>
          <p14:tracePt t="194182" x="6972300" y="2693988"/>
          <p14:tracePt t="194198" x="6965950" y="2686050"/>
          <p14:tracePt t="194206" x="6943725" y="2679700"/>
          <p14:tracePt t="194238" x="6937375" y="2679700"/>
          <p14:tracePt t="194246" x="6929438" y="2671763"/>
          <p14:tracePt t="194253" x="6923088" y="2665413"/>
          <p14:tracePt t="194274" x="6915150" y="2665413"/>
          <p14:tracePt t="194274" x="6900863" y="2657475"/>
          <p14:tracePt t="194318" x="6886575" y="2657475"/>
          <p14:tracePt t="194326" x="6880225" y="2657475"/>
          <p14:tracePt t="194342" x="6872288" y="2657475"/>
          <p14:tracePt t="194350" x="6865938" y="2651125"/>
          <p14:tracePt t="194382" x="6851650" y="2651125"/>
          <p14:tracePt t="194398" x="6843713" y="2651125"/>
          <p14:tracePt t="194430" x="6837363" y="2651125"/>
          <p14:tracePt t="194463" x="6829425" y="2651125"/>
          <p14:tracePt t="194470" x="6815138" y="2651125"/>
          <p14:tracePt t="194502" x="6808788" y="2651125"/>
          <p14:tracePt t="194513" x="6800850" y="2651125"/>
          <p14:tracePt t="194527" x="6786563" y="2651125"/>
          <p14:tracePt t="194558" x="6772275" y="2657475"/>
          <p14:tracePt t="194614" x="6765925" y="2657475"/>
          <p14:tracePt t="194670" x="6751638" y="2665413"/>
          <p14:tracePt t="194718" x="6729413" y="2679700"/>
          <p14:tracePt t="194734" x="6723063" y="2679700"/>
          <p14:tracePt t="194743" x="6715125" y="2686050"/>
          <p14:tracePt t="194790" x="6708775" y="2693988"/>
          <p14:tracePt t="194830" x="6708775" y="2700338"/>
          <p14:tracePt t="194838" x="6708775" y="2708275"/>
          <p14:tracePt t="194838" x="6700838" y="2714625"/>
          <p14:tracePt t="194862" x="6700838" y="2728913"/>
          <p14:tracePt t="194870" x="6700838" y="2736850"/>
          <p14:tracePt t="194878" x="6700838" y="2743200"/>
          <p14:tracePt t="194889" x="6686550" y="2779713"/>
          <p14:tracePt t="194906" x="6686550" y="2786063"/>
          <p14:tracePt t="194923" x="6686550" y="2808288"/>
          <p14:tracePt t="194939" x="6686550" y="2814638"/>
          <p14:tracePt t="194956" x="6686550" y="2828925"/>
          <p14:tracePt t="194998" x="6686550" y="2843213"/>
          <p14:tracePt t="195006" x="6686550" y="2851150"/>
          <p14:tracePt t="195014" x="6686550" y="2865438"/>
          <p14:tracePt t="195078" x="6694488" y="2871788"/>
          <p14:tracePt t="195086" x="6694488" y="2879725"/>
          <p14:tracePt t="195094" x="6700838" y="2886075"/>
          <p14:tracePt t="195110" x="6708775" y="2886075"/>
          <p14:tracePt t="195126" x="6715125" y="2886075"/>
          <p14:tracePt t="195142" x="6723063" y="2894013"/>
          <p14:tracePt t="195158" x="6729413" y="2894013"/>
          <p14:tracePt t="195190" x="6743700" y="2894013"/>
          <p14:tracePt t="195198" x="6751638" y="2894013"/>
          <p14:tracePt t="195223" x="6765925" y="2894013"/>
          <p14:tracePt t="195224" x="6800850" y="2894013"/>
          <p14:tracePt t="195239" x="6829425" y="2894013"/>
          <p14:tracePt t="195256" x="6837363" y="2894013"/>
          <p14:tracePt t="195272" x="6843713" y="2894013"/>
          <p14:tracePt t="195289" x="6851650" y="2894013"/>
          <p14:tracePt t="195306" x="6865938" y="2886075"/>
          <p14:tracePt t="195322" x="6872288" y="2886075"/>
          <p14:tracePt t="195339" x="6886575" y="2879725"/>
          <p14:tracePt t="195390" x="6908800" y="2871788"/>
          <p14:tracePt t="195407" x="6923088" y="2851150"/>
          <p14:tracePt t="195423" x="6929438" y="2836863"/>
          <p14:tracePt t="195423" x="6929438" y="2814638"/>
          <p14:tracePt t="195439" x="6929438" y="2808288"/>
          <p14:tracePt t="195456" x="6929438" y="2794000"/>
          <p14:tracePt t="195472" x="6929438" y="2779713"/>
          <p14:tracePt t="195489" x="6929438" y="2771775"/>
          <p14:tracePt t="195505" x="6929438" y="2757488"/>
          <p14:tracePt t="195522" x="6929438" y="2743200"/>
          <p14:tracePt t="195538" x="6929438" y="2736850"/>
          <p14:tracePt t="195555" x="6915150" y="2736850"/>
          <p14:tracePt t="195571" x="6908800" y="2736850"/>
          <p14:tracePt t="195589" x="6894513" y="2736850"/>
          <p14:tracePt t="195605" x="6886575" y="2736850"/>
          <p14:tracePt t="195621" x="6880225" y="2736850"/>
          <p14:tracePt t="195638" x="6872288" y="2736850"/>
          <p14:tracePt t="195655" x="6851650" y="2736850"/>
          <p14:tracePt t="195672" x="6837363" y="2736850"/>
          <p14:tracePt t="195688" x="6823075" y="2736850"/>
          <p14:tracePt t="195706" x="6815138" y="2743200"/>
          <p14:tracePt t="195721" x="6794500" y="2751138"/>
          <p14:tracePt t="195738" x="6780213" y="2751138"/>
          <p14:tracePt t="195754" x="6757988" y="2757488"/>
          <p14:tracePt t="195771" x="6751638" y="2765425"/>
          <p14:tracePt t="196022" x="6751638" y="2771775"/>
          <p14:tracePt t="196078" x="6757988" y="2779713"/>
          <p14:tracePt t="196086" x="6765925" y="2786063"/>
          <p14:tracePt t="196142" x="6772275" y="2794000"/>
          <p14:tracePt t="196270" x="6780213" y="2800350"/>
          <p14:tracePt t="196343" x="6794500" y="2800350"/>
          <p14:tracePt t="196358" x="6800850" y="2800350"/>
          <p14:tracePt t="196391" x="6815138" y="2800350"/>
          <p14:tracePt t="196406" x="6815138" y="2794000"/>
          <p14:tracePt t="196406" x="6823075" y="2779713"/>
          <p14:tracePt t="196421" x="6823075" y="2765425"/>
          <p14:tracePt t="196438" x="6837363" y="2751138"/>
          <p14:tracePt t="196438" x="6837363" y="2743200"/>
          <p14:tracePt t="196454" x="6837363" y="2736850"/>
          <p14:tracePt t="196470" x="6837363" y="2728913"/>
          <p14:tracePt t="196487" x="6843713" y="2722563"/>
          <p14:tracePt t="196503" x="6843713" y="2708275"/>
          <p14:tracePt t="196521" x="6843713" y="2693988"/>
          <p14:tracePt t="196537" x="6843713" y="2665413"/>
          <p14:tracePt t="196570" x="6858000" y="2657475"/>
          <p14:tracePt t="197255" x="6858000" y="2651125"/>
          <p14:tracePt t="197295" x="6858000" y="2643188"/>
          <p14:tracePt t="197311" x="6858000" y="2628900"/>
          <p14:tracePt t="197326" x="6858000" y="2622550"/>
          <p14:tracePt t="197342" x="6858000" y="2614613"/>
          <p14:tracePt t="197374" x="6851650" y="2600325"/>
          <p14:tracePt t="197422" x="6843713" y="2593975"/>
          <p14:tracePt t="198919" x="6843713" y="2579688"/>
          <p14:tracePt t="198926" x="6843713" y="2571750"/>
          <p14:tracePt t="198928" x="6843713" y="2551113"/>
          <p14:tracePt t="198938" x="6843713" y="2536825"/>
          <p14:tracePt t="198950" x="6843713" y="2514600"/>
          <p14:tracePt t="198967" x="6843713" y="2500313"/>
          <p14:tracePt t="198984" x="6843713" y="2479675"/>
          <p14:tracePt t="199001" x="6843713" y="2471738"/>
          <p14:tracePt t="199016" x="6843713" y="2465388"/>
          <p14:tracePt t="199033" x="6843713" y="2457450"/>
          <p14:tracePt t="199051" x="6843713" y="2428875"/>
          <p14:tracePt t="199066" x="6843713" y="2414588"/>
          <p14:tracePt t="199084" x="6843713" y="2393950"/>
          <p14:tracePt t="199100" x="6843713" y="2379663"/>
          <p14:tracePt t="199117" x="6843713" y="2365375"/>
          <p14:tracePt t="199133" x="6843713" y="2351088"/>
          <p14:tracePt t="199149" x="6843713" y="2322513"/>
          <p14:tracePt t="199168" x="6843713" y="2308225"/>
          <p14:tracePt t="199183" x="6858000" y="2271713"/>
          <p14:tracePt t="199200" x="6858000" y="2243138"/>
          <p14:tracePt t="199216" x="6858000" y="2236788"/>
          <p14:tracePt t="199233" x="6858000" y="2222500"/>
          <p14:tracePt t="199250" x="6858000" y="2208213"/>
          <p14:tracePt t="199267" x="6858000" y="2200275"/>
          <p14:tracePt t="199283" x="6865938" y="2185988"/>
          <p14:tracePt t="199318" x="6865938" y="2165350"/>
          <p14:tracePt t="199333" x="6894513" y="2136775"/>
          <p14:tracePt t="199333" x="6894513" y="2114550"/>
          <p14:tracePt t="199350" x="6894513" y="2100263"/>
          <p14:tracePt t="199367" x="6900863" y="2093913"/>
          <p14:tracePt t="199384" x="6900863" y="2085975"/>
          <p14:tracePt t="199399" x="6900863" y="2079625"/>
          <p14:tracePt t="199438" x="6900863" y="2071688"/>
          <p14:tracePt t="199471" x="6900863" y="2065338"/>
          <p14:tracePt t="199478" x="6900863" y="2043113"/>
          <p14:tracePt t="199486" x="6900863" y="2036763"/>
          <p14:tracePt t="199500" x="6900863" y="2028825"/>
          <p14:tracePt t="199542" x="6900863" y="2022475"/>
          <p14:tracePt t="199550" x="6900863" y="2008188"/>
          <p14:tracePt t="199582" x="6900863" y="2000250"/>
          <p14:tracePt t="199631" x="6900863" y="1993900"/>
          <p14:tracePt t="199702" x="6900863" y="1985963"/>
          <p14:tracePt t="199718" x="6900863" y="1965325"/>
          <p14:tracePt t="199726" x="6894513" y="1957388"/>
          <p14:tracePt t="199743" x="6886575" y="1951038"/>
          <p14:tracePt t="199752" x="6880225" y="1936750"/>
          <p14:tracePt t="199766" x="6858000" y="1922463"/>
          <p14:tracePt t="199783" x="6837363" y="1914525"/>
          <p14:tracePt t="199800" x="6808788" y="1908175"/>
          <p14:tracePt t="199815" x="6794500" y="1900238"/>
          <p14:tracePt t="199832" x="6772275" y="1900238"/>
          <p14:tracePt t="199848" x="6765925" y="1900238"/>
          <p14:tracePt t="199866" x="6751638" y="1879600"/>
          <p14:tracePt t="199919" x="6737350" y="1879600"/>
          <p14:tracePt t="199927" x="6723063" y="1871663"/>
          <p14:tracePt t="199958" x="6715125" y="1871663"/>
          <p14:tracePt t="199998" x="6694488" y="1871663"/>
          <p14:tracePt t="200007" x="6686550" y="1871663"/>
          <p14:tracePt t="200047" x="6680200" y="1871663"/>
          <p14:tracePt t="200054" x="6672263" y="1871663"/>
          <p14:tracePt t="200062" x="6657975" y="1879600"/>
          <p14:tracePt t="200086" x="6651625" y="1885950"/>
          <p14:tracePt t="200102" x="6643688" y="1893888"/>
          <p14:tracePt t="200110" x="6637338" y="1900238"/>
          <p14:tracePt t="200116" x="6629400" y="1914525"/>
          <p14:tracePt t="200132" x="6615113" y="1943100"/>
          <p14:tracePt t="200148" x="6608763" y="1957388"/>
          <p14:tracePt t="200148" x="6608763" y="1965325"/>
          <p14:tracePt t="200167" x="6608763" y="1979613"/>
          <p14:tracePt t="200182" x="6600825" y="1993900"/>
          <p14:tracePt t="200198" x="6594475" y="2022475"/>
          <p14:tracePt t="200216" x="6594475" y="2028825"/>
          <p14:tracePt t="200232" x="6594475" y="2057400"/>
          <p14:tracePt t="200248" x="6594475" y="2079625"/>
          <p14:tracePt t="200266" x="6594475" y="2108200"/>
          <p14:tracePt t="200282" x="6572250" y="2136775"/>
          <p14:tracePt t="200299" x="6572250" y="2179638"/>
          <p14:tracePt t="200315" x="6572250" y="2208213"/>
          <p14:tracePt t="200331" x="6572250" y="2228850"/>
          <p14:tracePt t="200350" x="6572250" y="2243138"/>
          <p14:tracePt t="200364" x="6572250" y="2257425"/>
          <p14:tracePt t="200381" x="6572250" y="2286000"/>
          <p14:tracePt t="200398" x="6572250" y="2308225"/>
          <p14:tracePt t="200415" x="6572250" y="2314575"/>
          <p14:tracePt t="200432" x="6572250" y="2343150"/>
          <p14:tracePt t="200448" x="6572250" y="2351088"/>
          <p14:tracePt t="200465" x="6572250" y="2357438"/>
          <p14:tracePt t="200481" x="6572250" y="2371725"/>
          <p14:tracePt t="200499" x="6572250" y="2379663"/>
          <p14:tracePt t="200534" x="6572250" y="2400300"/>
          <p14:tracePt t="200547" x="6572250" y="2408238"/>
          <p14:tracePt t="200548" x="6572250" y="2414588"/>
          <p14:tracePt t="200565" x="6580188" y="2428875"/>
          <p14:tracePt t="200581" x="6600825" y="2443163"/>
          <p14:tracePt t="200599" x="6623050" y="2465388"/>
          <p14:tracePt t="200614" x="6637338" y="2471738"/>
          <p14:tracePt t="200631" x="6643688" y="2479675"/>
          <p14:tracePt t="200648" x="6651625" y="2486025"/>
          <p14:tracePt t="200665" x="6657975" y="2493963"/>
          <p14:tracePt t="200702" x="6665913" y="2500313"/>
          <p14:tracePt t="200718" x="6672263" y="2508250"/>
          <p14:tracePt t="200726" x="6680200" y="2508250"/>
          <p14:tracePt t="200734" x="6686550" y="2514600"/>
          <p14:tracePt t="200774" x="6694488" y="2514600"/>
          <p14:tracePt t="200806" x="6708775" y="2536825"/>
          <p14:tracePt t="200814" x="6715125" y="2536825"/>
          <p14:tracePt t="200831" x="6723063" y="2536825"/>
          <p14:tracePt t="200832" x="6737350" y="2536825"/>
          <p14:tracePt t="200895" x="6751638" y="2536825"/>
          <p14:tracePt t="200902" x="6757988" y="2536825"/>
          <p14:tracePt t="200942" x="6765925" y="2536825"/>
          <p14:tracePt t="200958" x="6772275" y="2536825"/>
          <p14:tracePt t="200974" x="6794500" y="2536825"/>
          <p14:tracePt t="200990" x="6800850" y="2536825"/>
          <p14:tracePt t="201003" x="6815138" y="2536825"/>
          <p14:tracePt t="201003" x="6851650" y="2514600"/>
          <p14:tracePt t="201014" x="6858000" y="2508250"/>
          <p14:tracePt t="201015" x="6880225" y="2479675"/>
          <p14:tracePt t="201030" x="6900863" y="2457450"/>
          <p14:tracePt t="201049" x="6923088" y="2428875"/>
          <p14:tracePt t="201063" x="6929438" y="2408238"/>
          <p14:tracePt t="201081" x="6943725" y="2365375"/>
          <p14:tracePt t="201097" x="6951663" y="2314575"/>
          <p14:tracePt t="201113" x="6972300" y="2279650"/>
          <p14:tracePt t="201131" x="6972300" y="2251075"/>
          <p14:tracePt t="201147" x="6972300" y="2243138"/>
          <p14:tracePt t="201164" x="6972300" y="2228850"/>
          <p14:tracePt t="201180" x="6972300" y="2200275"/>
          <p14:tracePt t="201197" x="6972300" y="2185988"/>
          <p14:tracePt t="201214" x="6972300" y="2171700"/>
          <p14:tracePt t="201254" x="6972300" y="2165350"/>
          <p14:tracePt t="201270" x="6972300" y="2157413"/>
          <p14:tracePt t="201271" x="6972300" y="2151063"/>
          <p14:tracePt t="201280" x="6972300" y="2136775"/>
          <p14:tracePt t="201297" x="6972300" y="2128838"/>
          <p14:tracePt t="201314" x="6972300" y="2122488"/>
          <p14:tracePt t="201330" x="6965950" y="2114550"/>
          <p14:tracePt t="201367" x="6965950" y="2100263"/>
          <p14:tracePt t="201382" x="6965950" y="2093913"/>
          <p14:tracePt t="203470" x="6965950" y="2114550"/>
          <p14:tracePt t="203482" x="6965950" y="2128838"/>
          <p14:tracePt t="203486" x="6965950" y="2136775"/>
          <p14:tracePt t="203494" x="6965950" y="2179638"/>
          <p14:tracePt t="203511" x="6965950" y="2208213"/>
          <p14:tracePt t="203527" x="6965950" y="2214563"/>
          <p14:tracePt t="203544" x="6965950" y="2251075"/>
          <p14:tracePt t="203561" x="6965950" y="2271713"/>
          <p14:tracePt t="203577" x="6965950" y="2286000"/>
          <p14:tracePt t="203593" x="6965950" y="2322513"/>
          <p14:tracePt t="203611" x="6965950" y="2336800"/>
          <p14:tracePt t="203627" x="6965950" y="2357438"/>
          <p14:tracePt t="203644" x="6965950" y="2371725"/>
          <p14:tracePt t="203660" x="6965950" y="2393950"/>
          <p14:tracePt t="203677" x="6965950" y="2408238"/>
          <p14:tracePt t="203693" x="6951663" y="2457450"/>
          <p14:tracePt t="203711" x="6943725" y="2493963"/>
          <p14:tracePt t="203727" x="6937375" y="2522538"/>
          <p14:tracePt t="203744" x="6929438" y="2536825"/>
          <p14:tracePt t="203760" x="6929438" y="2551113"/>
          <p14:tracePt t="203777" x="6929438" y="2557463"/>
          <p14:tracePt t="203793" x="6929438" y="2571750"/>
          <p14:tracePt t="203810" x="6929438" y="2593975"/>
          <p14:tracePt t="203827" x="6929438" y="2614613"/>
          <p14:tracePt t="203844" x="6929438" y="2636838"/>
          <p14:tracePt t="203859" x="6929438" y="2643188"/>
          <p14:tracePt t="203902" x="6923088" y="2651125"/>
          <p14:tracePt t="203918" x="6923088" y="2665413"/>
          <p14:tracePt t="203926" x="6915150" y="2671763"/>
          <p14:tracePt t="203935" x="6915150" y="2686050"/>
          <p14:tracePt t="203943" x="6894513" y="2708275"/>
          <p14:tracePt t="203959" x="6894513" y="2714625"/>
          <p14:tracePt t="203977" x="6894513" y="2722563"/>
          <p14:tracePt t="203993" x="6886575" y="2743200"/>
          <p14:tracePt t="204010" x="6880225" y="2757488"/>
          <p14:tracePt t="204026" x="6872288" y="2765425"/>
          <p14:tracePt t="204043" x="6872288" y="2779713"/>
          <p14:tracePt t="204060" x="6865938" y="2786063"/>
          <p14:tracePt t="204103" x="6858000" y="2800350"/>
          <p14:tracePt t="204110" x="6851650" y="2808288"/>
          <p14:tracePt t="204127" x="6843713" y="2814638"/>
          <p14:tracePt t="204127" x="6837363" y="2836863"/>
          <p14:tracePt t="204143" x="6829425" y="2843213"/>
          <p14:tracePt t="204160" x="6823075" y="2851150"/>
          <p14:tracePt t="204214" x="6815138" y="2851150"/>
          <p14:tracePt t="204223" x="6808788" y="2857500"/>
          <p14:tracePt t="204231" x="6786563" y="2865438"/>
          <p14:tracePt t="204242" x="6765925" y="2865438"/>
          <p14:tracePt t="204260" x="6723063" y="2865438"/>
          <p14:tracePt t="204277" x="6694488" y="2865438"/>
          <p14:tracePt t="204293" x="6686550" y="2865438"/>
          <p14:tracePt t="204293" x="6672263" y="2865438"/>
          <p14:tracePt t="204342" x="6657975" y="2865438"/>
          <p14:tracePt t="204350" x="6651625" y="2857500"/>
          <p14:tracePt t="204366" x="6643688" y="2851150"/>
          <p14:tracePt t="204375" x="6629400" y="2836863"/>
          <p14:tracePt t="204382" x="6615113" y="2822575"/>
          <p14:tracePt t="204393" x="6608763" y="2794000"/>
          <p14:tracePt t="204409" x="6580188" y="2728913"/>
          <p14:tracePt t="204426" x="6572250" y="2708275"/>
          <p14:tracePt t="204442" x="6565900" y="2693988"/>
          <p14:tracePt t="204460" x="6565900" y="2679700"/>
          <p14:tracePt t="204475" x="6557963" y="2671763"/>
          <p14:tracePt t="204492" x="6557963" y="2657475"/>
          <p14:tracePt t="204535" x="6557963" y="2643188"/>
          <p14:tracePt t="204549" x="6551613" y="2622550"/>
          <p14:tracePt t="204622" x="6551613" y="2614613"/>
          <p14:tracePt t="204638" x="6557963" y="2608263"/>
          <p14:tracePt t="204654" x="6565900" y="2608263"/>
          <p14:tracePt t="204663" x="6572250" y="2608263"/>
          <p14:tracePt t="204670" x="6580188" y="2600325"/>
          <p14:tracePt t="204680" x="6586538" y="2593975"/>
          <p14:tracePt t="204692" x="6600825" y="2593975"/>
          <p14:tracePt t="204708" x="6608763" y="2586038"/>
          <p14:tracePt t="204726" x="6615113" y="2586038"/>
          <p14:tracePt t="204741" x="6637338" y="2571750"/>
          <p14:tracePt t="204822" x="6643688" y="2571750"/>
          <p14:tracePt t="204830" x="6651625" y="2571750"/>
          <p14:tracePt t="204831" x="6657975" y="2571750"/>
          <p14:tracePt t="204842" x="6680200" y="2571750"/>
          <p14:tracePt t="204858" x="6686550" y="2565400"/>
          <p14:tracePt t="204876" x="6700838" y="2557463"/>
          <p14:tracePt t="204919" x="6715125" y="2557463"/>
          <p14:tracePt t="204926" x="6723063" y="2557463"/>
          <p14:tracePt t="204934" x="6729413" y="2557463"/>
          <p14:tracePt t="204942" x="6751638" y="2557463"/>
          <p14:tracePt t="204958" x="6757988" y="2557463"/>
          <p14:tracePt t="204975" x="6772275" y="2557463"/>
          <p14:tracePt t="204992" x="6794500" y="2557463"/>
          <p14:tracePt t="205009" x="6815138" y="2557463"/>
          <p14:tracePt t="205134" x="6837363" y="2557463"/>
          <p14:tracePt t="205142" x="6843713" y="2565400"/>
          <p14:tracePt t="205162" x="6851650" y="2571750"/>
          <p14:tracePt t="205163" x="6858000" y="2579688"/>
          <p14:tracePt t="205174" x="6865938" y="2593975"/>
          <p14:tracePt t="205192" x="6872288" y="2600325"/>
          <p14:tracePt t="205208" x="6880225" y="2614613"/>
          <p14:tracePt t="205224" x="6886575" y="2628900"/>
          <p14:tracePt t="205242" x="6886575" y="2657475"/>
          <p14:tracePt t="205257" x="6894513" y="2671763"/>
          <p14:tracePt t="205302" x="6915150" y="2693988"/>
          <p14:tracePt t="205302" x="6923088" y="2714625"/>
          <p14:tracePt t="205318" x="6923088" y="2722563"/>
          <p14:tracePt t="205334" x="6929438" y="2743200"/>
          <p14:tracePt t="205366" x="6937375" y="2765425"/>
          <p14:tracePt t="205414" x="6937375" y="2779713"/>
          <p14:tracePt t="205421" x="6937375" y="2786063"/>
          <p14:tracePt t="205455" x="6937375" y="2794000"/>
          <p14:tracePt t="205470" x="6937375" y="2800350"/>
          <p14:tracePt t="205486" x="6937375" y="2814638"/>
          <p14:tracePt t="205503" x="6937375" y="2822575"/>
          <p14:tracePt t="205534" x="6937375" y="2828925"/>
          <p14:tracePt t="205542" x="6929438" y="2836863"/>
          <p14:tracePt t="205550" x="6923088" y="2843213"/>
          <p14:tracePt t="205558" x="6915150" y="2843213"/>
          <p14:tracePt t="205566" x="6900863" y="2851150"/>
          <p14:tracePt t="205566" x="6872288" y="2871788"/>
          <p14:tracePt t="205575" x="6865938" y="2871788"/>
          <p14:tracePt t="205591" x="6829425" y="2871788"/>
          <p14:tracePt t="205608" x="6808788" y="2871788"/>
          <p14:tracePt t="205625" x="6794500" y="2871788"/>
          <p14:tracePt t="205640" x="6786563" y="2871788"/>
          <p14:tracePt t="205657" x="6772275" y="2871788"/>
          <p14:tracePt t="205674" x="6757988" y="2871788"/>
          <p14:tracePt t="205691" x="6737350" y="2871788"/>
          <p14:tracePt t="205708" x="6729413" y="2871788"/>
          <p14:tracePt t="205725" x="6723063" y="2871788"/>
          <p14:tracePt t="205798" x="6715125" y="2871788"/>
          <p14:tracePt t="205806" x="6708775" y="2871788"/>
          <p14:tracePt t="205814" x="6694488" y="2865438"/>
          <p14:tracePt t="205824" x="6686550" y="2857500"/>
          <p14:tracePt t="205840" x="6680200" y="2851150"/>
          <p14:tracePt t="205856" x="6680200" y="2843213"/>
          <p14:tracePt t="205902" x="6680200" y="2836863"/>
          <p14:tracePt t="205911" x="6665913" y="2822575"/>
          <p14:tracePt t="205943" x="6665913" y="2794000"/>
          <p14:tracePt t="205951" x="6665913" y="2786063"/>
          <p14:tracePt t="205959" x="6665913" y="2779713"/>
          <p14:tracePt t="205966" x="6657975" y="2751138"/>
          <p14:tracePt t="205974" x="6651625" y="2743200"/>
          <p14:tracePt t="205974" x="6651625" y="2736850"/>
          <p14:tracePt t="205991" x="6651625" y="2714625"/>
          <p14:tracePt t="206007" x="6651625" y="2708275"/>
          <p14:tracePt t="206024" x="6651625" y="2700338"/>
          <p14:tracePt t="206041" x="6651625" y="2686050"/>
          <p14:tracePt t="206095" x="6651625" y="2679700"/>
          <p14:tracePt t="206102" x="6651625" y="2671763"/>
          <p14:tracePt t="206119" x="6651625" y="2665413"/>
          <p14:tracePt t="206159" x="6651625" y="2636838"/>
          <p14:tracePt t="206191" x="6657975" y="2628900"/>
          <p14:tracePt t="206206" x="6680200" y="2628900"/>
          <p14:tracePt t="206230" x="6686550" y="2628900"/>
          <p14:tracePt t="206246" x="6694488" y="2628900"/>
          <p14:tracePt t="206255" x="6700838" y="2628900"/>
          <p14:tracePt t="206262" x="6729413" y="2628900"/>
          <p14:tracePt t="206273" x="6737350" y="2628900"/>
          <p14:tracePt t="206290" x="6751638" y="2628900"/>
          <p14:tracePt t="206326" x="6757988" y="2628900"/>
          <p14:tracePt t="206342" x="6765925" y="2628900"/>
          <p14:tracePt t="206349" x="6772275" y="2628900"/>
          <p14:tracePt t="206357" x="6800850" y="2628900"/>
          <p14:tracePt t="206373" x="6829425" y="2628900"/>
          <p14:tracePt t="206391" x="6843713" y="2628900"/>
          <p14:tracePt t="206407" x="6851650" y="2636838"/>
          <p14:tracePt t="206423" x="6872288" y="2643188"/>
          <p14:tracePt t="206440" x="6880225" y="2651125"/>
          <p14:tracePt t="206486" x="6886575" y="2657475"/>
          <p14:tracePt t="206494" x="6894513" y="2665413"/>
          <p14:tracePt t="206510" x="6908800" y="2671763"/>
          <p14:tracePt t="206527" x="6915150" y="2679700"/>
          <p14:tracePt t="206558" x="6929438" y="2708275"/>
          <p14:tracePt t="206566" x="6937375" y="2722563"/>
          <p14:tracePt t="206576" x="6937375" y="2743200"/>
          <p14:tracePt t="206589" x="6937375" y="2765425"/>
          <p14:tracePt t="206606" x="6951663" y="2800350"/>
          <p14:tracePt t="206654" x="6951663" y="2808288"/>
          <p14:tracePt t="206662" x="6951663" y="2822575"/>
          <p14:tracePt t="206734" x="6951663" y="2828925"/>
          <p14:tracePt t="206750" x="6951663" y="2836863"/>
          <p14:tracePt t="206757" x="6951663" y="2843213"/>
          <p14:tracePt t="206774" x="6943725" y="2851150"/>
          <p14:tracePt t="206790" x="6937375" y="2865438"/>
          <p14:tracePt t="206806" x="6929438" y="2865438"/>
          <p14:tracePt t="206807" x="6915150" y="2871788"/>
          <p14:tracePt t="206823" x="6908800" y="2871788"/>
          <p14:tracePt t="206839" x="6880225" y="2879725"/>
          <p14:tracePt t="206856" x="6851650" y="2879725"/>
          <p14:tracePt t="206873" x="6837363" y="2879725"/>
          <p14:tracePt t="206889" x="6808788" y="2879725"/>
          <p14:tracePt t="206907" x="6786563" y="2879725"/>
          <p14:tracePt t="206922" x="6757988" y="2879725"/>
          <p14:tracePt t="206939" x="6751638" y="2879725"/>
          <p14:tracePt t="206956" x="6729413" y="2879725"/>
          <p14:tracePt t="206972" x="6715125" y="2879725"/>
          <p14:tracePt t="206989" x="6686550" y="2879725"/>
          <p14:tracePt t="207005" x="6657975" y="2865438"/>
          <p14:tracePt t="207022" x="6637338" y="2857500"/>
          <p14:tracePt t="207038" x="6629400" y="2851150"/>
          <p14:tracePt t="207078" x="6623050" y="2843213"/>
          <p14:tracePt t="207111" x="6615113" y="2836863"/>
          <p14:tracePt t="207118" x="6608763" y="2828925"/>
          <p14:tracePt t="207126" x="6600825" y="2800350"/>
          <p14:tracePt t="207138" x="6594475" y="2779713"/>
          <p14:tracePt t="207155" x="6580188" y="2751138"/>
          <p14:tracePt t="207172" x="6580188" y="2743200"/>
          <p14:tracePt t="207189" x="6580188" y="2722563"/>
          <p14:tracePt t="207206" x="6565900" y="2700338"/>
          <p14:tracePt t="207255" x="6565900" y="2686050"/>
          <p14:tracePt t="207270" x="6565900" y="2671763"/>
          <p14:tracePt t="207274" x="6565900" y="2665413"/>
          <p14:tracePt t="207283" x="6565900" y="2651125"/>
          <p14:tracePt t="207288" x="6565900" y="2636838"/>
          <p14:tracePt t="207305" x="6565900" y="2628900"/>
          <p14:tracePt t="207322" x="6565900" y="2622550"/>
          <p14:tracePt t="207338" x="6565900" y="2608263"/>
          <p14:tracePt t="207355" x="6565900" y="2600325"/>
          <p14:tracePt t="207502" x="6572250" y="2593975"/>
          <p14:tracePt t="207518" x="6600825" y="2593975"/>
          <p14:tracePt t="207526" x="6629400" y="2593975"/>
          <p14:tracePt t="207542" x="6637338" y="2593975"/>
          <p14:tracePt t="207550" x="6643688" y="2593975"/>
          <p14:tracePt t="207558" x="6680200" y="2593975"/>
          <p14:tracePt t="207558" x="6686550" y="2593975"/>
          <p14:tracePt t="207574" x="6694488" y="2593975"/>
          <p14:tracePt t="207588" x="6729413" y="2608263"/>
          <p14:tracePt t="207605" x="6757988" y="2622550"/>
          <p14:tracePt t="207605" x="6780213" y="2636838"/>
          <p14:tracePt t="207622" x="6794500" y="2651125"/>
          <p14:tracePt t="207638" x="6808788" y="2657475"/>
          <p14:tracePt t="207655" x="6823075" y="2665413"/>
          <p14:tracePt t="207671" x="6858000" y="2679700"/>
          <p14:tracePt t="207688" x="6872288" y="2693988"/>
          <p14:tracePt t="207704" x="6886575" y="2708275"/>
          <p14:tracePt t="207721" x="6900863" y="2722563"/>
          <p14:tracePt t="207738" x="6923088" y="2736850"/>
          <p14:tracePt t="207754" x="6929438" y="2743200"/>
          <p14:tracePt t="207770" x="6929438" y="2751138"/>
          <p14:tracePt t="207853" x="6929438" y="2757488"/>
          <p14:tracePt t="207878" x="6929438" y="2765425"/>
          <p14:tracePt t="207886" x="6929438" y="2771775"/>
          <p14:tracePt t="207909" x="6929438" y="2786063"/>
          <p14:tracePt t="207934" x="6929438" y="2794000"/>
          <p14:tracePt t="207950" x="6923088" y="2808288"/>
          <p14:tracePt t="207966" x="6915150" y="2814638"/>
          <p14:tracePt t="207998" x="6908800" y="2828925"/>
          <p14:tracePt t="208014" x="6900863" y="2836863"/>
          <p14:tracePt t="208046" x="6886575" y="2851150"/>
          <p14:tracePt t="208062" x="6880225" y="2857500"/>
          <p14:tracePt t="208070" x="6872288" y="2857500"/>
          <p14:tracePt t="208078" x="6858000" y="2871788"/>
          <p14:tracePt t="208093" x="6843713" y="2879725"/>
          <p14:tracePt t="208134" x="6837363" y="2879725"/>
          <p14:tracePt t="208166" x="6815138" y="2879725"/>
          <p14:tracePt t="208174" x="6800850" y="2879725"/>
          <p14:tracePt t="208190" x="6794500" y="2879725"/>
          <p14:tracePt t="208206" x="6780213" y="2879725"/>
          <p14:tracePt t="208223" x="6772275" y="2879725"/>
          <p14:tracePt t="208238" x="6765925" y="2879725"/>
          <p14:tracePt t="208238" x="6743700" y="2879725"/>
          <p14:tracePt t="208254" x="6729413" y="2879725"/>
          <p14:tracePt t="208310" x="6723063" y="2879725"/>
          <p14:tracePt t="208316" x="6700838" y="2879725"/>
          <p14:tracePt t="208320" x="6694488" y="2879725"/>
          <p14:tracePt t="208336" x="6686550" y="2879725"/>
          <p14:tracePt t="208398" x="6680200" y="2879725"/>
          <p14:tracePt t="208414" x="6672263" y="2879725"/>
          <p14:tracePt t="208430" x="6665913" y="2879725"/>
          <p14:tracePt t="208446" x="6657975" y="2879725"/>
          <p14:tracePt t="208462" x="6651625" y="2871788"/>
          <p14:tracePt t="208510" x="6643688" y="2857500"/>
          <p14:tracePt t="208518" x="6637338" y="2836863"/>
          <p14:tracePt t="208526" x="6637338" y="2822575"/>
          <p14:tracePt t="208538" x="6615113" y="2800350"/>
          <p14:tracePt t="208553" x="6615113" y="2786063"/>
          <p14:tracePt t="208570" x="6615113" y="2765425"/>
          <p14:tracePt t="208587" x="6615113" y="2757488"/>
          <p14:tracePt t="208603" x="6615113" y="2751138"/>
          <p14:tracePt t="208620" x="6615113" y="2743200"/>
          <p14:tracePt t="208637" x="6615113" y="2728913"/>
          <p14:tracePt t="208653" x="6615113" y="2714625"/>
          <p14:tracePt t="208694" x="6615113" y="2708275"/>
          <p14:tracePt t="208703" x="6615113" y="2686050"/>
          <p14:tracePt t="208734" x="6615113" y="2679700"/>
          <p14:tracePt t="208743" x="6615113" y="2671763"/>
          <p14:tracePt t="208775" x="6615113" y="2665413"/>
          <p14:tracePt t="208790" x="6615113" y="2651125"/>
          <p14:tracePt t="208830" x="6615113" y="2643188"/>
          <p14:tracePt t="208835" x="6615113" y="2636838"/>
          <p14:tracePt t="208840" x="6623050" y="2628900"/>
          <p14:tracePt t="208852" x="6629400" y="2622550"/>
          <p14:tracePt t="208869" x="6657975" y="2600325"/>
          <p14:tracePt t="208950" x="6665913" y="2600325"/>
          <p14:tracePt t="208990" x="6680200" y="2600325"/>
          <p14:tracePt t="208998" x="6686550" y="2600325"/>
          <p14:tracePt t="209006" x="6700838" y="2600325"/>
          <p14:tracePt t="209020" x="6737350" y="2586038"/>
          <p14:tracePt t="209035" x="6743700" y="2586038"/>
          <p14:tracePt t="209052" x="6757988" y="2586038"/>
          <p14:tracePt t="209052" x="6765925" y="2586038"/>
          <p14:tracePt t="209087" x="6772275" y="2586038"/>
          <p14:tracePt t="209118" x="6800850" y="2586038"/>
          <p14:tracePt t="209127" x="6815138" y="2586038"/>
          <p14:tracePt t="209143" x="6823075" y="2586038"/>
          <p14:tracePt t="209151" x="6837363" y="2586038"/>
          <p14:tracePt t="209159" x="6851650" y="2593975"/>
          <p14:tracePt t="209342" x="0" y="0"/>
        </p14:tracePtLst>
        <p14:tracePtLst>
          <p14:tracePt t="242574" x="4800600" y="857250"/>
          <p14:tracePt t="242598" x="4800600" y="842963"/>
          <p14:tracePt t="242622" x="4800600" y="836613"/>
          <p14:tracePt t="242630" x="4800600" y="822325"/>
          <p14:tracePt t="242638" x="4800600" y="808038"/>
          <p14:tracePt t="242654" x="4800600" y="800100"/>
          <p14:tracePt t="242661" x="4800600" y="785813"/>
          <p14:tracePt t="242686" x="4814888" y="771525"/>
          <p14:tracePt t="242694" x="4822825" y="750888"/>
          <p14:tracePt t="242722" x="4865688" y="693738"/>
          <p14:tracePt t="242726" x="4914900" y="636588"/>
          <p14:tracePt t="242737" x="5037138" y="550863"/>
          <p14:tracePt t="242753" x="5151438" y="500063"/>
          <p14:tracePt t="242771" x="5251450" y="471488"/>
          <p14:tracePt t="242787" x="5322888" y="457200"/>
          <p14:tracePt t="242804" x="5400675" y="457200"/>
          <p14:tracePt t="242821" x="5451475" y="457200"/>
          <p14:tracePt t="242837" x="5594350" y="700088"/>
          <p14:tracePt t="242855" x="5743575" y="957263"/>
          <p14:tracePt t="242871" x="5908675" y="1279525"/>
          <p14:tracePt t="242887" x="6051550" y="1550988"/>
          <p14:tracePt t="242904" x="6172200" y="1736725"/>
          <p14:tracePt t="242921" x="6251575" y="1908175"/>
          <p14:tracePt t="242937" x="6300788" y="2036763"/>
          <p14:tracePt t="242953" x="6308725" y="2079625"/>
          <p14:tracePt t="242971" x="6308725" y="2108200"/>
          <p14:tracePt t="242986" x="6265863" y="2171700"/>
          <p14:tracePt t="243003" x="6157913" y="2271713"/>
          <p14:tracePt t="243020" x="5951538" y="2408238"/>
          <p14:tracePt t="243037" x="5829300" y="2465388"/>
          <p14:tracePt t="243053" x="5794375" y="2471738"/>
          <p14:tracePt t="243094" x="5794375" y="2479675"/>
          <p14:tracePt t="243150" x="5786438" y="2486025"/>
          <p14:tracePt t="243158" x="5780088" y="2486025"/>
          <p14:tracePt t="243166" x="5765800" y="2486025"/>
          <p14:tracePt t="243166" x="5743575" y="2486025"/>
          <p14:tracePt t="243174" x="5708650" y="2500313"/>
          <p14:tracePt t="243187" x="5686425" y="2508250"/>
          <p14:tracePt t="243203" x="5680075" y="2508250"/>
          <p14:tracePt t="243270" x="5680075" y="2514600"/>
          <p14:tracePt t="243278" x="5694363" y="2528888"/>
          <p14:tracePt t="243285" x="5722938" y="2536825"/>
          <p14:tracePt t="243286" x="5780088" y="2565400"/>
          <p14:tracePt t="243303" x="5815013" y="2608263"/>
          <p14:tracePt t="243320" x="5851525" y="2643188"/>
          <p14:tracePt t="243337" x="5865813" y="2671763"/>
          <p14:tracePt t="243353" x="5872163" y="2714625"/>
          <p14:tracePt t="243371" x="5872163" y="2757488"/>
          <p14:tracePt t="243387" x="5880100" y="2794000"/>
          <p14:tracePt t="243404" x="5880100" y="2814638"/>
          <p14:tracePt t="243419" x="5880100" y="2836863"/>
          <p14:tracePt t="243437" x="5880100" y="2857500"/>
          <p14:tracePt t="243453" x="5894388" y="2871788"/>
          <p14:tracePt t="243502" x="5908675" y="2879725"/>
          <p14:tracePt t="243606" x="5915025" y="2886075"/>
          <p14:tracePt t="243623" x="5915025" y="2871788"/>
          <p14:tracePt t="243623" x="5915025" y="2865438"/>
          <p14:tracePt t="243636" x="5915025" y="2828925"/>
          <p14:tracePt t="243653" x="5915025" y="2794000"/>
          <p14:tracePt t="243653" x="5915025" y="2786063"/>
          <p14:tracePt t="243670" x="5915025" y="2757488"/>
          <p14:tracePt t="243742" x="5922963" y="2751138"/>
          <p14:tracePt t="243751" x="5957888" y="2728913"/>
          <p14:tracePt t="243758" x="5994400" y="2722563"/>
          <p14:tracePt t="243766" x="6037263" y="2708275"/>
          <p14:tracePt t="243769" x="6086475" y="2708275"/>
          <p14:tracePt t="243786" x="6122988" y="2700338"/>
          <p14:tracePt t="243802" x="6165850" y="2700338"/>
          <p14:tracePt t="243819" x="6223000" y="2700338"/>
          <p14:tracePt t="243836" x="6251575" y="2700338"/>
          <p14:tracePt t="243853" x="6308725" y="2700338"/>
          <p14:tracePt t="243869" x="6351588" y="2700338"/>
          <p14:tracePt t="243869" x="6380163" y="2700338"/>
          <p14:tracePt t="243886" x="6500813" y="2700338"/>
          <p14:tracePt t="243902" x="6623050" y="2700338"/>
          <p14:tracePt t="243920" x="6794500" y="2700338"/>
          <p14:tracePt t="243936" x="6900863" y="2700338"/>
          <p14:tracePt t="243954" x="6915150" y="2700338"/>
          <p14:tracePt t="243968" x="6929438" y="2700338"/>
          <p14:tracePt t="244014" x="6937375" y="2700338"/>
          <p14:tracePt t="244022" x="6943725" y="2700338"/>
          <p14:tracePt t="244029" x="6951663" y="2708275"/>
          <p14:tracePt t="244036" x="6965950" y="2714625"/>
          <p14:tracePt t="244053" x="6972300" y="2714625"/>
          <p14:tracePt t="244069" x="6980238" y="2714625"/>
          <p14:tracePt t="244182" x="6986588" y="2722563"/>
          <p14:tracePt t="244221" x="6986588" y="2736850"/>
          <p14:tracePt t="244229" x="6986588" y="2751138"/>
          <p14:tracePt t="244237" x="6986588" y="2757488"/>
          <p14:tracePt t="244246" x="6980238" y="2771775"/>
          <p14:tracePt t="244251" x="6965950" y="2808288"/>
          <p14:tracePt t="244268" x="6958013" y="2814638"/>
          <p14:tracePt t="244284" x="6929438" y="2843213"/>
          <p14:tracePt t="244303" x="6923088" y="2851150"/>
          <p14:tracePt t="244342" x="6908800" y="2857500"/>
          <p14:tracePt t="244350" x="6894513" y="2857500"/>
          <p14:tracePt t="244358" x="6880225" y="2857500"/>
          <p14:tracePt t="244368" x="6843713" y="2857500"/>
          <p14:tracePt t="244385" x="6794500" y="2857500"/>
          <p14:tracePt t="244403" x="6729413" y="2857500"/>
          <p14:tracePt t="244418" x="6672263" y="2857500"/>
          <p14:tracePt t="244435" x="6600825" y="2836863"/>
          <p14:tracePt t="244451" x="6565900" y="2828925"/>
          <p14:tracePt t="244468" x="6551613" y="2822575"/>
          <p14:tracePt t="244550" x="6551613" y="2808288"/>
          <p14:tracePt t="244558" x="6551613" y="2800350"/>
          <p14:tracePt t="244576" x="6551613" y="2794000"/>
          <p14:tracePt t="244582" x="6551613" y="2786063"/>
          <p14:tracePt t="244589" x="6551613" y="2765425"/>
          <p14:tracePt t="244601" x="6551613" y="2751138"/>
          <p14:tracePt t="244618" x="6551613" y="2722563"/>
          <p14:tracePt t="244635" x="6551613" y="2714625"/>
          <p14:tracePt t="244651" x="6551613" y="2693988"/>
          <p14:tracePt t="244668" x="6551613" y="2686050"/>
          <p14:tracePt t="244684" x="6580188" y="2651125"/>
          <p14:tracePt t="244684" x="6580188" y="2643188"/>
          <p14:tracePt t="244702" x="6586538" y="2628900"/>
          <p14:tracePt t="244718" x="6615113" y="2600325"/>
          <p14:tracePt t="244735" x="6623050" y="2593975"/>
          <p14:tracePt t="244798" x="6629400" y="2593975"/>
          <p14:tracePt t="244814" x="6637338" y="2586038"/>
          <p14:tracePt t="244828" x="6637338" y="2593975"/>
          <p14:tracePt t="244841" x="6637338" y="2600325"/>
          <p14:tracePt t="244843" x="6643688" y="2600325"/>
          <p14:tracePt t="244850" x="6665913" y="2600325"/>
          <p14:tracePt t="244867" x="6715125" y="2600325"/>
          <p14:tracePt t="244885" x="6757988" y="2608263"/>
          <p14:tracePt t="244901" x="6815138" y="2608263"/>
          <p14:tracePt t="244917" x="6843713" y="2614613"/>
          <p14:tracePt t="244935" x="6851650" y="2614613"/>
          <p14:tracePt t="244951" x="6865938" y="2628900"/>
          <p14:tracePt t="244968" x="6886575" y="2643188"/>
          <p14:tracePt t="244984" x="6900863" y="2686050"/>
          <p14:tracePt t="245001" x="6929438" y="2728913"/>
          <p14:tracePt t="245017" x="6937375" y="2779713"/>
          <p14:tracePt t="245034" x="6958013" y="2800350"/>
          <p14:tracePt t="245051" x="6958013" y="2808288"/>
          <p14:tracePt t="245068" x="6965950" y="2822575"/>
          <p14:tracePt t="245110" x="6965950" y="2851150"/>
          <p14:tracePt t="245118" x="6965950" y="2879725"/>
          <p14:tracePt t="245126" x="6972300" y="2886075"/>
          <p14:tracePt t="245134" x="6972300" y="2900363"/>
          <p14:tracePt t="245174" x="6972300" y="2914650"/>
          <p14:tracePt t="245190" x="6972300" y="2922588"/>
          <p14:tracePt t="245222" x="6972300" y="2928938"/>
          <p14:tracePt t="245230" x="6972300" y="2936875"/>
          <p14:tracePt t="245238" x="6958013" y="2936875"/>
          <p14:tracePt t="245250" x="6951663" y="2936875"/>
          <p14:tracePt t="245255" x="6923088" y="2936875"/>
          <p14:tracePt t="245267" x="6900863" y="2928938"/>
          <p14:tracePt t="245283" x="6880225" y="2922588"/>
          <p14:tracePt t="245301" x="6858000" y="2914650"/>
          <p14:tracePt t="245317" x="6843713" y="2908300"/>
          <p14:tracePt t="245334" x="6815138" y="2894013"/>
          <p14:tracePt t="245350" x="6800850" y="2886075"/>
          <p14:tracePt t="245368" x="6794500" y="2879725"/>
          <p14:tracePt t="245384" x="6780213" y="2879725"/>
          <p14:tracePt t="245430" x="6772275" y="2871788"/>
          <p14:tracePt t="245494" x="6765925" y="2871788"/>
          <p14:tracePt t="245502" x="6757988" y="2871788"/>
          <p14:tracePt t="245510" x="6743700" y="2871788"/>
          <p14:tracePt t="245517" x="6686550" y="2851150"/>
          <p14:tracePt t="245533" x="6486525" y="2828925"/>
          <p14:tracePt t="245551" x="6251575" y="2828925"/>
          <p14:tracePt t="245567" x="5637213" y="2828925"/>
          <p14:tracePt t="245584" x="4872038" y="2828925"/>
          <p14:tracePt t="245600" x="4379913" y="2828925"/>
          <p14:tracePt t="245616" x="3736975" y="2808288"/>
          <p14:tracePt t="245634" x="3379788" y="2808288"/>
          <p14:tracePt t="245650" x="3094038" y="2808288"/>
          <p14:tracePt t="245667" x="2851150" y="2808288"/>
          <p14:tracePt t="245682" x="2593975" y="2808288"/>
          <p14:tracePt t="245700" x="2371725" y="2808288"/>
          <p14:tracePt t="245717" x="2165350" y="2808288"/>
          <p14:tracePt t="245733" x="1885950" y="2808288"/>
          <p14:tracePt t="245751" x="1765300" y="2808288"/>
          <p14:tracePt t="245766" x="1628775" y="2808288"/>
          <p14:tracePt t="245783" x="1536700" y="2808288"/>
          <p14:tracePt t="245799" x="1428750" y="2814638"/>
          <p14:tracePt t="245817" x="1322388" y="2814638"/>
          <p14:tracePt t="245832" x="1214438" y="2814638"/>
          <p14:tracePt t="245849" x="1093788" y="2814638"/>
          <p14:tracePt t="245865" x="985838" y="2814638"/>
          <p14:tracePt t="245883" x="922338" y="2814638"/>
          <p14:tracePt t="245899" x="893763" y="2828925"/>
          <p14:tracePt t="245934" x="865188" y="2843213"/>
          <p14:tracePt t="246030" x="871538" y="2843213"/>
          <p14:tracePt t="246038" x="957263" y="2843213"/>
          <p14:tracePt t="246049" x="979488" y="2843213"/>
          <p14:tracePt t="246050" x="1057275" y="2843213"/>
          <p14:tracePt t="246068" x="1128713" y="2843213"/>
          <p14:tracePt t="246082" x="1200150" y="2843213"/>
          <p14:tracePt t="246099" x="1257300" y="2843213"/>
          <p14:tracePt t="246116" x="1300163" y="2851150"/>
          <p14:tracePt t="246132" x="1393825" y="2857500"/>
          <p14:tracePt t="246132" x="1450975" y="2857500"/>
          <p14:tracePt t="246151" x="1493838" y="2879725"/>
          <p14:tracePt t="246151" x="1528763" y="2879725"/>
          <p14:tracePt t="246166" x="1622425" y="2894013"/>
          <p14:tracePt t="246183" x="1700213" y="2894013"/>
          <p14:tracePt t="246199" x="1751013" y="2894013"/>
          <p14:tracePt t="246215" x="1793875" y="2894013"/>
          <p14:tracePt t="246232" x="1822450" y="2894013"/>
          <p14:tracePt t="246249" x="1843088" y="2894013"/>
          <p14:tracePt t="246265" x="1871663" y="2894013"/>
          <p14:tracePt t="246282" x="1922463" y="2894013"/>
          <p14:tracePt t="246299" x="1943100" y="2894013"/>
          <p14:tracePt t="246315" x="1957388" y="2894013"/>
          <p14:tracePt t="246332" x="1985963" y="2894013"/>
          <p14:tracePt t="246348" x="1993900" y="2894013"/>
          <p14:tracePt t="246348" x="2000250" y="2894013"/>
          <p14:tracePt t="246382" x="2028825" y="2894013"/>
          <p14:tracePt t="246399" x="2057400" y="2894013"/>
          <p14:tracePt t="246399" x="2100263" y="2894013"/>
          <p14:tracePt t="246416" x="2151063" y="2894013"/>
          <p14:tracePt t="246432" x="2171700" y="2894013"/>
          <p14:tracePt t="246449" x="2200275" y="2894013"/>
          <p14:tracePt t="246466" x="2228850" y="2894013"/>
          <p14:tracePt t="246482" x="2243138" y="2894013"/>
          <p14:tracePt t="246498" x="2271713" y="2894013"/>
          <p14:tracePt t="246515" x="2279650" y="2894013"/>
          <p14:tracePt t="246532" x="2293938" y="2894013"/>
          <p14:tracePt t="246548" x="2308225" y="2894013"/>
          <p14:tracePt t="246942" x="2286000" y="2894013"/>
          <p14:tracePt t="246950" x="2265363" y="2894013"/>
          <p14:tracePt t="246950" x="2236788" y="2900363"/>
          <p14:tracePt t="246966" x="2222500" y="2900363"/>
          <p14:tracePt t="246966" x="2185988" y="2900363"/>
          <p14:tracePt t="246981" x="2128838" y="2908300"/>
          <p14:tracePt t="246998" x="2071688" y="2928938"/>
          <p14:tracePt t="247014" x="2014538" y="2928938"/>
          <p14:tracePt t="247032" x="1951038" y="2928938"/>
          <p14:tracePt t="247048" x="1871663" y="2928938"/>
          <p14:tracePt t="247064" x="1808163" y="2928938"/>
          <p14:tracePt t="247081" x="1728788" y="2928938"/>
          <p14:tracePt t="247098" x="1679575" y="2928938"/>
          <p14:tracePt t="247115" x="1651000" y="2928938"/>
          <p14:tracePt t="247130" x="1636713" y="2928938"/>
          <p14:tracePt t="247147" x="1600200" y="2928938"/>
          <p14:tracePt t="247164" x="1571625" y="2928938"/>
          <p14:tracePt t="247182" x="1550988" y="2928938"/>
          <p14:tracePt t="247182" x="1528763" y="2928938"/>
          <p14:tracePt t="247198" x="1508125" y="2928938"/>
          <p14:tracePt t="247214" x="1493838" y="2928938"/>
          <p14:tracePt t="247231" x="1479550" y="2928938"/>
          <p14:tracePt t="247248" x="1471613" y="2922588"/>
          <p14:tracePt t="247265" x="1457325" y="2914650"/>
          <p14:tracePt t="247390" x="1450975" y="2908300"/>
          <p14:tracePt t="247398" x="1450975" y="2900363"/>
          <p14:tracePt t="247402" x="1471613" y="2886075"/>
          <p14:tracePt t="247414" x="1528763" y="2886075"/>
          <p14:tracePt t="247430" x="1636713" y="2871788"/>
          <p14:tracePt t="247448" x="1757363" y="2871788"/>
          <p14:tracePt t="247463" x="1928813" y="2871788"/>
          <p14:tracePt t="247481" x="2200275" y="2871788"/>
          <p14:tracePt t="247497" x="2565400" y="2871788"/>
          <p14:tracePt t="247514" x="2922588" y="2871788"/>
          <p14:tracePt t="247530" x="3179763" y="2871788"/>
          <p14:tracePt t="247547" x="3400425" y="2922588"/>
          <p14:tracePt t="247565" x="3614738" y="2936875"/>
          <p14:tracePt t="247580" x="3808413" y="2971800"/>
          <p14:tracePt t="247580" x="3914775" y="2986088"/>
          <p14:tracePt t="247598" x="4037013" y="3000375"/>
          <p14:tracePt t="247613" x="4451350" y="3043238"/>
          <p14:tracePt t="247631" x="4837113" y="3071813"/>
          <p14:tracePt t="247647" x="5229225" y="3136900"/>
          <p14:tracePt t="247664" x="5700713" y="3200400"/>
          <p14:tracePt t="247681" x="6057900" y="3214688"/>
          <p14:tracePt t="247696" x="6315075" y="3214688"/>
          <p14:tracePt t="247714" x="6457950" y="3214688"/>
          <p14:tracePt t="247730" x="6537325" y="3214688"/>
          <p14:tracePt t="247747" x="6600825" y="3214688"/>
          <p14:tracePt t="247764" x="6715125" y="3214688"/>
          <p14:tracePt t="247780" x="6943725" y="3214688"/>
          <p14:tracePt t="247796" x="7186613" y="3194050"/>
          <p14:tracePt t="247796" x="7323138" y="3186113"/>
          <p14:tracePt t="247814" x="7500938" y="3128963"/>
          <p14:tracePt t="247830" x="7543800" y="3122613"/>
          <p14:tracePt t="247847" x="7572375" y="3114675"/>
          <p14:tracePt t="247863" x="7580313" y="3114675"/>
          <p14:tracePt t="247879" x="7594600" y="3100388"/>
          <p14:tracePt t="247934" x="7594600" y="3094038"/>
          <p14:tracePt t="247942" x="7594600" y="3086100"/>
          <p14:tracePt t="247950" x="7594600" y="3043238"/>
          <p14:tracePt t="247964" x="7572375" y="2986088"/>
          <p14:tracePt t="247980" x="7523163" y="2936875"/>
          <p14:tracePt t="247996" x="7480300" y="2900363"/>
          <p14:tracePt t="248013" x="7443788" y="2871788"/>
          <p14:tracePt t="248030" x="7437438" y="2865438"/>
          <p14:tracePt t="248047" x="7408863" y="2865438"/>
          <p14:tracePt t="248063" x="7372350" y="2851150"/>
          <p14:tracePt t="248080" x="7351713" y="2836863"/>
          <p14:tracePt t="248096" x="7286625" y="2822575"/>
          <p14:tracePt t="248113" x="7194550" y="2786063"/>
          <p14:tracePt t="248130" x="7137400" y="2771775"/>
          <p14:tracePt t="248147" x="7072313" y="2728913"/>
          <p14:tracePt t="248162" x="7015163" y="2686050"/>
          <p14:tracePt t="248180" x="6994525" y="2671763"/>
          <p14:tracePt t="248196" x="6965950" y="2671763"/>
          <p14:tracePt t="248213" x="6943725" y="2665413"/>
          <p14:tracePt t="248230" x="6929438" y="2657475"/>
          <p14:tracePt t="248246" x="6915150" y="2651125"/>
          <p14:tracePt t="248264" x="6900863" y="2651125"/>
          <p14:tracePt t="248279" x="6894513" y="2651125"/>
          <p14:tracePt t="248296" x="6880225" y="2643188"/>
          <p14:tracePt t="248313" x="6865938" y="2643188"/>
          <p14:tracePt t="248330" x="6843713" y="2643188"/>
          <p14:tracePt t="248346" x="6815138" y="2643188"/>
          <p14:tracePt t="248363" x="6780213" y="2643188"/>
          <p14:tracePt t="248380" x="6729413" y="2643188"/>
          <p14:tracePt t="248396" x="6694488" y="2651125"/>
          <p14:tracePt t="248413" x="6672263" y="2651125"/>
          <p14:tracePt t="248429" x="6657975" y="2657475"/>
          <p14:tracePt t="248463" x="6651625" y="2665413"/>
          <p14:tracePt t="248486" x="6651625" y="2671763"/>
          <p14:tracePt t="248494" x="6643688" y="2679700"/>
          <p14:tracePt t="248510" x="6643688" y="2686050"/>
          <p14:tracePt t="248515" x="6643688" y="2708275"/>
          <p14:tracePt t="248529" x="6643688" y="2736850"/>
          <p14:tracePt t="248545" x="6643688" y="2751138"/>
          <p14:tracePt t="248563" x="6643688" y="2765425"/>
          <p14:tracePt t="248579" x="6657975" y="2786063"/>
          <p14:tracePt t="248596" x="6680200" y="2808288"/>
          <p14:tracePt t="248612" x="6694488" y="2814638"/>
          <p14:tracePt t="248629" x="6715125" y="2822575"/>
          <p14:tracePt t="248645" x="6737350" y="2822575"/>
          <p14:tracePt t="248663" x="6757988" y="2843213"/>
          <p14:tracePt t="248679" x="6780213" y="2843213"/>
          <p14:tracePt t="248726" x="6794500" y="2851150"/>
          <p14:tracePt t="248766" x="6800850" y="2851150"/>
          <p14:tracePt t="248775" x="6829425" y="2851150"/>
          <p14:tracePt t="248782" x="6837363" y="2851150"/>
          <p14:tracePt t="248790" x="6843713" y="2851150"/>
          <p14:tracePt t="248798" x="6858000" y="2851150"/>
          <p14:tracePt t="248811" x="6865938" y="2851150"/>
          <p14:tracePt t="248828" x="6886575" y="2851150"/>
          <p14:tracePt t="248845" x="6900863" y="2836863"/>
          <p14:tracePt t="248862" x="6908800" y="2828925"/>
          <p14:tracePt t="248878" x="6908800" y="2822575"/>
          <p14:tracePt t="248895" x="6915150" y="2808288"/>
          <p14:tracePt t="248911" x="6915150" y="2779713"/>
          <p14:tracePt t="248928" x="6915150" y="2765425"/>
          <p14:tracePt t="248944" x="6915150" y="2757488"/>
          <p14:tracePt t="248990" x="6915150" y="2743200"/>
          <p14:tracePt t="248997" x="6915150" y="2736850"/>
          <p14:tracePt t="249000" x="6915150" y="2728913"/>
          <p14:tracePt t="249011" x="6900863" y="2714625"/>
          <p14:tracePt t="249028" x="6886575" y="2714625"/>
          <p14:tracePt t="249028" x="6872288" y="2708275"/>
          <p14:tracePt t="249047" x="6865938" y="2700338"/>
          <p14:tracePt t="249062" x="6851650" y="2693988"/>
          <p14:tracePt t="249079" x="6837363" y="2693988"/>
          <p14:tracePt t="249095" x="6829425" y="2693988"/>
          <p14:tracePt t="249111" x="6823075" y="2693988"/>
          <p14:tracePt t="249128" x="6786563" y="2693988"/>
          <p14:tracePt t="249145" x="6780213" y="2693988"/>
          <p14:tracePt t="249162" x="6765925" y="2693988"/>
          <p14:tracePt t="249178" x="6751638" y="2693988"/>
          <p14:tracePt t="249194" x="6751638" y="2700338"/>
          <p14:tracePt t="249212" x="6737350" y="2722563"/>
          <p14:tracePt t="249350" x="6737350" y="2728913"/>
          <p14:tracePt t="249582" x="6737350" y="2736850"/>
          <p14:tracePt t="249782" x="6729413" y="2728913"/>
          <p14:tracePt t="249790" x="6700838" y="2708275"/>
          <p14:tracePt t="249798" x="6665913" y="2708275"/>
          <p14:tracePt t="249806" x="6557963" y="2665413"/>
          <p14:tracePt t="249815" x="6500813" y="2665413"/>
          <p14:tracePt t="249828" x="6200775" y="2622550"/>
          <p14:tracePt t="249844" x="5908675" y="2579688"/>
          <p14:tracePt t="249861" x="5686425" y="2551113"/>
          <p14:tracePt t="249877" x="5543550" y="2543175"/>
          <p14:tracePt t="249877" x="5486400" y="2543175"/>
          <p14:tracePt t="249894" x="5314950" y="2543175"/>
          <p14:tracePt t="249910" x="5180013" y="2543175"/>
          <p14:tracePt t="249927" x="5014913" y="2528888"/>
          <p14:tracePt t="249944" x="4843463" y="2514600"/>
          <p14:tracePt t="249960" x="4651375" y="2493963"/>
          <p14:tracePt t="249976" x="4457700" y="2493963"/>
          <p14:tracePt t="249994" x="4300538" y="2493963"/>
          <p14:tracePt t="250010" x="4108450" y="2465388"/>
          <p14:tracePt t="250027" x="3914775" y="2451100"/>
          <p14:tracePt t="250044" x="3722688" y="2414588"/>
          <p14:tracePt t="250059" x="3543300" y="2386013"/>
          <p14:tracePt t="250077" x="3351213" y="2357438"/>
          <p14:tracePt t="250093" x="3094038" y="2357438"/>
          <p14:tracePt t="250110" x="2957513" y="2357438"/>
          <p14:tracePt t="250126" x="2879725" y="2357438"/>
          <p14:tracePt t="250143" x="2822575" y="2357438"/>
          <p14:tracePt t="250159" x="2794000" y="2357438"/>
          <p14:tracePt t="250176" x="2765425" y="2357438"/>
          <p14:tracePt t="250194" x="2728913" y="2357438"/>
          <p14:tracePt t="250209" x="2708275" y="2357438"/>
          <p14:tracePt t="250228" x="2657475" y="2365375"/>
          <p14:tracePt t="250243" x="2608263" y="2371725"/>
          <p14:tracePt t="250260" x="2543175" y="2379663"/>
          <p14:tracePt t="250277" x="2471738" y="2414588"/>
          <p14:tracePt t="250292" x="2314575" y="2479675"/>
          <p14:tracePt t="250311" x="2222500" y="2514600"/>
          <p14:tracePt t="250327" x="2151063" y="2528888"/>
          <p14:tracePt t="250343" x="2057400" y="2565400"/>
          <p14:tracePt t="250359" x="2000250" y="2579688"/>
          <p14:tracePt t="250377" x="1936750" y="2593975"/>
          <p14:tracePt t="250393" x="1865313" y="2622550"/>
          <p14:tracePt t="250410" x="1808163" y="2636838"/>
          <p14:tracePt t="250426" x="1728788" y="2636838"/>
          <p14:tracePt t="250443" x="1665288" y="2657475"/>
          <p14:tracePt t="250459" x="1585913" y="2671763"/>
          <p14:tracePt t="250476" x="1528763" y="2679700"/>
          <p14:tracePt t="250476" x="1500188" y="2679700"/>
          <p14:tracePt t="250494" x="1485900" y="2679700"/>
          <p14:tracePt t="250510" x="1443038" y="2686050"/>
          <p14:tracePt t="250526" x="1414463" y="2686050"/>
          <p14:tracePt t="250542" x="1393825" y="2686050"/>
          <p14:tracePt t="250560" x="1365250" y="2686050"/>
          <p14:tracePt t="250576" x="1336675" y="2686050"/>
          <p14:tracePt t="250593" x="1279525" y="2686050"/>
          <p14:tracePt t="250609" x="1243013" y="2651125"/>
          <p14:tracePt t="250626" x="1179513" y="2586038"/>
          <p14:tracePt t="250643" x="1122363" y="2514600"/>
          <p14:tracePt t="250659" x="1065213" y="2443163"/>
          <p14:tracePt t="250677" x="1008063" y="2336800"/>
          <p14:tracePt t="250692" x="971550" y="2257425"/>
          <p14:tracePt t="250692" x="950913" y="2228850"/>
          <p14:tracePt t="250710" x="914400" y="2128838"/>
          <p14:tracePt t="250726" x="914400" y="2057400"/>
          <p14:tracePt t="250743" x="914400" y="2000250"/>
          <p14:tracePt t="250759" x="914400" y="1957388"/>
          <p14:tracePt t="250777" x="922338" y="1922463"/>
          <p14:tracePt t="250793" x="950913" y="1871663"/>
          <p14:tracePt t="250809" x="985838" y="1836738"/>
          <p14:tracePt t="250826" x="1050925" y="1800225"/>
          <p14:tracePt t="250842" x="1085850" y="1785938"/>
          <p14:tracePt t="250859" x="1122363" y="1765300"/>
          <p14:tracePt t="250876" x="1165225" y="1757363"/>
          <p14:tracePt t="250892" x="1236663" y="1751013"/>
          <p14:tracePt t="250908" x="1328738" y="1714500"/>
          <p14:tracePt t="250926" x="1422400" y="1708150"/>
          <p14:tracePt t="250942" x="1565275" y="1657350"/>
          <p14:tracePt t="250959" x="1714500" y="1636713"/>
          <p14:tracePt t="250975" x="1851025" y="1636713"/>
          <p14:tracePt t="250992" x="1943100" y="1636713"/>
          <p14:tracePt t="251009" x="2065338" y="1636713"/>
          <p14:tracePt t="251026" x="2143125" y="1636713"/>
          <p14:tracePt t="251044" x="2279650" y="1636713"/>
          <p14:tracePt t="251059" x="2414588" y="1636713"/>
          <p14:tracePt t="251076" x="2586038" y="1636713"/>
          <p14:tracePt t="251092" x="2794000" y="1636713"/>
          <p14:tracePt t="251109" x="3051175" y="1636713"/>
          <p14:tracePt t="251125" x="3336925" y="1665288"/>
          <p14:tracePt t="251142" x="3436938" y="1693863"/>
          <p14:tracePt t="251159" x="3457575" y="1693863"/>
          <p14:tracePt t="251222" x="3465513" y="1693863"/>
          <p14:tracePt t="251230" x="3479800" y="1714500"/>
          <p14:tracePt t="251238" x="3494088" y="1736725"/>
          <p14:tracePt t="251246" x="3529013" y="1779588"/>
          <p14:tracePt t="251260" x="3557588" y="1828800"/>
          <p14:tracePt t="251275" x="3557588" y="1871663"/>
          <p14:tracePt t="251291" x="3557588" y="1928813"/>
          <p14:tracePt t="251309" x="3557588" y="1957388"/>
          <p14:tracePt t="251324" x="3543300" y="2000250"/>
          <p14:tracePt t="251324" x="3500438" y="2036763"/>
          <p14:tracePt t="251343" x="3471863" y="2051050"/>
          <p14:tracePt t="251358" x="3436938" y="2051050"/>
          <p14:tracePt t="251375" x="3414713" y="2051050"/>
          <p14:tracePt t="251391" x="3379788" y="2057400"/>
          <p14:tracePt t="251408" x="3351213" y="2057400"/>
          <p14:tracePt t="251425" x="3336925" y="2065338"/>
          <p14:tracePt t="251441" x="3328988" y="2071688"/>
          <p14:tracePt t="251494" x="3328988" y="2093913"/>
          <p14:tracePt t="251502" x="3486150" y="2157413"/>
          <p14:tracePt t="251510" x="3829050" y="2279650"/>
          <p14:tracePt t="251525" x="4165600" y="2365375"/>
          <p14:tracePt t="251525" x="4322763" y="2408238"/>
          <p14:tracePt t="251542" x="4600575" y="2493963"/>
          <p14:tracePt t="251558" x="4843463" y="2514600"/>
          <p14:tracePt t="251574" x="5122863" y="2557463"/>
          <p14:tracePt t="251592" x="5414963" y="2586038"/>
          <p14:tracePt t="251608" x="5657850" y="2586038"/>
          <p14:tracePt t="251624" x="5829300" y="2586038"/>
          <p14:tracePt t="251641" x="5929313" y="2600325"/>
          <p14:tracePt t="251658" x="6008688" y="2622550"/>
          <p14:tracePt t="251675" x="6065838" y="2628900"/>
          <p14:tracePt t="251691" x="6143625" y="2651125"/>
          <p14:tracePt t="251708" x="6229350" y="2679700"/>
          <p14:tracePt t="251724" x="6351588" y="2714625"/>
          <p14:tracePt t="251724" x="6394450" y="2736850"/>
          <p14:tracePt t="251757" x="6515100" y="2794000"/>
          <p14:tracePt t="251758" x="6629400" y="2822575"/>
          <p14:tracePt t="251774" x="6765925" y="2822575"/>
          <p14:tracePt t="251791" x="6865938" y="2843213"/>
          <p14:tracePt t="251807" x="6937375" y="2851150"/>
          <p14:tracePt t="251825" x="6965950" y="2851150"/>
          <p14:tracePt t="251982" x="6900863" y="2865438"/>
          <p14:tracePt t="251990" x="6851650" y="2871788"/>
          <p14:tracePt t="251998" x="6723063" y="2871788"/>
          <p14:tracePt t="252008" x="6551613" y="2871788"/>
          <p14:tracePt t="252024" x="6365875" y="2871788"/>
          <p14:tracePt t="252042" x="6137275" y="2871788"/>
          <p14:tracePt t="252057" x="5951538" y="2871788"/>
          <p14:tracePt t="252075" x="5794375" y="2871788"/>
          <p14:tracePt t="252090" x="5600700" y="2871788"/>
          <p14:tracePt t="252107" x="5343525" y="2871788"/>
          <p14:tracePt t="252124" x="5043488" y="2871788"/>
          <p14:tracePt t="252140" x="4729163" y="2900363"/>
          <p14:tracePt t="252140" x="4608513" y="2900363"/>
          <p14:tracePt t="252159" x="4522788" y="2900363"/>
          <p14:tracePt t="252173" x="4229100" y="2900363"/>
          <p14:tracePt t="252191" x="4079875" y="2900363"/>
          <p14:tracePt t="252206" x="3851275" y="2900363"/>
          <p14:tracePt t="252224" x="3643313" y="2900363"/>
          <p14:tracePt t="252241" x="3408363" y="2900363"/>
          <p14:tracePt t="252257" x="3186113" y="2900363"/>
          <p14:tracePt t="252274" x="2979738" y="2900363"/>
          <p14:tracePt t="252291" x="2736850" y="2900363"/>
          <p14:tracePt t="252308" x="2579688" y="2900363"/>
          <p14:tracePt t="252324" x="2422525" y="2900363"/>
          <p14:tracePt t="252341" x="2300288" y="2900363"/>
          <p14:tracePt t="252356" x="2200275" y="2900363"/>
          <p14:tracePt t="252356" x="2157413" y="2900363"/>
          <p14:tracePt t="252374" x="2057400" y="2900363"/>
          <p14:tracePt t="252390" x="1943100" y="2914650"/>
          <p14:tracePt t="252406" x="1836738" y="2922588"/>
          <p14:tracePt t="252423" x="1757363" y="2936875"/>
          <p14:tracePt t="252440" x="1728788" y="2936875"/>
          <p14:tracePt t="252456" x="1700213" y="2951163"/>
          <p14:tracePt t="252473" x="1685925" y="2951163"/>
          <p14:tracePt t="252490" x="1657350" y="2957513"/>
          <p14:tracePt t="252507" x="1622425" y="2957513"/>
          <p14:tracePt t="252523" x="1565275" y="2971800"/>
          <p14:tracePt t="252540" x="1522413" y="2979738"/>
          <p14:tracePt t="252557" x="1493838" y="2994025"/>
          <p14:tracePt t="252573" x="1450975" y="3008313"/>
          <p14:tracePt t="252590" x="1414463" y="3014663"/>
          <p14:tracePt t="252607" x="1408113" y="3014663"/>
          <p14:tracePt t="252653" x="1400175" y="3014663"/>
          <p14:tracePt t="252662" x="1393825" y="3022600"/>
          <p14:tracePt t="252667" x="1371600" y="3036888"/>
          <p14:tracePt t="252672" x="1357313" y="3036888"/>
          <p14:tracePt t="252689" x="1343025" y="3043238"/>
          <p14:tracePt t="252707" x="1322388" y="3065463"/>
          <p14:tracePt t="252750" x="1314450" y="3065463"/>
          <p14:tracePt t="252758" x="1308100" y="3071813"/>
          <p14:tracePt t="252766" x="1300163" y="3079750"/>
          <p14:tracePt t="252778" x="1293813" y="3086100"/>
          <p14:tracePt t="252789" x="1271588" y="3100388"/>
          <p14:tracePt t="252838" x="1265238" y="3114675"/>
          <p14:tracePt t="252878" x="1265238" y="3122613"/>
          <p14:tracePt t="252918" x="1265238" y="3128963"/>
          <p14:tracePt t="252958" x="1265238" y="3136900"/>
          <p14:tracePt t="252964" x="1279525" y="3151188"/>
          <p14:tracePt t="253022" x="1285875" y="3151188"/>
          <p14:tracePt t="253054" x="1293813" y="3151188"/>
          <p14:tracePt t="253070" x="1300163" y="3151188"/>
          <p14:tracePt t="253075" x="1314450" y="3151188"/>
          <p14:tracePt t="253118" x="1328738" y="3151188"/>
          <p14:tracePt t="253214" x="1350963" y="3143250"/>
          <p14:tracePt t="253221" x="1357313" y="3143250"/>
          <p14:tracePt t="253366" x="1371600" y="3143250"/>
          <p14:tracePt t="253405" x="1379538" y="3143250"/>
          <p14:tracePt t="253438" x="1393825" y="3143250"/>
          <p14:tracePt t="253438" x="1400175" y="3136900"/>
          <p14:tracePt t="253502" x="1408113" y="3136900"/>
          <p14:tracePt t="253509" x="1414463" y="3136900"/>
          <p14:tracePt t="253542" x="1428750" y="3114675"/>
          <p14:tracePt t="253550" x="1436688" y="3114675"/>
          <p14:tracePt t="253942" x="1443038" y="3108325"/>
          <p14:tracePt t="255199" x="1457325" y="3100388"/>
          <p14:tracePt t="255302" x="1479550" y="3100388"/>
          <p14:tracePt t="255310" x="1485900" y="3100388"/>
          <p14:tracePt t="255318" x="1493838" y="3100388"/>
          <p14:tracePt t="255335" x="1508125" y="3100388"/>
          <p14:tracePt t="255337" x="1514475" y="3100388"/>
          <p14:tracePt t="255370" x="1522413" y="3100388"/>
          <p14:tracePt t="255390" x="1528763" y="3100388"/>
          <p14:tracePt t="255430" x="1543050" y="3100388"/>
          <p14:tracePt t="255438" x="1550988" y="3100388"/>
          <p14:tracePt t="255446" x="1557338" y="3100388"/>
          <p14:tracePt t="255478" x="1571625" y="3100388"/>
          <p14:tracePt t="255485" x="1593850" y="3100388"/>
          <p14:tracePt t="255518" x="1600200" y="3100388"/>
          <p14:tracePt t="255534" x="1614488" y="3094038"/>
          <p14:tracePt t="255542" x="1622425" y="3094038"/>
          <p14:tracePt t="255558" x="1628775" y="3094038"/>
          <p14:tracePt t="255574" x="1636713" y="3094038"/>
          <p14:tracePt t="255590" x="1643063" y="3094038"/>
          <p14:tracePt t="255606" x="1665288" y="3094038"/>
          <p14:tracePt t="255622" x="1671638" y="3094038"/>
          <p14:tracePt t="255630" x="1685925" y="3079750"/>
          <p14:tracePt t="255662" x="1700213" y="3079750"/>
          <p14:tracePt t="255694" x="1708150" y="3079750"/>
          <p14:tracePt t="255821" x="1700213" y="3079750"/>
          <p14:tracePt t="255830" x="1622425" y="3079750"/>
          <p14:tracePt t="255846" x="1608138" y="3079750"/>
          <p14:tracePt t="255854" x="1536700" y="3094038"/>
          <p14:tracePt t="255869" x="1514475" y="3100388"/>
          <p14:tracePt t="255885" x="1479550" y="3100388"/>
          <p14:tracePt t="255902" x="1471613" y="3100388"/>
          <p14:tracePt t="255942" x="1457325" y="3100388"/>
          <p14:tracePt t="255950" x="1443038" y="3100388"/>
          <p14:tracePt t="255974" x="1422400" y="3100388"/>
          <p14:tracePt t="255986" x="1414463" y="3100388"/>
          <p14:tracePt t="255998" x="1408113" y="3100388"/>
          <p14:tracePt t="256072" x="1400175" y="3100388"/>
          <p14:tracePt t="256118" x="1385888" y="3100388"/>
          <p14:tracePt t="256126" x="1379538" y="3100388"/>
          <p14:tracePt t="256166" x="1365250" y="3100388"/>
          <p14:tracePt t="256182" x="1357313" y="3100388"/>
          <p14:tracePt t="256189" x="1357313" y="3094038"/>
          <p14:tracePt t="256201" x="1357313" y="3086100"/>
          <p14:tracePt t="256218" x="1350963" y="3071813"/>
          <p14:tracePt t="256236" x="1350963" y="3051175"/>
          <p14:tracePt t="256251" x="1350963" y="3043238"/>
          <p14:tracePt t="256510" x="1350963" y="3036888"/>
          <p14:tracePt t="256523" x="1350963" y="3014663"/>
          <p14:tracePt t="256534" x="1350963" y="3008313"/>
          <p14:tracePt t="256574" x="1350963" y="3000375"/>
          <p14:tracePt t="256590" x="1350963" y="2994025"/>
          <p14:tracePt t="256606" x="1371600" y="2979738"/>
          <p14:tracePt t="256622" x="1379538" y="2971800"/>
          <p14:tracePt t="256638" x="1385888" y="2965450"/>
          <p14:tracePt t="256654" x="1393825" y="2957513"/>
          <p14:tracePt t="256662" x="1400175" y="2951163"/>
          <p14:tracePt t="256670" x="1422400" y="2936875"/>
          <p14:tracePt t="256684" x="1436688" y="2928938"/>
          <p14:tracePt t="256701" x="1443038" y="2922588"/>
          <p14:tracePt t="256750" x="1450975" y="2922588"/>
          <p14:tracePt t="256766" x="1479550" y="2922588"/>
          <p14:tracePt t="256774" x="1493838" y="2922588"/>
          <p14:tracePt t="256784" x="1500188" y="2922588"/>
          <p14:tracePt t="256801" x="1522413" y="2922588"/>
          <p14:tracePt t="256817" x="1528763" y="2922588"/>
          <p14:tracePt t="256833" x="1557338" y="2922588"/>
          <p14:tracePt t="256850" x="1579563" y="2922588"/>
          <p14:tracePt t="256868" x="1608138" y="2928938"/>
          <p14:tracePt t="256883" x="1651000" y="2928938"/>
          <p14:tracePt t="256900" x="1685925" y="2943225"/>
          <p14:tracePt t="256917" x="1800225" y="2979738"/>
          <p14:tracePt t="256934" x="1857375" y="2986088"/>
          <p14:tracePt t="256950" x="1936750" y="3000375"/>
          <p14:tracePt t="256966" x="1965325" y="3000375"/>
          <p14:tracePt t="256984" x="1985963" y="3008313"/>
          <p14:tracePt t="257000" x="2014538" y="3014663"/>
          <p14:tracePt t="257017" x="2043113" y="3028950"/>
          <p14:tracePt t="257032" x="2071688" y="3043238"/>
          <p14:tracePt t="257052" x="2114550" y="3065463"/>
          <p14:tracePt t="257066" x="2151063" y="3086100"/>
          <p14:tracePt t="257083" x="2165350" y="3094038"/>
          <p14:tracePt t="257099" x="2200275" y="3122613"/>
          <p14:tracePt t="257117" x="2236788" y="3128963"/>
          <p14:tracePt t="257133" x="2328863" y="3157538"/>
          <p14:tracePt t="257151" x="2386013" y="3165475"/>
          <p14:tracePt t="257167" x="2414588" y="3165475"/>
          <p14:tracePt t="257183" x="2422525" y="3165475"/>
          <p14:tracePt t="257200" x="2443163" y="3165475"/>
          <p14:tracePt t="257217" x="2465388" y="3171825"/>
          <p14:tracePt t="257234" x="2486025" y="3171825"/>
          <p14:tracePt t="257250" x="2493963" y="3171825"/>
          <p14:tracePt t="257286" x="2500313" y="3171825"/>
          <p14:tracePt t="257300" x="2508250" y="3171825"/>
          <p14:tracePt t="257300" x="2522538" y="3171825"/>
          <p14:tracePt t="257302" x="2528888" y="3171825"/>
          <p14:tracePt t="257316" x="2536825" y="3171825"/>
          <p14:tracePt t="257446" x="2543175" y="3171825"/>
          <p14:tracePt t="257462" x="2557463" y="3171825"/>
          <p14:tracePt t="257470" x="2586038" y="3171825"/>
          <p14:tracePt t="257486" x="2600325" y="3171825"/>
          <p14:tracePt t="257491" x="2608263" y="3171825"/>
          <p14:tracePt t="257499" x="2651125" y="3171825"/>
          <p14:tracePt t="257515" x="2693988" y="3171825"/>
          <p14:tracePt t="257515" x="2700338" y="3171825"/>
          <p14:tracePt t="257534" x="2728913" y="3165475"/>
          <p14:tracePt t="257549" x="2779713" y="3157538"/>
          <p14:tracePt t="257566" x="2814638" y="3143250"/>
          <p14:tracePt t="257583" x="2828925" y="3143250"/>
          <p14:tracePt t="257599" x="2843213" y="3136900"/>
          <p14:tracePt t="257615" x="2851150" y="3136900"/>
          <p14:tracePt t="257718" x="2857500" y="3136900"/>
          <p14:tracePt t="257726" x="2908300" y="3122613"/>
          <p14:tracePt t="257734" x="2951163" y="3100388"/>
          <p14:tracePt t="257749" x="2979738" y="3100388"/>
          <p14:tracePt t="257766" x="2986088" y="3100388"/>
          <p14:tracePt t="257783" x="3000375" y="3094038"/>
          <p14:tracePt t="257822" x="3022600" y="3094038"/>
          <p14:tracePt t="257832" x="3051175" y="3094038"/>
          <p14:tracePt t="257833" x="3071813" y="3094038"/>
          <p14:tracePt t="257849" x="3100388" y="3079750"/>
          <p14:tracePt t="257866" x="3157538" y="3071813"/>
          <p14:tracePt t="257882" x="3214688" y="3071813"/>
          <p14:tracePt t="257899" x="3243263" y="3071813"/>
          <p14:tracePt t="257916" x="3257550" y="3071813"/>
          <p14:tracePt t="257933" x="3286125" y="3071813"/>
          <p14:tracePt t="257974" x="3294063" y="3071813"/>
          <p14:tracePt t="257984" x="3300413" y="3071813"/>
          <p14:tracePt t="257998" x="3314700" y="3071813"/>
          <p14:tracePt t="258007" x="3322638" y="3071813"/>
          <p14:tracePt t="258015" x="3328988" y="3071813"/>
          <p14:tracePt t="258032" x="3351213" y="3071813"/>
          <p14:tracePt t="258050" x="3371850" y="3071813"/>
          <p14:tracePt t="258066" x="3400425" y="3071813"/>
          <p14:tracePt t="258083" x="3408363" y="3071813"/>
          <p14:tracePt t="258098" x="3414713" y="3071813"/>
          <p14:tracePt t="258150" x="3429000" y="3071813"/>
          <p14:tracePt t="258158" x="3436938" y="3071813"/>
          <p14:tracePt t="258166" x="3443288" y="3071813"/>
          <p14:tracePt t="258166" x="3451225" y="3071813"/>
          <p14:tracePt t="258182" x="3465513" y="3071813"/>
          <p14:tracePt t="259526" x="3471863" y="3071813"/>
          <p14:tracePt t="259534" x="3500438" y="3057525"/>
          <p14:tracePt t="259542" x="3514725" y="3057525"/>
          <p14:tracePt t="259546" x="3557588" y="3057525"/>
          <p14:tracePt t="259564" x="3614738" y="3057525"/>
          <p14:tracePt t="259580" x="3694113" y="3057525"/>
          <p14:tracePt t="259596" x="3743325" y="3057525"/>
          <p14:tracePt t="259596" x="3765550" y="3057525"/>
          <p14:tracePt t="259615" x="3808413" y="3057525"/>
          <p14:tracePt t="259630" x="3829050" y="3057525"/>
          <p14:tracePt t="259646" x="3871913" y="3057525"/>
          <p14:tracePt t="259662" x="3914775" y="3057525"/>
          <p14:tracePt t="259679" x="4000500" y="3057525"/>
          <p14:tracePt t="259700" x="4071938" y="3057525"/>
          <p14:tracePt t="259714" x="4108450" y="3057525"/>
          <p14:tracePt t="259730" x="4122738" y="3057525"/>
          <p14:tracePt t="259746" x="4143375" y="3057525"/>
          <p14:tracePt t="259762" x="4151313" y="3057525"/>
          <p14:tracePt t="259779" x="4157663" y="3057525"/>
          <p14:tracePt t="259814" x="4179888" y="3065463"/>
          <p14:tracePt t="259814" x="4186238" y="3071813"/>
          <p14:tracePt t="259854" x="4194175" y="3071813"/>
          <p14:tracePt t="259861" x="4229100" y="3071813"/>
          <p14:tracePt t="259863" x="4251325" y="3071813"/>
          <p14:tracePt t="259880" x="4265613" y="3071813"/>
          <p14:tracePt t="259896" x="4271963" y="3071813"/>
          <p14:tracePt t="259990" x="4294188" y="3071813"/>
          <p14:tracePt t="260022" x="4300538" y="3071813"/>
          <p14:tracePt t="260054" x="4308475" y="3071813"/>
          <p14:tracePt t="260061" x="4314825" y="3071813"/>
          <p14:tracePt t="260070" x="4322763" y="3065463"/>
          <p14:tracePt t="260110" x="4337050" y="3043238"/>
          <p14:tracePt t="260174" x="4337050" y="3036888"/>
          <p14:tracePt t="260189" x="4337050" y="3022600"/>
          <p14:tracePt t="260230" x="4329113" y="3022600"/>
          <p14:tracePt t="260245" x="4314825" y="3022600"/>
          <p14:tracePt t="260277" x="4308475" y="3022600"/>
          <p14:tracePt t="260389" x="4300538" y="3022600"/>
          <p14:tracePt t="260410" x="4294188" y="3022600"/>
          <p14:tracePt t="260417" x="4271963" y="3022600"/>
          <p14:tracePt t="260454" x="4265613" y="3022600"/>
          <p14:tracePt t="261125" x="4314825" y="3014663"/>
          <p14:tracePt t="261133" x="4343400" y="2994025"/>
          <p14:tracePt t="261141" x="4394200" y="2971800"/>
          <p14:tracePt t="261149" x="4514850" y="2900363"/>
          <p14:tracePt t="261160" x="4637088" y="2843213"/>
          <p14:tracePt t="261177" x="4743450" y="2757488"/>
          <p14:tracePt t="261192" x="4851400" y="2693988"/>
          <p14:tracePt t="261210" x="4951413" y="2636838"/>
          <p14:tracePt t="261227" x="5008563" y="2608263"/>
          <p14:tracePt t="261227" x="5037138" y="2586038"/>
          <p14:tracePt t="261245" x="5057775" y="2579688"/>
          <p14:tracePt t="261260" x="5114925" y="2536825"/>
          <p14:tracePt t="261260" x="5122863" y="2536825"/>
          <p14:tracePt t="261277" x="5180013" y="2493963"/>
          <p14:tracePt t="261293" x="5208588" y="2471738"/>
          <p14:tracePt t="261310" x="5272088" y="2443163"/>
          <p14:tracePt t="261326" x="5329238" y="2393950"/>
          <p14:tracePt t="261343" x="5414963" y="2351088"/>
          <p14:tracePt t="261360" x="5486400" y="2322513"/>
          <p14:tracePt t="261376" x="5572125" y="2279650"/>
          <p14:tracePt t="261393" x="5614988" y="2251075"/>
          <p14:tracePt t="261410" x="5665788" y="2236788"/>
          <p14:tracePt t="261426" x="5708650" y="2208213"/>
          <p14:tracePt t="261443" x="5722938" y="2200275"/>
          <p14:tracePt t="261459" x="5737225" y="2193925"/>
          <p14:tracePt t="261476" x="5772150" y="2179638"/>
          <p14:tracePt t="261494" x="5786438" y="2171700"/>
          <p14:tracePt t="261510" x="5794375" y="2165350"/>
          <p14:tracePt t="261526" x="5800725" y="2165350"/>
          <p14:tracePt t="261605" x="5808663" y="2165350"/>
          <p14:tracePt t="261613" x="5829300" y="2165350"/>
          <p14:tracePt t="261621" x="5837238" y="2165350"/>
          <p14:tracePt t="261629" x="5872163" y="2185988"/>
          <p14:tracePt t="261643" x="5880100" y="2208213"/>
          <p14:tracePt t="261659" x="5894388" y="2228850"/>
          <p14:tracePt t="261676" x="5900738" y="2251075"/>
          <p14:tracePt t="261693" x="5922963" y="2271713"/>
          <p14:tracePt t="261709" x="5922963" y="2293938"/>
          <p14:tracePt t="261725" x="5922963" y="2328863"/>
          <p14:tracePt t="261742" x="5922963" y="2336800"/>
          <p14:tracePt t="261781" x="5922963" y="2343150"/>
          <p14:tracePt t="261813" x="5922963" y="2351088"/>
          <p14:tracePt t="261820" x="5915025" y="2365375"/>
          <p14:tracePt t="261828" x="5908675" y="2365375"/>
          <p14:tracePt t="261837" x="5900738" y="2365375"/>
          <p14:tracePt t="261845" x="5886450" y="2365375"/>
          <p14:tracePt t="261885" x="5880100" y="2365375"/>
          <p14:tracePt t="261893" x="5865813" y="2351088"/>
          <p14:tracePt t="261900" x="5865813" y="2343150"/>
          <p14:tracePt t="261900" x="5843588" y="2314575"/>
          <p14:tracePt t="261909" x="5843588" y="2286000"/>
          <p14:tracePt t="261925" x="5843588" y="2243138"/>
          <p14:tracePt t="261942" x="5843588" y="2193925"/>
          <p14:tracePt t="261959" x="5851525" y="2143125"/>
          <p14:tracePt t="261976" x="5857875" y="2114550"/>
          <p14:tracePt t="261992" x="5857875" y="2108200"/>
          <p14:tracePt t="262009" x="5865813" y="2100263"/>
          <p14:tracePt t="262085" x="5872163" y="2093913"/>
          <p14:tracePt t="262093" x="5880100" y="2085975"/>
          <p14:tracePt t="262101" x="5886450" y="2079625"/>
          <p14:tracePt t="262109" x="5894388" y="2079625"/>
          <p14:tracePt t="262117" x="5915025" y="2079625"/>
          <p14:tracePt t="262126" x="5951538" y="2079625"/>
          <p14:tracePt t="262143" x="5965825" y="2085975"/>
          <p14:tracePt t="262159" x="5986463" y="2093913"/>
          <p14:tracePt t="262175" x="6008688" y="2108200"/>
          <p14:tracePt t="262191" x="6015038" y="2114550"/>
          <p14:tracePt t="262208" x="6029325" y="2122488"/>
          <p14:tracePt t="262285" x="6037263" y="2128838"/>
          <p14:tracePt t="262293" x="6037263" y="2151063"/>
          <p14:tracePt t="262325" x="6029325" y="2157413"/>
          <p14:tracePt t="262333" x="6022975" y="2171700"/>
          <p14:tracePt t="262365" x="6022975" y="2179638"/>
          <p14:tracePt t="262374" x="6022975" y="2185988"/>
          <p14:tracePt t="262381" x="6000750" y="2200275"/>
          <p14:tracePt t="262413" x="5994400" y="2208213"/>
          <p14:tracePt t="262415" x="5980113" y="2228850"/>
          <p14:tracePt t="262425" x="5957888" y="2243138"/>
          <p14:tracePt t="262441" x="5929313" y="2251075"/>
          <p14:tracePt t="262458" x="5900738" y="2265363"/>
          <p14:tracePt t="262475" x="5851525" y="2286000"/>
          <p14:tracePt t="262492" x="5800725" y="2314575"/>
          <p14:tracePt t="262509" x="5757863" y="2322513"/>
          <p14:tracePt t="262524" x="5708650" y="2328863"/>
          <p14:tracePt t="262543" x="5686425" y="2336800"/>
          <p14:tracePt t="262558" x="5643563" y="2357438"/>
          <p14:tracePt t="262575" x="5614988" y="2365375"/>
          <p14:tracePt t="262591" x="5572125" y="2379663"/>
          <p14:tracePt t="262608" x="5529263" y="2386013"/>
          <p14:tracePt t="262625" x="5457825" y="2414588"/>
          <p14:tracePt t="262641" x="5400675" y="2422525"/>
          <p14:tracePt t="262658" x="5300663" y="2457450"/>
          <p14:tracePt t="262674" x="5165725" y="2514600"/>
          <p14:tracePt t="262691" x="5072063" y="2536825"/>
          <p14:tracePt t="262708" x="4972050" y="2586038"/>
          <p14:tracePt t="262708" x="4929188" y="2608263"/>
          <p14:tracePt t="262725" x="4829175" y="2651125"/>
          <p14:tracePt t="262741" x="4657725" y="2714625"/>
          <p14:tracePt t="262774" x="4557713" y="2765425"/>
          <p14:tracePt t="262800" x="4514850" y="2794000"/>
          <p14:tracePt t="262810" x="4457700" y="2800350"/>
          <p14:tracePt t="262824" x="4386263" y="2822575"/>
          <p14:tracePt t="262840" x="4322763" y="2865438"/>
          <p14:tracePt t="262857" x="4257675" y="2900363"/>
          <p14:tracePt t="262875" x="4251325" y="2914650"/>
          <p14:tracePt t="262891" x="4222750" y="2928938"/>
          <p14:tracePt t="262907" x="4208463" y="2936875"/>
          <p14:tracePt t="262923" x="4194175" y="2943225"/>
          <p14:tracePt t="262972" x="4186238" y="2943225"/>
          <p14:tracePt t="263109" x="4165600" y="2957513"/>
          <p14:tracePt t="263117" x="4165600" y="2971800"/>
          <p14:tracePt t="263124" x="4165600" y="2994025"/>
          <p14:tracePt t="263128" x="4165600" y="3022600"/>
          <p14:tracePt t="263139" x="4165600" y="3065463"/>
          <p14:tracePt t="263157" x="4165600" y="3100388"/>
          <p14:tracePt t="263173" x="4165600" y="3114675"/>
          <p14:tracePt t="263189" x="4165600" y="3143250"/>
          <p14:tracePt t="263207" x="4194175" y="3151188"/>
          <p14:tracePt t="263223" x="4214813" y="3151188"/>
          <p14:tracePt t="263241" x="4229100" y="3151188"/>
          <p14:tracePt t="263256" x="4243388" y="3157538"/>
          <p14:tracePt t="263273" x="4257675" y="3157538"/>
          <p14:tracePt t="263290" x="4294188" y="3157538"/>
          <p14:tracePt t="263307" x="4308475" y="3157538"/>
          <p14:tracePt t="263323" x="4329113" y="3157538"/>
          <p14:tracePt t="263339" x="4343400" y="3151188"/>
          <p14:tracePt t="263357" x="4343400" y="3143250"/>
          <p14:tracePt t="263374" x="4343400" y="3136900"/>
          <p14:tracePt t="263389" x="4351338" y="3100388"/>
          <p14:tracePt t="263406" x="4351338" y="3094038"/>
          <p14:tracePt t="263423" x="4351338" y="3071813"/>
          <p14:tracePt t="263439" x="4351338" y="3043238"/>
          <p14:tracePt t="263456" x="4351338" y="3028950"/>
          <p14:tracePt t="263473" x="4351338" y="3014663"/>
          <p14:tracePt t="263490" x="4351338" y="3008313"/>
          <p14:tracePt t="263507" x="4337050" y="2986088"/>
          <p14:tracePt t="263523" x="4322763" y="2971800"/>
          <p14:tracePt t="263523" x="4314825" y="2971800"/>
          <p14:tracePt t="263541" x="4300538" y="2971800"/>
          <p14:tracePt t="263556" x="4286250" y="2957513"/>
          <p14:tracePt t="263573" x="4271963" y="2957513"/>
          <p14:tracePt t="263590" x="4257675" y="2951163"/>
          <p14:tracePt t="263645" x="4251325" y="2951163"/>
          <p14:tracePt t="263652" x="4229100" y="2951163"/>
          <p14:tracePt t="263668" x="4222750" y="2951163"/>
          <p14:tracePt t="263701" x="4208463" y="2951163"/>
          <p14:tracePt t="263716" x="4200525" y="2957513"/>
          <p14:tracePt t="263733" x="4200525" y="2965450"/>
          <p14:tracePt t="263741" x="4200525" y="2994025"/>
          <p14:tracePt t="263748" x="4200525" y="3000375"/>
          <p14:tracePt t="263756" x="4200525" y="3028950"/>
          <p14:tracePt t="263772" x="4222750" y="3057525"/>
          <p14:tracePt t="263790" x="4243388" y="3086100"/>
          <p14:tracePt t="263805" x="4251325" y="3086100"/>
          <p14:tracePt t="263823" x="4257675" y="3094038"/>
          <p14:tracePt t="263861" x="4265613" y="3100388"/>
          <p14:tracePt t="263867" x="4271963" y="3108325"/>
          <p14:tracePt t="263925" x="4286250" y="3108325"/>
          <p14:tracePt t="263929" x="4294188" y="3114675"/>
          <p14:tracePt t="263957" x="4300538" y="3114675"/>
          <p14:tracePt t="263997" x="4308475" y="3114675"/>
          <p14:tracePt t="264005" x="4337050" y="3114675"/>
          <p14:tracePt t="264013" x="4343400" y="3114675"/>
          <p14:tracePt t="264022" x="4357688" y="3108325"/>
          <p14:tracePt t="264039" x="4371975" y="3100388"/>
          <p14:tracePt t="264056" x="4379913" y="3086100"/>
          <p14:tracePt t="264071" x="4379913" y="3079750"/>
          <p14:tracePt t="264089" x="4379913" y="3065463"/>
          <p14:tracePt t="264106" x="4386263" y="3043238"/>
          <p14:tracePt t="264122" x="4386263" y="3036888"/>
          <p14:tracePt t="264139" x="4386263" y="3028950"/>
          <p14:tracePt t="264155" x="4386263" y="2994025"/>
          <p14:tracePt t="264173" x="4386263" y="2965450"/>
          <p14:tracePt t="264189" x="4386263" y="2951163"/>
          <p14:tracePt t="264206" x="4379913" y="2928938"/>
          <p14:tracePt t="264222" x="4371975" y="2914650"/>
          <p14:tracePt t="264269" x="4371975" y="2908300"/>
          <p14:tracePt t="264277" x="4365625" y="2900363"/>
          <p14:tracePt t="264289" x="4357688" y="2886075"/>
          <p14:tracePt t="264317" x="4351338" y="2886075"/>
          <p14:tracePt t="264485" x="4343400" y="2886075"/>
          <p14:tracePt t="264492" x="4337050" y="2886075"/>
          <p14:tracePt t="264533" x="4329113" y="2894013"/>
          <p14:tracePt t="264549" x="4343400" y="2894013"/>
          <p14:tracePt t="264557" x="4351338" y="2894013"/>
          <p14:tracePt t="264589" x="4314825" y="2894013"/>
          <p14:tracePt t="264597" x="4294188" y="2894013"/>
          <p14:tracePt t="264837" x="4300538" y="2900363"/>
          <p14:tracePt t="264845" x="4337050" y="2914650"/>
          <p14:tracePt t="264854" x="4371975" y="2914650"/>
          <p14:tracePt t="264861" x="4451350" y="2936875"/>
          <p14:tracePt t="264871" x="4551363" y="2986088"/>
          <p14:tracePt t="264887" x="4737100" y="3079750"/>
          <p14:tracePt t="264904" x="4886325" y="3143250"/>
          <p14:tracePt t="264920" x="4965700" y="3186113"/>
          <p14:tracePt t="264938" x="4986338" y="3208338"/>
          <p14:tracePt t="264981" x="4986338" y="3214688"/>
          <p14:tracePt t="264997" x="5022850" y="3228975"/>
          <p14:tracePt t="265005" x="5072063" y="3228975"/>
          <p14:tracePt t="265013" x="5200650" y="3279775"/>
          <p14:tracePt t="265022" x="5394325" y="3294063"/>
          <p14:tracePt t="265037" x="5643563" y="3328988"/>
          <p14:tracePt t="265055" x="5865813" y="3343275"/>
          <p14:tracePt t="265071" x="6037263" y="3343275"/>
          <p14:tracePt t="265088" x="6143625" y="3343275"/>
          <p14:tracePt t="265104" x="6265863" y="3343275"/>
          <p14:tracePt t="265120" x="6451600" y="3328988"/>
          <p14:tracePt t="265142" x="6508750" y="3308350"/>
          <p14:tracePt t="265154" x="6608763" y="3271838"/>
          <p14:tracePt t="265171" x="6700838" y="3265488"/>
          <p14:tracePt t="265187" x="6765925" y="3251200"/>
          <p14:tracePt t="265204" x="6800850" y="3251200"/>
          <p14:tracePt t="265220" x="6843713" y="3236913"/>
          <p14:tracePt t="265238" x="6865938" y="3228975"/>
          <p14:tracePt t="265253" x="6880225" y="3228975"/>
          <p14:tracePt t="265270" x="6915150" y="3214688"/>
          <p14:tracePt t="265287" x="6929438" y="3208338"/>
          <p14:tracePt t="265304" x="6965950" y="3194050"/>
          <p14:tracePt t="265321" x="6972300" y="3186113"/>
          <p14:tracePt t="265365" x="6986588" y="3179763"/>
          <p14:tracePt t="265380" x="7008813" y="3151188"/>
          <p14:tracePt t="265388" x="7023100" y="3143250"/>
          <p14:tracePt t="265421" x="7029450" y="3136900"/>
          <p14:tracePt t="265429" x="7037388" y="3128963"/>
          <p14:tracePt t="265437" x="7037388" y="3122613"/>
          <p14:tracePt t="265454" x="7029450" y="3100388"/>
          <p14:tracePt t="265461" x="7023100" y="3094038"/>
          <p14:tracePt t="265471" x="7008813" y="3071813"/>
          <p14:tracePt t="265487" x="6994525" y="3065463"/>
          <p14:tracePt t="265504" x="6986588" y="3057525"/>
          <p14:tracePt t="265520" x="6958013" y="3051175"/>
          <p14:tracePt t="265537" x="6943725" y="3036888"/>
          <p14:tracePt t="265553" x="6929438" y="3028950"/>
          <p14:tracePt t="265570" x="6915150" y="3022600"/>
          <p14:tracePt t="265587" x="6894513" y="3022600"/>
          <p14:tracePt t="265603" x="6886575" y="3014663"/>
          <p14:tracePt t="265620" x="6872288" y="3008313"/>
          <p14:tracePt t="265637" x="6865938" y="3000375"/>
          <p14:tracePt t="265653" x="6843713" y="3000375"/>
          <p14:tracePt t="265670" x="6837363" y="3000375"/>
          <p14:tracePt t="265687" x="6829425" y="3000375"/>
          <p14:tracePt t="265703" x="6815138" y="3000375"/>
          <p14:tracePt t="265719" x="6800850" y="3000375"/>
          <p14:tracePt t="265736" x="6780213" y="3000375"/>
          <p14:tracePt t="265781" x="6772275" y="3000375"/>
          <p14:tracePt t="265789" x="6765925" y="3000375"/>
          <p14:tracePt t="265795" x="6757988" y="3000375"/>
          <p14:tracePt t="265803" x="6743700" y="3000375"/>
          <p14:tracePt t="265819" x="6737350" y="3000375"/>
          <p14:tracePt t="265819" x="6729413" y="3000375"/>
          <p14:tracePt t="265853" x="6700838" y="3000375"/>
          <p14:tracePt t="265853" x="6694488" y="3000375"/>
          <p14:tracePt t="265893" x="6686550" y="3000375"/>
          <p14:tracePt t="265949" x="6680200" y="3000375"/>
          <p14:tracePt t="265957" x="6672263" y="3000375"/>
          <p14:tracePt t="265973" x="6665913" y="3008313"/>
          <p14:tracePt t="265978" x="6657975" y="3014663"/>
          <p14:tracePt t="265986" x="6651625" y="3028950"/>
          <p14:tracePt t="266003" x="6643688" y="3036888"/>
          <p14:tracePt t="266019" x="6643688" y="3065463"/>
          <p14:tracePt t="266077" x="6643688" y="3079750"/>
          <p14:tracePt t="266084" x="6651625" y="3086100"/>
          <p14:tracePt t="266092" x="6680200" y="3108325"/>
          <p14:tracePt t="266103" x="6700838" y="3114675"/>
          <p14:tracePt t="266119" x="6723063" y="3122613"/>
          <p14:tracePt t="266136" x="6729413" y="3122613"/>
          <p14:tracePt t="266152" x="6743700" y="3122613"/>
          <p14:tracePt t="266169" x="6772275" y="3122613"/>
          <p14:tracePt t="266185" x="6786563" y="3122613"/>
          <p14:tracePt t="266202" x="6808788" y="3122613"/>
          <p14:tracePt t="266220" x="6823075" y="3114675"/>
          <p14:tracePt t="266236" x="6843713" y="3100388"/>
          <p14:tracePt t="266253" x="6865938" y="3071813"/>
          <p14:tracePt t="266268" x="6872288" y="3065463"/>
          <p14:tracePt t="266286" x="6886575" y="3043238"/>
          <p14:tracePt t="266303" x="6894513" y="3028950"/>
          <p14:tracePt t="266341" x="6894513" y="3022600"/>
          <p14:tracePt t="266349" x="6894513" y="3000375"/>
          <p14:tracePt t="266353" x="6894513" y="2994025"/>
          <p14:tracePt t="266369" x="6900863" y="2979738"/>
          <p14:tracePt t="266421" x="6886575" y="2965450"/>
          <p14:tracePt t="266426" x="6880225" y="2957513"/>
          <p14:tracePt t="266435" x="6865938" y="2951163"/>
          <p14:tracePt t="266452" x="6837363" y="2951163"/>
          <p14:tracePt t="266500" x="6829425" y="2943225"/>
          <p14:tracePt t="266509" x="6815138" y="2943225"/>
          <p14:tracePt t="266528" x="6808788" y="2943225"/>
          <p14:tracePt t="266532" x="6800850" y="2943225"/>
          <p14:tracePt t="266552" x="6780213" y="2943225"/>
          <p14:tracePt t="266552" x="6765925" y="2943225"/>
          <p14:tracePt t="266568" x="6743700" y="2943225"/>
          <p14:tracePt t="266586" x="6737350" y="2943225"/>
          <p14:tracePt t="266602" x="6729413" y="2943225"/>
          <p14:tracePt t="266619" x="6708775" y="2943225"/>
          <p14:tracePt t="266636" x="6700838" y="2943225"/>
          <p14:tracePt t="266652" x="6686550" y="2943225"/>
          <p14:tracePt t="266693" x="6680200" y="2951163"/>
          <p14:tracePt t="266709" x="6680200" y="2957513"/>
          <p14:tracePt t="266718" x="6665913" y="2971800"/>
          <p14:tracePt t="266722" x="6665913" y="2986088"/>
          <p14:tracePt t="266735" x="6665913" y="3022600"/>
          <p14:tracePt t="266752" x="6665913" y="3043238"/>
          <p14:tracePt t="266769" x="6665913" y="3065463"/>
          <p14:tracePt t="266785" x="6680200" y="3079750"/>
          <p14:tracePt t="266802" x="6694488" y="3114675"/>
          <p14:tracePt t="266818" x="6708775" y="3128963"/>
          <p14:tracePt t="266835" x="6723063" y="3143250"/>
          <p14:tracePt t="266852" x="6729413" y="3151188"/>
          <p14:tracePt t="266868" x="6743700" y="3151188"/>
          <p14:tracePt t="266885" x="6772275" y="3151188"/>
          <p14:tracePt t="266901" x="6786563" y="3151188"/>
          <p14:tracePt t="266918" x="6808788" y="3151188"/>
          <p14:tracePt t="266935" x="6843713" y="3151188"/>
          <p14:tracePt t="266952" x="6858000" y="3151188"/>
          <p14:tracePt t="266968" x="6872288" y="3151188"/>
          <p14:tracePt t="266985" x="6872288" y="3136900"/>
          <p14:tracePt t="267001" x="6872288" y="3114675"/>
          <p14:tracePt t="267017" x="6872288" y="3100388"/>
          <p14:tracePt t="267061" x="6872288" y="3086100"/>
          <p14:tracePt t="267069" x="6872288" y="3079750"/>
          <p14:tracePt t="267085" x="6872288" y="3071813"/>
          <p14:tracePt t="267093" x="6872288" y="3043238"/>
          <p14:tracePt t="267101" x="6872288" y="3036888"/>
          <p14:tracePt t="267118" x="6872288" y="3028950"/>
          <p14:tracePt t="267180" x="6872288" y="3022600"/>
          <p14:tracePt t="267189" x="6858000" y="3008313"/>
          <p14:tracePt t="267197" x="6851650" y="3000375"/>
          <p14:tracePt t="267205" x="6843713" y="2994025"/>
          <p14:tracePt t="267217" x="6829425" y="2986088"/>
          <p14:tracePt t="267234" x="6823075" y="2979738"/>
          <p14:tracePt t="267251" x="6815138" y="2979738"/>
          <p14:tracePt t="267267" x="6808788" y="2979738"/>
          <p14:tracePt t="267267" x="6800850" y="2979738"/>
          <p14:tracePt t="267301" x="6786563" y="2965450"/>
          <p14:tracePt t="267302" x="6780213" y="2965450"/>
          <p14:tracePt t="267318" x="6772275" y="2965450"/>
          <p14:tracePt t="267334" x="6765925" y="2965450"/>
          <p14:tracePt t="267351" x="6751638" y="2965450"/>
          <p14:tracePt t="267368" x="6737350" y="2965450"/>
          <p14:tracePt t="267384" x="6729413" y="2971800"/>
          <p14:tracePt t="267401" x="6715125" y="2971800"/>
          <p14:tracePt t="267445" x="6694488" y="2979738"/>
          <p14:tracePt t="267477" x="6686550" y="3008313"/>
          <p14:tracePt t="267485" x="6686550" y="3014663"/>
          <p14:tracePt t="267493" x="6686550" y="3028950"/>
          <p14:tracePt t="267501" x="6686550" y="3043238"/>
          <p14:tracePt t="267517" x="6686550" y="3065463"/>
          <p14:tracePt t="267533" x="6686550" y="3071813"/>
          <p14:tracePt t="267551" x="6694488" y="3079750"/>
          <p14:tracePt t="267567" x="6708775" y="3086100"/>
          <p14:tracePt t="267584" x="6723063" y="3094038"/>
          <p14:tracePt t="267600" x="6737350" y="3094038"/>
          <p14:tracePt t="267617" x="6743700" y="3094038"/>
          <p14:tracePt t="267634" x="6757988" y="3108325"/>
          <p14:tracePt t="267677" x="6765925" y="3108325"/>
          <p14:tracePt t="267686" x="6772275" y="3108325"/>
          <p14:tracePt t="267717" x="6780213" y="3108325"/>
          <p14:tracePt t="267733" x="6794500" y="3100388"/>
          <p14:tracePt t="267765" x="6800850" y="3100388"/>
          <p14:tracePt t="267773" x="6808788" y="3094038"/>
          <p14:tracePt t="267780" x="6808788" y="3086100"/>
          <p14:tracePt t="267789" x="6815138" y="3079750"/>
          <p14:tracePt t="267800" x="6815138" y="3071813"/>
          <p14:tracePt t="267845" x="6815138" y="3065463"/>
          <p14:tracePt t="267925" x="6815138" y="3051175"/>
          <p14:tracePt t="267941" x="6829425" y="3036888"/>
          <p14:tracePt t="268069" x="6829425" y="3022600"/>
          <p14:tracePt t="268123" x="6829425" y="3000375"/>
          <p14:tracePt t="268173" x="6823075" y="2994025"/>
          <p14:tracePt t="268194" x="6800850" y="2986088"/>
          <p14:tracePt t="268237" x="6794500" y="2979738"/>
          <p14:tracePt t="268285" x="6780213" y="2957513"/>
          <p14:tracePt t="268317" x="6772275" y="2957513"/>
          <p14:tracePt t="268333" x="6765925" y="2957513"/>
          <p14:tracePt t="268349" x="6757988" y="2957513"/>
          <p14:tracePt t="268381" x="6743700" y="2957513"/>
          <p14:tracePt t="268389" x="6737350" y="2957513"/>
          <p14:tracePt t="268405" x="6729413" y="2957513"/>
          <p14:tracePt t="268517" x="6723063" y="2957513"/>
          <p14:tracePt t="268548" x="6715125" y="2965450"/>
          <p14:tracePt t="268557" x="6715125" y="2971800"/>
          <p14:tracePt t="268564" x="6715125" y="2986088"/>
          <p14:tracePt t="268573" x="6715125" y="3000375"/>
          <p14:tracePt t="268583" x="6715125" y="3008313"/>
          <p14:tracePt t="268598" x="6715125" y="3014663"/>
          <p14:tracePt t="268616" x="6723063" y="3028950"/>
          <p14:tracePt t="268652" x="6729413" y="3028950"/>
          <p14:tracePt t="268669" x="6737350" y="3028950"/>
          <p14:tracePt t="268685" x="6743700" y="3036888"/>
          <p14:tracePt t="268701" x="6757988" y="3036888"/>
          <p14:tracePt t="268717" x="6765925" y="3036888"/>
          <p14:tracePt t="268733" x="6772275" y="3036888"/>
          <p14:tracePt t="268733" x="6780213" y="3036888"/>
          <p14:tracePt t="268749" x="6800850" y="3043238"/>
          <p14:tracePt t="268828" x="6808788" y="3051175"/>
          <p14:tracePt t="268861" x="6815138" y="3051175"/>
          <p14:tracePt t="268869" x="6829425" y="3051175"/>
          <p14:tracePt t="268875" x="6843713" y="3051175"/>
          <p14:tracePt t="268882" x="6851650" y="3051175"/>
          <p14:tracePt t="268898" x="6872288" y="3051175"/>
          <p14:tracePt t="268933" x="6880225" y="3051175"/>
          <p14:tracePt t="268965" x="6886575" y="3051175"/>
          <p14:tracePt t="268981" x="6894513" y="3051175"/>
          <p14:tracePt t="268986" x="6915150" y="3043238"/>
          <p14:tracePt t="268998" x="6923088" y="3028950"/>
          <p14:tracePt t="269037" x="6929438" y="3014663"/>
          <p14:tracePt t="269048" x="6929438" y="3000375"/>
          <p14:tracePt t="269141" x="6923088" y="2994025"/>
          <p14:tracePt t="269149" x="6908800" y="2994025"/>
          <p14:tracePt t="269157" x="6872288" y="2994025"/>
          <p14:tracePt t="269165" x="6851650" y="2986088"/>
          <p14:tracePt t="269182" x="6823075" y="2986088"/>
          <p14:tracePt t="269199" x="6794500" y="2971800"/>
          <p14:tracePt t="269215" x="6772275" y="2957513"/>
          <p14:tracePt t="269231" x="6751638" y="2936875"/>
          <p14:tracePt t="269248" x="6729413" y="2922588"/>
          <p14:tracePt t="269265" x="6708775" y="2879725"/>
          <p14:tracePt t="269282" x="6700838" y="2851150"/>
          <p14:tracePt t="269298" x="6686550" y="2822575"/>
          <p14:tracePt t="269315" x="6686550" y="2765425"/>
          <p14:tracePt t="269332" x="6672263" y="2708275"/>
          <p14:tracePt t="269348" x="6672263" y="2586038"/>
          <p14:tracePt t="269366" x="6672263" y="2500313"/>
          <p14:tracePt t="269381" x="6657975" y="2443163"/>
          <p14:tracePt t="269398" x="6657975" y="2408238"/>
          <p14:tracePt t="269415" x="6651625" y="2379663"/>
          <p14:tracePt t="269432" x="6643688" y="2343150"/>
          <p14:tracePt t="269447" x="6643688" y="2279650"/>
          <p14:tracePt t="269464" x="6623050" y="2236788"/>
          <p14:tracePt t="269481" x="6615113" y="2185988"/>
          <p14:tracePt t="269498" x="6608763" y="2165350"/>
          <p14:tracePt t="269515" x="6608763" y="2136775"/>
          <p14:tracePt t="269531" x="6608763" y="2122488"/>
          <p14:tracePt t="269548" x="6594475" y="2100263"/>
          <p14:tracePt t="269564" x="6594475" y="2043113"/>
          <p14:tracePt t="269582" x="6594475" y="1993900"/>
          <p14:tracePt t="269598" x="6594475" y="1965325"/>
          <p14:tracePt t="269614" x="6594475" y="1936750"/>
          <p14:tracePt t="269631" x="6594475" y="1922463"/>
          <p14:tracePt t="269647" x="6594475" y="1900238"/>
          <p14:tracePt t="269665" x="6594475" y="1885950"/>
          <p14:tracePt t="269680" x="6594475" y="1843088"/>
          <p14:tracePt t="269701" x="6594475" y="1836738"/>
          <p14:tracePt t="269714" x="6594475" y="1808163"/>
          <p14:tracePt t="269757" x="6594475" y="1800225"/>
          <p14:tracePt t="269757" x="6594475" y="1779588"/>
          <p14:tracePt t="269797" x="6594475" y="1771650"/>
          <p14:tracePt t="269802" x="6594475" y="1765300"/>
          <p14:tracePt t="269828" x="6615113" y="1751013"/>
          <p14:tracePt t="269861" x="6623050" y="1751013"/>
          <p14:tracePt t="269869" x="6629400" y="1751013"/>
          <p14:tracePt t="269876" x="6643688" y="1751013"/>
          <p14:tracePt t="269881" x="6657975" y="1751013"/>
          <p14:tracePt t="269897" x="6665913" y="1751013"/>
          <p14:tracePt t="269915" x="6680200" y="1751013"/>
          <p14:tracePt t="269965" x="6686550" y="1751013"/>
          <p14:tracePt t="269973" x="6694488" y="1751013"/>
          <p14:tracePt t="269988" x="6723063" y="1751013"/>
          <p14:tracePt t="269997" x="6729413" y="1751013"/>
          <p14:tracePt t="270045" x="6737350" y="1757363"/>
          <p14:tracePt t="270053" x="6737350" y="1771650"/>
          <p14:tracePt t="270061" x="6743700" y="1779588"/>
          <p14:tracePt t="270064" x="6751638" y="1822450"/>
          <p14:tracePt t="270080" x="6765925" y="1865313"/>
          <p14:tracePt t="270097" x="6780213" y="1900238"/>
          <p14:tracePt t="270114" x="6786563" y="1928813"/>
          <p14:tracePt t="270130" x="6786563" y="1936750"/>
          <p14:tracePt t="270147" x="6786563" y="1943100"/>
          <p14:tracePt t="270163" x="6786563" y="1951038"/>
          <p14:tracePt t="270163" x="6794500" y="1971675"/>
          <p14:tracePt t="270198" x="6815138" y="1985963"/>
          <p14:tracePt t="270198" x="6823075" y="1993900"/>
          <p14:tracePt t="270213" x="6829425" y="2028825"/>
          <p14:tracePt t="270230" x="6837363" y="2065338"/>
          <p14:tracePt t="270247" x="6858000" y="2114550"/>
          <p14:tracePt t="270263" x="6865938" y="2136775"/>
          <p14:tracePt t="270280" x="6865938" y="2157413"/>
          <p14:tracePt t="270296" x="6865938" y="2185988"/>
          <p14:tracePt t="270313" x="6872288" y="2200275"/>
          <p14:tracePt t="270357" x="6872288" y="2214563"/>
          <p14:tracePt t="270358" x="6872288" y="2228850"/>
          <p14:tracePt t="270380" x="6872288" y="2236788"/>
          <p14:tracePt t="270380" x="6880225" y="2265363"/>
          <p14:tracePt t="270397" x="6880225" y="2271713"/>
          <p14:tracePt t="270413" x="6880225" y="2300288"/>
          <p14:tracePt t="270430" x="6894513" y="2328863"/>
          <p14:tracePt t="270446" x="6894513" y="2357438"/>
          <p14:tracePt t="270463" x="6894513" y="2386013"/>
          <p14:tracePt t="270480" x="6894513" y="2422525"/>
          <p14:tracePt t="270496" x="6894513" y="2436813"/>
          <p14:tracePt t="270514" x="6900863" y="2465388"/>
          <p14:tracePt t="270529" x="6900863" y="2493963"/>
          <p14:tracePt t="270547" x="6915150" y="2508250"/>
          <p14:tracePt t="270562" x="6915150" y="2528888"/>
          <p14:tracePt t="270580" x="6923088" y="2551113"/>
          <p14:tracePt t="270596" x="6937375" y="2571750"/>
          <p14:tracePt t="270613" x="6937375" y="2579688"/>
          <p14:tracePt t="270630" x="6937375" y="2614613"/>
          <p14:tracePt t="270646" x="6937375" y="2636838"/>
          <p14:tracePt t="270663" x="6937375" y="2657475"/>
          <p14:tracePt t="270680" x="6937375" y="2665413"/>
          <p14:tracePt t="270696" x="6937375" y="2686050"/>
          <p14:tracePt t="270713" x="6937375" y="2700338"/>
          <p14:tracePt t="270757" x="6943725" y="2708275"/>
          <p14:tracePt t="270765" x="6943725" y="2743200"/>
          <p14:tracePt t="270766" x="6943725" y="2771775"/>
          <p14:tracePt t="270779" x="6943725" y="2794000"/>
          <p14:tracePt t="270796" x="6943725" y="2851150"/>
          <p14:tracePt t="270813" x="6943725" y="2865438"/>
          <p14:tracePt t="270829" x="6943725" y="2900363"/>
          <p14:tracePt t="270846" x="6943725" y="2908300"/>
          <p14:tracePt t="270862" x="6943725" y="2928938"/>
          <p14:tracePt t="270879" x="6943725" y="2936875"/>
          <p14:tracePt t="270895" x="6943725" y="2951163"/>
          <p14:tracePt t="270973" x="6943725" y="2965450"/>
          <p14:tracePt t="271005" x="6943725" y="2986088"/>
          <p14:tracePt t="271017" x="6923088" y="2994025"/>
          <p14:tracePt t="271020" x="6908800" y="3000375"/>
          <p14:tracePt t="271020" x="6900863" y="3000375"/>
          <p14:tracePt t="271029" x="6886575" y="3022600"/>
          <p14:tracePt t="271069" x="6865938" y="3028950"/>
          <p14:tracePt t="271100" x="6851650" y="3028950"/>
          <p14:tracePt t="271108" x="6843713" y="3028950"/>
          <p14:tracePt t="271117" x="6823075" y="3028950"/>
          <p14:tracePt t="271141" x="6815138" y="3022600"/>
          <p14:tracePt t="271145" x="6780213" y="3014663"/>
          <p14:tracePt t="271162" x="6772275" y="3008313"/>
          <p14:tracePt t="271178" x="6743700" y="2979738"/>
          <p14:tracePt t="271196" x="6708775" y="2965450"/>
          <p14:tracePt t="271196" x="6686550" y="2943225"/>
          <p14:tracePt t="271212" x="6672263" y="2922588"/>
          <p14:tracePt t="271228" x="6629400" y="2908300"/>
          <p14:tracePt t="271246" x="6629400" y="2900363"/>
          <p14:tracePt t="271261" x="6600825" y="2865438"/>
          <p14:tracePt t="271278" x="6594475" y="2828925"/>
          <p14:tracePt t="271295" x="6586538" y="2786063"/>
          <p14:tracePt t="271311" x="6580188" y="2751138"/>
          <p14:tracePt t="271329" x="6572250" y="2728913"/>
          <p14:tracePt t="271344" x="6557963" y="2708275"/>
          <p14:tracePt t="271362" x="6551613" y="2671763"/>
          <p14:tracePt t="271378" x="6551613" y="2614613"/>
          <p14:tracePt t="271395" x="6543675" y="2571750"/>
          <p14:tracePt t="271411" x="6543675" y="2508250"/>
          <p14:tracePt t="271428" x="6523038" y="2422525"/>
          <p14:tracePt t="271445" x="6515100" y="2365375"/>
          <p14:tracePt t="271462" x="6515100" y="2322513"/>
          <p14:tracePt t="271479" x="6515100" y="2265363"/>
          <p14:tracePt t="271495" x="6515100" y="2208213"/>
          <p14:tracePt t="271512" x="6515100" y="2157413"/>
          <p14:tracePt t="271528" x="6515100" y="2100263"/>
          <p14:tracePt t="271546" x="6515100" y="2057400"/>
          <p14:tracePt t="271561" x="6515100" y="2014538"/>
          <p14:tracePt t="271578" x="6515100" y="1979613"/>
          <p14:tracePt t="271595" x="6515100" y="1957388"/>
          <p14:tracePt t="271611" x="6515100" y="1928813"/>
          <p14:tracePt t="271628" x="6515100" y="1900238"/>
          <p14:tracePt t="271645" x="6515100" y="1893888"/>
          <p14:tracePt t="271662" x="6523038" y="1885950"/>
          <p14:tracePt t="271677" x="6529388" y="1879600"/>
          <p14:tracePt t="271695" x="6551613" y="1865313"/>
          <p14:tracePt t="271711" x="6572250" y="1843088"/>
          <p14:tracePt t="271728" x="6615113" y="1800225"/>
          <p14:tracePt t="271744" x="6637338" y="1785938"/>
          <p14:tracePt t="271761" x="6657975" y="1771650"/>
          <p14:tracePt t="271778" x="6672263" y="1757363"/>
          <p14:tracePt t="271821" x="6680200" y="1751013"/>
          <p14:tracePt t="271853" x="6686550" y="1751013"/>
          <p14:tracePt t="271861" x="6700838" y="1751013"/>
          <p14:tracePt t="271925" x="6708775" y="1751013"/>
          <p14:tracePt t="271957" x="6715125" y="1751013"/>
          <p14:tracePt t="271965" x="6743700" y="1751013"/>
          <p14:tracePt t="271973" x="6751638" y="1751013"/>
          <p14:tracePt t="271981" x="6772275" y="1765300"/>
          <p14:tracePt t="271994" x="6800850" y="1822450"/>
          <p14:tracePt t="272010" x="6823075" y="1879600"/>
          <p14:tracePt t="272028" x="6865938" y="1951038"/>
          <p14:tracePt t="272044" x="6900863" y="2014538"/>
          <p14:tracePt t="272061" x="6900863" y="2022475"/>
          <p14:tracePt t="272078" x="6908800" y="2043113"/>
          <p14:tracePt t="272094" x="6915150" y="2071688"/>
          <p14:tracePt t="272111" x="6937375" y="2108200"/>
          <p14:tracePt t="272127" x="6951663" y="2151063"/>
          <p14:tracePt t="272145" x="6958013" y="2179638"/>
          <p14:tracePt t="272160" x="6958013" y="2193925"/>
          <p14:tracePt t="272177" x="6958013" y="2236788"/>
          <p14:tracePt t="272193" x="6980238" y="2279650"/>
          <p14:tracePt t="272211" x="6986588" y="2322513"/>
          <p14:tracePt t="272227" x="6986588" y="2357438"/>
          <p14:tracePt t="272244" x="6986588" y="2400300"/>
          <p14:tracePt t="272262" x="6994525" y="2428875"/>
          <p14:tracePt t="272277" x="6994525" y="2471738"/>
          <p14:tracePt t="272294" x="6994525" y="2528888"/>
          <p14:tracePt t="272310" x="6994525" y="2586038"/>
          <p14:tracePt t="272327" x="6994525" y="2628900"/>
          <p14:tracePt t="272343" x="6994525" y="2657475"/>
          <p14:tracePt t="272360" x="6986588" y="2686050"/>
          <p14:tracePt t="272376" x="6965950" y="2751138"/>
          <p14:tracePt t="272393" x="6958013" y="2779713"/>
          <p14:tracePt t="272410" x="6937375" y="2851150"/>
          <p14:tracePt t="272426" x="6929438" y="2894013"/>
          <p14:tracePt t="272443" x="6923088" y="2922588"/>
          <p14:tracePt t="272460" x="6915150" y="2936875"/>
          <p14:tracePt t="272477" x="6915150" y="2957513"/>
          <p14:tracePt t="272493" x="6894513" y="2986088"/>
          <p14:tracePt t="272510" x="6880225" y="3000375"/>
          <p14:tracePt t="272526" x="6865938" y="3014663"/>
          <p14:tracePt t="272544" x="6851650" y="3028950"/>
          <p14:tracePt t="272560" x="6823075" y="3057525"/>
          <p14:tracePt t="272576" x="6815138" y="3057525"/>
          <p14:tracePt t="272593" x="6800850" y="3057525"/>
          <p14:tracePt t="272610" x="6786563" y="3057525"/>
          <p14:tracePt t="272627" x="6772275" y="3057525"/>
          <p14:tracePt t="272643" x="6765925" y="3057525"/>
          <p14:tracePt t="272660" x="6743700" y="3057525"/>
          <p14:tracePt t="272676" x="6737350" y="3057525"/>
          <p14:tracePt t="272732" x="6723063" y="3057525"/>
          <p14:tracePt t="272740" x="6686550" y="3043238"/>
          <p14:tracePt t="272748" x="6665913" y="3000375"/>
          <p14:tracePt t="272757" x="6623050" y="2943225"/>
          <p14:tracePt t="272766" x="6615113" y="2936875"/>
          <p14:tracePt t="272777" x="6580188" y="2857500"/>
          <p14:tracePt t="272793" x="6529388" y="2751138"/>
          <p14:tracePt t="272810" x="6508750" y="2636838"/>
          <p14:tracePt t="272827" x="6451600" y="2536825"/>
          <p14:tracePt t="272843" x="6423025" y="2465388"/>
          <p14:tracePt t="272860" x="6400800" y="2371725"/>
          <p14:tracePt t="272876" x="6365875" y="2286000"/>
          <p14:tracePt t="272893" x="6351588" y="2251075"/>
          <p14:tracePt t="272909" x="6337300" y="2193925"/>
          <p14:tracePt t="272927" x="6323013" y="2165350"/>
          <p14:tracePt t="272942" x="6315075" y="2122488"/>
          <p14:tracePt t="272960" x="6315075" y="2051050"/>
          <p14:tracePt t="272976" x="6315075" y="2008188"/>
          <p14:tracePt t="272993" x="6315075" y="1951038"/>
          <p14:tracePt t="273009" x="6308725" y="1900238"/>
          <p14:tracePt t="273026" x="6308725" y="1843088"/>
          <p14:tracePt t="273043" x="6308725" y="1779588"/>
          <p14:tracePt t="273058" x="6308725" y="1736725"/>
          <p14:tracePt t="273058" x="6308725" y="1708150"/>
          <p14:tracePt t="273077" x="6308725" y="1679575"/>
          <p14:tracePt t="273092" x="6337300" y="1628775"/>
          <p14:tracePt t="273109" x="6357938" y="1608138"/>
          <p14:tracePt t="273125" x="6372225" y="1571625"/>
          <p14:tracePt t="273143" x="6415088" y="1543050"/>
          <p14:tracePt t="273159" x="6437313" y="1528763"/>
          <p14:tracePt t="273176" x="6472238" y="1528763"/>
          <p14:tracePt t="273192" x="6508750" y="1522413"/>
          <p14:tracePt t="273209" x="6551613" y="1522413"/>
          <p14:tracePt t="273227" x="6608763" y="1522413"/>
          <p14:tracePt t="273243" x="6651625" y="1522413"/>
          <p14:tracePt t="273260" x="6680200" y="1522413"/>
          <p14:tracePt t="273276" x="6708775" y="1522413"/>
          <p14:tracePt t="273325" x="6715125" y="1522413"/>
          <p14:tracePt t="273333" x="6737350" y="1550988"/>
          <p14:tracePt t="273342" x="6772275" y="1593850"/>
          <p14:tracePt t="273349" x="6815138" y="1693863"/>
          <p14:tracePt t="273363" x="6843713" y="1822450"/>
          <p14:tracePt t="273375" x="6872288" y="1893888"/>
          <p14:tracePt t="273392" x="6880225" y="1936750"/>
          <p14:tracePt t="273409" x="6880225" y="2000250"/>
          <p14:tracePt t="273425" x="6886575" y="2051050"/>
          <p14:tracePt t="273442" x="6900863" y="2114550"/>
          <p14:tracePt t="273459" x="6929438" y="2228850"/>
          <p14:tracePt t="273475" x="6929438" y="2265363"/>
          <p14:tracePt t="273492" x="6943725" y="2343150"/>
          <p14:tracePt t="273508" x="6943725" y="2351088"/>
          <p14:tracePt t="273525" x="6951663" y="2371725"/>
          <p14:tracePt t="273542" x="6951663" y="2393950"/>
          <p14:tracePt t="273559" x="6951663" y="2443163"/>
          <p14:tracePt t="273575" x="6951663" y="2522538"/>
          <p14:tracePt t="273592" x="6951663" y="2579688"/>
          <p14:tracePt t="273608" x="6951663" y="2608263"/>
          <p14:tracePt t="273626" x="6951663" y="2643188"/>
          <p14:tracePt t="273641" x="6951663" y="2693988"/>
          <p14:tracePt t="273658" x="6951663" y="2751138"/>
          <p14:tracePt t="273674" x="6951663" y="2794000"/>
          <p14:tracePt t="273691" x="6951663" y="2828925"/>
          <p14:tracePt t="273709" x="6951663" y="2843213"/>
          <p14:tracePt t="273724" x="6951663" y="2865438"/>
          <p14:tracePt t="273742" x="6951663" y="2871788"/>
          <p14:tracePt t="273758" x="6951663" y="2879725"/>
          <p14:tracePt t="274029" x="6958013" y="2886075"/>
          <p14:tracePt t="274036" x="6965950" y="2886075"/>
          <p14:tracePt t="274246" x="6937375" y="2886075"/>
          <p14:tracePt t="274261" x="6929438" y="2886075"/>
          <p14:tracePt t="274269" x="6915150" y="2886075"/>
          <p14:tracePt t="274277" x="6851650" y="2886075"/>
          <p14:tracePt t="274292" x="6765925" y="2843213"/>
          <p14:tracePt t="274307" x="6600825" y="2779713"/>
          <p14:tracePt t="274324" x="6194425" y="2657475"/>
          <p14:tracePt t="274341" x="5857875" y="2571750"/>
          <p14:tracePt t="274357" x="5451475" y="2471738"/>
          <p14:tracePt t="274374" x="5022850" y="2343150"/>
          <p14:tracePt t="274390" x="4686300" y="2257425"/>
          <p14:tracePt t="274408" x="4443413" y="2185988"/>
          <p14:tracePt t="274424" x="4229100" y="2151063"/>
          <p14:tracePt t="274440" x="4022725" y="2122488"/>
          <p14:tracePt t="274457" x="3829050" y="2108200"/>
          <p14:tracePt t="274473" x="3665538" y="2071688"/>
          <p14:tracePt t="274490" x="3543300" y="2057400"/>
          <p14:tracePt t="274507" x="3465513" y="2051050"/>
          <p14:tracePt t="274507" x="3436938" y="2028825"/>
          <p14:tracePt t="274525" x="3408363" y="2028825"/>
          <p14:tracePt t="274540" x="3322638" y="2028825"/>
          <p14:tracePt t="274558" x="3300413" y="2028825"/>
          <p14:tracePt t="274573" x="3271838" y="2028825"/>
          <p14:tracePt t="274590" x="3228975" y="2028825"/>
          <p14:tracePt t="274607" x="3157538" y="2008188"/>
          <p14:tracePt t="274624" x="3122613" y="2000250"/>
          <p14:tracePt t="274684" x="3108325" y="2000250"/>
          <p14:tracePt t="274693" x="3100388" y="2000250"/>
          <p14:tracePt t="274708" x="3094038" y="2000250"/>
          <p14:tracePt t="274709" x="3086100" y="1993900"/>
          <p14:tracePt t="274724" x="3079750" y="1985963"/>
          <p14:tracePt t="274837" x="3079750" y="1979613"/>
          <p14:tracePt t="274845" x="3079750" y="1971675"/>
          <p14:tracePt t="274847" x="3079750" y="1957388"/>
          <p14:tracePt t="274856" x="3079750" y="1951038"/>
          <p14:tracePt t="274917" x="3079750" y="1928813"/>
          <p14:tracePt t="274933" x="3086100" y="1922463"/>
          <p14:tracePt t="274941" x="3094038" y="1914525"/>
          <p14:tracePt t="274949" x="3100388" y="1900238"/>
          <p14:tracePt t="274957" x="3114675" y="1885950"/>
          <p14:tracePt t="274973" x="3143250" y="1871663"/>
          <p14:tracePt t="274989" x="3151188" y="1865313"/>
          <p14:tracePt t="275007" x="3165475" y="1857375"/>
          <p14:tracePt t="275023" x="3179763" y="1851025"/>
          <p14:tracePt t="275093" x="3186113" y="1851025"/>
          <p14:tracePt t="275101" x="3200400" y="1851025"/>
          <p14:tracePt t="275117" x="3222625" y="1836738"/>
          <p14:tracePt t="275148" x="3228975" y="1828800"/>
          <p14:tracePt t="275197" x="3243263" y="1828800"/>
          <p14:tracePt t="275237" x="3251200" y="1828800"/>
          <p14:tracePt t="275245" x="3265488" y="1828800"/>
          <p14:tracePt t="275253" x="3279775" y="1828800"/>
          <p14:tracePt t="275257" x="3286125" y="1828800"/>
          <p14:tracePt t="275272" x="3294063" y="1828800"/>
          <p14:tracePt t="275309" x="3300413" y="1828800"/>
          <p14:tracePt t="275325" x="3314700" y="1828800"/>
          <p14:tracePt t="275326" x="3328988" y="1828800"/>
          <p14:tracePt t="275340" x="3351213" y="1828800"/>
          <p14:tracePt t="275356" x="3365500" y="1828800"/>
          <p14:tracePt t="275373" x="3379788" y="1828800"/>
          <p14:tracePt t="275389" x="3394075" y="1828800"/>
          <p14:tracePt t="275406" x="3414713" y="1843088"/>
          <p14:tracePt t="275422" x="3436938" y="1851025"/>
          <p14:tracePt t="275439" x="3451225" y="1857375"/>
          <p14:tracePt t="275455" x="3486150" y="1900238"/>
          <p14:tracePt t="275472" x="3514725" y="1951038"/>
          <p14:tracePt t="275489" x="3551238" y="2008188"/>
          <p14:tracePt t="275506" x="3579813" y="2065338"/>
          <p14:tracePt t="275523" x="3586163" y="2093913"/>
          <p14:tracePt t="275539" x="3586163" y="2128838"/>
          <p14:tracePt t="275555" x="3586163" y="2193925"/>
          <p14:tracePt t="275573" x="3586163" y="2236788"/>
          <p14:tracePt t="275589" x="3571875" y="2257425"/>
          <p14:tracePt t="275605" x="3543300" y="2286000"/>
          <p14:tracePt t="275623" x="3514725" y="2293938"/>
          <p14:tracePt t="275638" x="3494088" y="2293938"/>
          <p14:tracePt t="275656" x="3451225" y="2293938"/>
          <p14:tracePt t="275673" x="3394075" y="2293938"/>
          <p14:tracePt t="275689" x="3328988" y="2293938"/>
          <p14:tracePt t="275706" x="3271838" y="2243138"/>
          <p14:tracePt t="275722" x="3208338" y="2171700"/>
          <p14:tracePt t="275739" x="3208338" y="2128838"/>
          <p14:tracePt t="275755" x="3200400" y="2065338"/>
          <p14:tracePt t="275772" x="3222625" y="1943100"/>
          <p14:tracePt t="275790" x="3243263" y="1893888"/>
          <p14:tracePt t="275805" x="3279775" y="1857375"/>
          <p14:tracePt t="275822" x="3279775" y="1843088"/>
          <p14:tracePt t="275838" x="3294063" y="1828800"/>
          <p14:tracePt t="275856" x="3300413" y="1828800"/>
          <p14:tracePt t="275871" x="3308350" y="1828800"/>
          <p14:tracePt t="275889" x="3351213" y="1828800"/>
          <p14:tracePt t="275905" x="3394075" y="1857375"/>
          <p14:tracePt t="275922" x="3436938" y="1943100"/>
          <p14:tracePt t="275938" x="3451225" y="2036763"/>
          <p14:tracePt t="275954" x="3451225" y="2114550"/>
          <p14:tracePt t="275972" x="3436938" y="2193925"/>
          <p14:tracePt t="275988" x="3394075" y="2286000"/>
          <p14:tracePt t="276005" x="3379788" y="2308225"/>
          <p14:tracePt t="276021" x="3371850" y="2328863"/>
          <p14:tracePt t="276077" x="3351213" y="2343150"/>
          <p14:tracePt t="276157" x="3351213" y="2351088"/>
          <p14:tracePt t="276164" x="3351213" y="2379663"/>
          <p14:tracePt t="276173" x="3351213" y="2393950"/>
          <p14:tracePt t="276173" x="3351213" y="2428875"/>
          <p14:tracePt t="276189" x="3365500" y="2486025"/>
          <p14:tracePt t="276189" x="3371850" y="2565400"/>
          <p14:tracePt t="276205" x="3394075" y="2643188"/>
          <p14:tracePt t="276222" x="3414713" y="2714625"/>
          <p14:tracePt t="276237" x="3422650" y="2779713"/>
          <p14:tracePt t="276255" x="3443288" y="2822575"/>
          <p14:tracePt t="276271" x="3451225" y="2871788"/>
          <p14:tracePt t="276287" x="3457575" y="2879725"/>
          <p14:tracePt t="276304" x="3465513" y="2886075"/>
          <p14:tracePt t="276321" x="3486150" y="2894013"/>
          <p14:tracePt t="276338" x="3494088" y="2900363"/>
          <p14:tracePt t="276354" x="3529013" y="2908300"/>
          <p14:tracePt t="276372" x="3579813" y="2928938"/>
          <p14:tracePt t="276387" x="3743325" y="2971800"/>
          <p14:tracePt t="276387" x="3843338" y="2986088"/>
          <p14:tracePt t="276405" x="4108450" y="3028950"/>
          <p14:tracePt t="276421" x="4429125" y="3043238"/>
          <p14:tracePt t="276437" x="4772025" y="3043238"/>
          <p14:tracePt t="276455" x="5094288" y="3043238"/>
          <p14:tracePt t="276470" x="5386388" y="3043238"/>
          <p14:tracePt t="276488" x="5643563" y="3043238"/>
          <p14:tracePt t="276504" x="5915025" y="3043238"/>
          <p14:tracePt t="276521" x="6180138" y="2994025"/>
          <p14:tracePt t="276537" x="6423025" y="2908300"/>
          <p14:tracePt t="276554" x="6651625" y="2857500"/>
          <p14:tracePt t="276571" x="6800850" y="2843213"/>
          <p14:tracePt t="276587" x="6872288" y="2843213"/>
          <p14:tracePt t="276604" x="6915150" y="2843213"/>
          <p14:tracePt t="276621" x="6923088" y="2843213"/>
          <p14:tracePt t="276637" x="6937375" y="2843213"/>
          <p14:tracePt t="276684" x="6965950" y="2865438"/>
          <p14:tracePt t="276709" x="7008813" y="2914650"/>
          <p14:tracePt t="276720" x="7029450" y="2928938"/>
          <p14:tracePt t="276725" x="7080250" y="3000375"/>
          <p14:tracePt t="276738" x="7108825" y="3036888"/>
          <p14:tracePt t="276797" x="7108825" y="3051175"/>
          <p14:tracePt t="276812" x="7108825" y="3057525"/>
          <p14:tracePt t="276821" x="7108825" y="3065463"/>
          <p14:tracePt t="276821" x="7072313" y="3065463"/>
          <p14:tracePt t="276837" x="7008813" y="3043238"/>
          <p14:tracePt t="276855" x="6929438" y="2908300"/>
          <p14:tracePt t="276871" x="6880225" y="2743200"/>
          <p14:tracePt t="276888" x="6865938" y="2628900"/>
          <p14:tracePt t="276903" x="6837363" y="2514600"/>
          <p14:tracePt t="276921" x="6837363" y="2414588"/>
          <p14:tracePt t="276937" x="6837363" y="2322513"/>
          <p14:tracePt t="276953" x="6837363" y="2214563"/>
          <p14:tracePt t="276971" x="6837363" y="2108200"/>
          <p14:tracePt t="276986" x="6837363" y="2043113"/>
          <p14:tracePt t="277004" x="6837363" y="2000250"/>
          <p14:tracePt t="277019" x="6837363" y="1951038"/>
          <p14:tracePt t="277037" x="6837363" y="1943100"/>
          <p14:tracePt t="277140" x="6837363" y="1979613"/>
          <p14:tracePt t="277145" x="6837363" y="2114550"/>
          <p14:tracePt t="277156" x="6837363" y="2171700"/>
          <p14:tracePt t="277169" x="6837363" y="2208213"/>
          <p14:tracePt t="277173" x="6794500" y="2322513"/>
          <p14:tracePt t="277187" x="6757988" y="2393950"/>
          <p14:tracePt t="277203" x="6729413" y="2428875"/>
          <p14:tracePt t="277269" x="6729413" y="2386013"/>
          <p14:tracePt t="277277" x="6729413" y="2265363"/>
          <p14:tracePt t="277285" x="6729413" y="2179638"/>
          <p14:tracePt t="277302" x="6729413" y="2000250"/>
          <p14:tracePt t="277303" x="6737350" y="1865313"/>
          <p14:tracePt t="277319" x="6786563" y="1800225"/>
          <p14:tracePt t="277337" x="6786563" y="1757363"/>
          <p14:tracePt t="277352" x="6794500" y="1728788"/>
          <p14:tracePt t="277437" x="6794500" y="1757363"/>
          <p14:tracePt t="277445" x="6794500" y="1785938"/>
          <p14:tracePt t="277453" x="6794500" y="1836738"/>
          <p14:tracePt t="277453" x="6794500" y="1914525"/>
          <p14:tracePt t="277469" x="6765925" y="2043113"/>
          <p14:tracePt t="277487" x="6751638" y="2136775"/>
          <p14:tracePt t="277502" x="6751638" y="2228850"/>
          <p14:tracePt t="277520" x="6743700" y="2286000"/>
          <p14:tracePt t="277535" x="6723063" y="2351088"/>
          <p14:tracePt t="277553" x="6708775" y="2408238"/>
          <p14:tracePt t="277570" x="6708775" y="2414588"/>
          <p14:tracePt t="277585" x="6708775" y="2422525"/>
          <p14:tracePt t="277628" x="6700838" y="2428875"/>
          <p14:tracePt t="278525" x="6715125" y="2414588"/>
          <p14:tracePt t="278541" x="6715125" y="2393950"/>
          <p14:tracePt t="278552" x="6715125" y="2386013"/>
          <p14:tracePt t="278555" x="6715125" y="2379663"/>
          <p14:tracePt t="278568" x="6715125" y="2371725"/>
          <p14:tracePt t="278612" x="6715125" y="2357438"/>
          <p14:tracePt t="278693" x="6715125" y="2328863"/>
          <p14:tracePt t="278701" x="6715125" y="2300288"/>
          <p14:tracePt t="278704" x="6715125" y="2286000"/>
          <p14:tracePt t="278710" x="6715125" y="2257425"/>
          <p14:tracePt t="278718" x="6700838" y="2200275"/>
          <p14:tracePt t="278735" x="6694488" y="2157413"/>
          <p14:tracePt t="278750" x="6665913" y="2100263"/>
          <p14:tracePt t="278767" x="6665913" y="2065338"/>
          <p14:tracePt t="278785" x="6665913" y="2036763"/>
          <p14:tracePt t="278800" x="6651625" y="1979613"/>
          <p14:tracePt t="278817" x="6651625" y="1951038"/>
          <p14:tracePt t="278834" x="6651625" y="1943100"/>
          <p14:tracePt t="278834" x="6651625" y="1936750"/>
          <p14:tracePt t="278852" x="6651625" y="1908175"/>
          <p14:tracePt t="278868" x="6651625" y="1857375"/>
          <p14:tracePt t="278885" x="6665913" y="1836738"/>
          <p14:tracePt t="278901" x="6665913" y="1828800"/>
          <p14:tracePt t="278941" x="6665913" y="1822450"/>
          <p14:tracePt t="278949" x="6672263" y="1814513"/>
          <p14:tracePt t="278997" x="6680200" y="1808163"/>
          <p14:tracePt t="279013" x="6694488" y="1808163"/>
          <p14:tracePt t="279021" x="6700838" y="1808163"/>
          <p14:tracePt t="279034" x="6708775" y="1808163"/>
          <p14:tracePt t="279037" x="6737350" y="1808163"/>
          <p14:tracePt t="279051" x="6743700" y="1808163"/>
          <p14:tracePt t="279067" x="6751638" y="1808163"/>
          <p14:tracePt t="279067" x="6757988" y="1808163"/>
          <p14:tracePt t="279084" x="6772275" y="1814513"/>
          <p14:tracePt t="279100" x="6794500" y="1822450"/>
          <p14:tracePt t="279136" x="6800850" y="1822450"/>
          <p14:tracePt t="279165" x="6808788" y="1828800"/>
          <p14:tracePt t="279173" x="6815138" y="1836738"/>
          <p14:tracePt t="279181" x="6829425" y="1857375"/>
          <p14:tracePt t="279186" x="6851650" y="1871663"/>
          <p14:tracePt t="279201" x="6880225" y="1893888"/>
          <p14:tracePt t="279217" x="6894513" y="1908175"/>
          <p14:tracePt t="279284" x="6900863" y="1936750"/>
          <p14:tracePt t="279298" x="6908800" y="1951038"/>
          <p14:tracePt t="279301" x="6908800" y="1971675"/>
          <p14:tracePt t="279302" x="6915150" y="1993900"/>
          <p14:tracePt t="279316" x="6915150" y="2028825"/>
          <p14:tracePt t="279335" x="6915150" y="2065338"/>
          <p14:tracePt t="279350" x="6929438" y="2108200"/>
          <p14:tracePt t="279367" x="6929438" y="2128838"/>
          <p14:tracePt t="279384" x="6943725" y="2165350"/>
          <p14:tracePt t="279400" x="6943725" y="2200275"/>
          <p14:tracePt t="279417" x="6943725" y="2265363"/>
          <p14:tracePt t="279433" x="6943725" y="2322513"/>
          <p14:tracePt t="279451" x="6958013" y="2379663"/>
          <p14:tracePt t="279467" x="6965950" y="2422525"/>
          <p14:tracePt t="279483" x="6972300" y="2465388"/>
          <p14:tracePt t="279500" x="6972300" y="2508250"/>
          <p14:tracePt t="279517" x="6980238" y="2551113"/>
          <p14:tracePt t="279534" x="6986588" y="2571750"/>
          <p14:tracePt t="279550" x="6986588" y="2593975"/>
          <p14:tracePt t="279567" x="7000875" y="2636838"/>
          <p14:tracePt t="279583" x="7000875" y="2657475"/>
          <p14:tracePt t="279600" x="7008813" y="2671763"/>
          <p14:tracePt t="279616" x="7008813" y="2693988"/>
          <p14:tracePt t="279633" x="7008813" y="2736850"/>
          <p14:tracePt t="279650" x="7008813" y="2779713"/>
          <p14:tracePt t="279666" x="7008813" y="2822575"/>
          <p14:tracePt t="279683" x="7008813" y="2886075"/>
          <p14:tracePt t="279703" x="7008813" y="2928938"/>
          <p14:tracePt t="279717" x="7008813" y="2951163"/>
          <p14:tracePt t="279733" x="6994525" y="2979738"/>
          <p14:tracePt t="279750" x="6972300" y="3014663"/>
          <p14:tracePt t="279766" x="6965950" y="3043238"/>
          <p14:tracePt t="279783" x="6937375" y="3065463"/>
          <p14:tracePt t="279799" x="6923088" y="3100388"/>
          <p14:tracePt t="279817" x="6900863" y="3128963"/>
          <p14:tracePt t="279833" x="6886575" y="3143250"/>
          <p14:tracePt t="279849" x="6858000" y="3165475"/>
          <p14:tracePt t="279866" x="6851650" y="3179763"/>
          <p14:tracePt t="280004" x="6837363" y="3171825"/>
          <p14:tracePt t="280013" x="6800850" y="3114675"/>
          <p14:tracePt t="280020" x="6772275" y="3028950"/>
          <p14:tracePt t="280037" x="6751638" y="3000375"/>
          <p14:tracePt t="280049" x="6743700" y="2965450"/>
          <p14:tracePt t="280050" x="6723063" y="2865438"/>
          <p14:tracePt t="280065" x="6708775" y="2757488"/>
          <p14:tracePt t="280083" x="6686550" y="2628900"/>
          <p14:tracePt t="280099" x="6665913" y="2522538"/>
          <p14:tracePt t="280116" x="6651625" y="2428875"/>
          <p14:tracePt t="280132" x="6643688" y="2308225"/>
          <p14:tracePt t="280148" x="6643688" y="2228850"/>
          <p14:tracePt t="280166" x="6643688" y="2165350"/>
          <p14:tracePt t="280182" x="6643688" y="2122488"/>
          <p14:tracePt t="280199" x="6643688" y="2071688"/>
          <p14:tracePt t="280216" x="6643688" y="2008188"/>
          <p14:tracePt t="280233" x="6643688" y="1943100"/>
          <p14:tracePt t="280249" x="6643688" y="1900238"/>
          <p14:tracePt t="280266" x="6643688" y="1843088"/>
          <p14:tracePt t="280282" x="6665913" y="1808163"/>
          <p14:tracePt t="280299" x="6672263" y="1765300"/>
          <p14:tracePt t="280315" x="6680200" y="1736725"/>
          <p14:tracePt t="280331" x="6708775" y="1708150"/>
          <p14:tracePt t="280349" x="6715125" y="1700213"/>
          <p14:tracePt t="280365" x="6723063" y="1693863"/>
          <p14:tracePt t="280382" x="6743700" y="1671638"/>
          <p14:tracePt t="280399" x="6772275" y="1651000"/>
          <p14:tracePt t="280416" x="6786563" y="1651000"/>
          <p14:tracePt t="280432" x="6794500" y="1651000"/>
          <p14:tracePt t="280448" x="6808788" y="1651000"/>
          <p14:tracePt t="280466" x="6823075" y="1651000"/>
          <p14:tracePt t="280481" x="6851650" y="1651000"/>
          <p14:tracePt t="280499" x="6865938" y="1651000"/>
          <p14:tracePt t="280515" x="6880225" y="1651000"/>
          <p14:tracePt t="280557" x="6886575" y="1651000"/>
          <p14:tracePt t="280558" x="6908800" y="1665288"/>
          <p14:tracePt t="280566" x="6937375" y="1728788"/>
          <p14:tracePt t="280581" x="6951663" y="1771650"/>
          <p14:tracePt t="280598" x="6980238" y="1822450"/>
          <p14:tracePt t="280614" x="6980238" y="1836738"/>
          <p14:tracePt t="280631" x="6986588" y="1857375"/>
          <p14:tracePt t="280648" x="6986588" y="1879600"/>
          <p14:tracePt t="280664" x="6994525" y="1922463"/>
          <p14:tracePt t="280682" x="7000875" y="1965325"/>
          <p14:tracePt t="280698" x="7000875" y="2028825"/>
          <p14:tracePt t="280715" x="7000875" y="2057400"/>
          <p14:tracePt t="280731" x="7023100" y="2093913"/>
          <p14:tracePt t="280748" x="7023100" y="2128838"/>
          <p14:tracePt t="280765" x="7023100" y="2157413"/>
          <p14:tracePt t="280782" x="7023100" y="2208213"/>
          <p14:tracePt t="280798" x="7023100" y="2251075"/>
          <p14:tracePt t="280814" x="7029450" y="2293938"/>
          <p14:tracePt t="280832" x="7029450" y="2328863"/>
          <p14:tracePt t="280848" x="7029450" y="2351088"/>
          <p14:tracePt t="280865" x="7029450" y="2371725"/>
          <p14:tracePt t="280882" x="7029450" y="2408238"/>
          <p14:tracePt t="280898" x="7029450" y="2428875"/>
          <p14:tracePt t="280915" x="7029450" y="2471738"/>
          <p14:tracePt t="280932" x="7029450" y="2514600"/>
          <p14:tracePt t="280947" x="7029450" y="2551113"/>
          <p14:tracePt t="280965" x="7029450" y="2571750"/>
          <p14:tracePt t="280981" x="7029450" y="2579688"/>
          <p14:tracePt t="280998" x="7023100" y="2614613"/>
          <p14:tracePt t="281015" x="7023100" y="2657475"/>
          <p14:tracePt t="281031" x="7015163" y="2700338"/>
          <p14:tracePt t="281049" x="6986588" y="2751138"/>
          <p14:tracePt t="281064" x="6972300" y="2794000"/>
          <p14:tracePt t="281082" x="6965950" y="2836863"/>
          <p14:tracePt t="281097" x="6958013" y="2865438"/>
          <p14:tracePt t="281115" x="6937375" y="2908300"/>
          <p14:tracePt t="281130" x="6929438" y="2936875"/>
          <p14:tracePt t="281147" x="6923088" y="2951163"/>
          <p14:tracePt t="281188" x="6908800" y="2979738"/>
          <p14:tracePt t="281189" x="6908800" y="2986088"/>
          <p14:tracePt t="281198" x="6894513" y="3000375"/>
          <p14:tracePt t="281215" x="6894513" y="3008313"/>
          <p14:tracePt t="281261" x="6886575" y="3014663"/>
          <p14:tracePt t="281301" x="6880225" y="3022600"/>
          <p14:tracePt t="281309" x="6872288" y="3028950"/>
          <p14:tracePt t="281317" x="6865938" y="3036888"/>
          <p14:tracePt t="281330" x="6858000" y="3036888"/>
          <p14:tracePt t="281331" x="6851650" y="3043238"/>
          <p14:tracePt t="281347" x="6843713" y="3051175"/>
          <p14:tracePt t="281469" x="6829425" y="3051175"/>
          <p14:tracePt t="281500" x="6815138" y="3051175"/>
          <p14:tracePt t="281508" x="6772275" y="3028950"/>
          <p14:tracePt t="281517" x="6751638" y="3008313"/>
          <p14:tracePt t="281522" x="6743700" y="3000375"/>
          <p14:tracePt t="281530" x="6723063" y="2979738"/>
          <p14:tracePt t="281546" x="6708775" y="2957513"/>
          <p14:tracePt t="281589" x="6708775" y="2951163"/>
          <p14:tracePt t="281596" x="6708775" y="2914650"/>
          <p14:tracePt t="281614" x="6700838" y="2865438"/>
          <p14:tracePt t="281614" x="6700838" y="2814638"/>
          <p14:tracePt t="281630" x="6700838" y="2771775"/>
          <p14:tracePt t="281646" x="6700838" y="2728913"/>
          <p14:tracePt t="281663" x="6700838" y="2708275"/>
          <p14:tracePt t="281681" x="6700838" y="2671763"/>
          <p14:tracePt t="281697" x="6700838" y="2657475"/>
          <p14:tracePt t="281714" x="6694488" y="2614613"/>
          <p14:tracePt t="281729" x="6686550" y="2586038"/>
          <p14:tracePt t="281747" x="6672263" y="2536825"/>
          <p14:tracePt t="281764" x="6672263" y="2508250"/>
          <p14:tracePt t="281780" x="6672263" y="2457450"/>
          <p14:tracePt t="281798" x="6672263" y="2422525"/>
          <p14:tracePt t="281813" x="6672263" y="2414588"/>
          <p14:tracePt t="281868" x="6672263" y="2408238"/>
          <p14:tracePt t="281917" x="6672263" y="2400300"/>
          <p14:tracePt t="281925" x="6672263" y="2379663"/>
          <p14:tracePt t="281929" x="6672263" y="2371725"/>
          <p14:tracePt t="281936" x="6672263" y="2365375"/>
          <p14:tracePt t="281946" x="6672263" y="2322513"/>
          <p14:tracePt t="281962" x="6686550" y="2279650"/>
          <p14:tracePt t="281979" x="6694488" y="2214563"/>
          <p14:tracePt t="281997" x="6694488" y="2171700"/>
          <p14:tracePt t="282014" x="6694488" y="2128838"/>
          <p14:tracePt t="282029" x="6694488" y="2093913"/>
          <p14:tracePt t="282047" x="6700838" y="2043113"/>
          <p14:tracePt t="282063" x="6723063" y="1985963"/>
          <p14:tracePt t="282079" x="6723063" y="1928813"/>
          <p14:tracePt t="282095" x="6743700" y="1871663"/>
          <p14:tracePt t="282112" x="6743700" y="1836738"/>
          <p14:tracePt t="282130" x="6765925" y="1793875"/>
          <p14:tracePt t="282146" x="6772275" y="1779588"/>
          <p14:tracePt t="282163" x="6786563" y="1757363"/>
          <p14:tracePt t="282179" x="6786563" y="1751013"/>
          <p14:tracePt t="282196" x="6794500" y="1736725"/>
          <p14:tracePt t="282237" x="6800850" y="1736725"/>
          <p14:tracePt t="282245" x="6808788" y="1736725"/>
          <p14:tracePt t="282252" x="6823075" y="1736725"/>
          <p14:tracePt t="282263" x="6843713" y="1736725"/>
          <p14:tracePt t="282279" x="6865938" y="1743075"/>
          <p14:tracePt t="282296" x="6886575" y="1771650"/>
          <p14:tracePt t="282312" x="6908800" y="1843088"/>
          <p14:tracePt t="282330" x="6951663" y="1914525"/>
          <p14:tracePt t="282347" x="6958013" y="1993900"/>
          <p14:tracePt t="282362" x="6965950" y="2051050"/>
          <p14:tracePt t="282380" x="6980238" y="2114550"/>
          <p14:tracePt t="282395" x="6986588" y="2243138"/>
          <p14:tracePt t="282413" x="7000875" y="2336800"/>
          <p14:tracePt t="282429" x="7008813" y="2408238"/>
          <p14:tracePt t="282446" x="7008813" y="2451100"/>
          <p14:tracePt t="282463" x="7008813" y="2479675"/>
          <p14:tracePt t="282479" x="7008813" y="2528888"/>
          <p14:tracePt t="282496" x="7008813" y="2579688"/>
          <p14:tracePt t="282513" x="7015163" y="2671763"/>
          <p14:tracePt t="282529" x="7037388" y="2757488"/>
          <p14:tracePt t="282545" x="7058025" y="2836863"/>
          <p14:tracePt t="282563" x="7058025" y="2865438"/>
          <p14:tracePt t="282579" x="7058025" y="2900363"/>
          <p14:tracePt t="282595" x="7065963" y="2922588"/>
          <p14:tracePt t="282613" x="7065963" y="2957513"/>
          <p14:tracePt t="282629" x="7065963" y="2986088"/>
          <p14:tracePt t="282646" x="7065963" y="3028950"/>
          <p14:tracePt t="282662" x="7037388" y="3071813"/>
          <p14:tracePt t="282679" x="6994525" y="3136900"/>
          <p14:tracePt t="282695" x="6980238" y="3151188"/>
          <p14:tracePt t="282765" x="6958013" y="3157538"/>
          <p14:tracePt t="282780" x="6951663" y="3165475"/>
          <p14:tracePt t="282796" x="6943725" y="3165475"/>
          <p14:tracePt t="282815" x="6915150" y="3165475"/>
          <p14:tracePt t="282819" x="6886575" y="3165475"/>
          <p14:tracePt t="282829" x="6851650" y="3165475"/>
          <p14:tracePt t="282845" x="6815138" y="3151188"/>
          <p14:tracePt t="282862" x="6794500" y="3122613"/>
          <p14:tracePt t="282878" x="6765925" y="3036888"/>
          <p14:tracePt t="282895" x="6715125" y="2951163"/>
          <p14:tracePt t="282912" x="6672263" y="2851150"/>
          <p14:tracePt t="282928" x="6629400" y="2757488"/>
          <p14:tracePt t="282945" x="6608763" y="2700338"/>
          <p14:tracePt t="282961" x="6565900" y="2600325"/>
          <p14:tracePt t="282979" x="6557963" y="2536825"/>
          <p14:tracePt t="282994" x="6551613" y="2443163"/>
          <p14:tracePt t="283012" x="6529388" y="2351088"/>
          <p14:tracePt t="283028" x="6515100" y="2265363"/>
          <p14:tracePt t="283046" x="6508750" y="2222500"/>
          <p14:tracePt t="283062" x="6508750" y="2208213"/>
          <p14:tracePt t="283079" x="6508750" y="2171700"/>
          <p14:tracePt t="283095" x="6508750" y="2136775"/>
          <p14:tracePt t="283111" x="6508750" y="2114550"/>
          <p14:tracePt t="283128" x="6508750" y="2071688"/>
          <p14:tracePt t="283144" x="6508750" y="2036763"/>
          <p14:tracePt t="283161" x="6523038" y="1985963"/>
          <p14:tracePt t="283177" x="6551613" y="1928813"/>
          <p14:tracePt t="283195" x="6580188" y="1893888"/>
          <p14:tracePt t="283211" x="6594475" y="1857375"/>
          <p14:tracePt t="283211" x="6608763" y="1843088"/>
          <p14:tracePt t="283229" x="6615113" y="1828800"/>
          <p14:tracePt t="283245" x="6629400" y="1808163"/>
          <p14:tracePt t="283261" x="6657975" y="1785938"/>
          <p14:tracePt t="283278" x="6680200" y="1771650"/>
          <p14:tracePt t="283294" x="6700838" y="1765300"/>
          <p14:tracePt t="283311" x="6729413" y="1765300"/>
          <p14:tracePt t="283327" x="6757988" y="1751013"/>
          <p14:tracePt t="283345" x="6772275" y="1751013"/>
          <p14:tracePt t="283361" x="6815138" y="1751013"/>
          <p14:tracePt t="283378" x="6872288" y="1765300"/>
          <p14:tracePt t="283394" x="6923088" y="1808163"/>
          <p14:tracePt t="283410" x="6943725" y="1836738"/>
          <p14:tracePt t="283428" x="6958013" y="1857375"/>
          <p14:tracePt t="283444" x="6986588" y="1943100"/>
          <p14:tracePt t="283462" x="7008813" y="2022475"/>
          <p14:tracePt t="283477" x="7008813" y="2085975"/>
          <p14:tracePt t="283495" x="7023100" y="2157413"/>
          <p14:tracePt t="283511" x="7023100" y="2208213"/>
          <p14:tracePt t="283529" x="7023100" y="2222500"/>
          <p14:tracePt t="283545" x="7023100" y="2257425"/>
          <p14:tracePt t="283561" x="7023100" y="2279650"/>
          <p14:tracePt t="283577" x="7023100" y="2322513"/>
          <p14:tracePt t="283594" x="7023100" y="2336800"/>
          <p14:tracePt t="283611" x="7023100" y="2371725"/>
          <p14:tracePt t="283628" x="7023100" y="2400300"/>
          <p14:tracePt t="283628" x="7015163" y="2428875"/>
          <p14:tracePt t="283645" x="6980238" y="2465388"/>
          <p14:tracePt t="283661" x="6915150" y="2486025"/>
          <p14:tracePt t="283678" x="6886575" y="2500313"/>
          <p14:tracePt t="283693" x="6843713" y="2514600"/>
          <p14:tracePt t="283711" x="6751638" y="2536825"/>
          <p14:tracePt t="283727" x="6651625" y="2565400"/>
          <p14:tracePt t="283743" x="6572250" y="2586038"/>
          <p14:tracePt t="283760" x="6494463" y="2614613"/>
          <p14:tracePt t="283777" x="6372225" y="2665413"/>
          <p14:tracePt t="283794" x="6323013" y="2686050"/>
          <p14:tracePt t="283810" x="6272213" y="2708275"/>
          <p14:tracePt t="283828" x="6257925" y="2722563"/>
          <p14:tracePt t="283925" x="6237288" y="2722563"/>
          <p14:tracePt t="283925" x="6186488" y="2708275"/>
          <p14:tracePt t="283941" x="6157913" y="2686050"/>
          <p14:tracePt t="283949" x="6137275" y="2665413"/>
          <p14:tracePt t="283956" x="6115050" y="2614613"/>
          <p14:tracePt t="283965" x="6086475" y="2565400"/>
          <p14:tracePt t="283977" x="6065838" y="2508250"/>
          <p14:tracePt t="283993" x="6037263" y="2451100"/>
          <p14:tracePt t="284011" x="6037263" y="2393950"/>
          <p14:tracePt t="284026" x="6037263" y="2308225"/>
          <p14:tracePt t="284026" x="6037263" y="2251075"/>
          <p14:tracePt t="284045" x="6037263" y="2200275"/>
          <p14:tracePt t="284060" x="6037263" y="2114550"/>
          <p14:tracePt t="284077" x="6037263" y="2071688"/>
          <p14:tracePt t="284094" x="6057900" y="2014538"/>
          <p14:tracePt t="284109" x="6086475" y="1957388"/>
          <p14:tracePt t="284128" x="6108700" y="1900238"/>
          <p14:tracePt t="284143" x="6137275" y="1828800"/>
          <p14:tracePt t="284161" x="6137275" y="1808163"/>
          <p14:tracePt t="284176" x="6143625" y="1779588"/>
          <p14:tracePt t="284193" x="6143625" y="1743075"/>
          <p14:tracePt t="284210" x="6143625" y="1714500"/>
          <p14:tracePt t="284226" x="6143625" y="1671638"/>
          <p14:tracePt t="284243" x="6143625" y="1614488"/>
          <p14:tracePt t="284260" x="6143625" y="1536700"/>
          <p14:tracePt t="284276" x="6143625" y="1485900"/>
          <p14:tracePt t="284293" x="6143625" y="1471613"/>
          <p14:tracePt t="284397" x="6143625" y="1479550"/>
          <p14:tracePt t="284405" x="6143625" y="1557338"/>
          <p14:tracePt t="284412" x="6143625" y="1643063"/>
          <p14:tracePt t="284415" x="6143625" y="1700213"/>
          <p14:tracePt t="284426" x="6157913" y="1808163"/>
          <p14:tracePt t="284442" x="6157913" y="1871663"/>
          <p14:tracePt t="284459" x="6157913" y="1908175"/>
          <p14:tracePt t="284476" x="6115050" y="1928813"/>
          <p14:tracePt t="284494" x="6057900" y="1928813"/>
          <p14:tracePt t="284509" x="5986463" y="1885950"/>
          <p14:tracePt t="284526" x="5843588" y="1793875"/>
          <p14:tracePt t="284542" x="5686425" y="1657350"/>
          <p14:tracePt t="284560" x="5600700" y="1557338"/>
          <p14:tracePt t="284575" x="5543550" y="1465263"/>
          <p14:tracePt t="284592" x="5522913" y="1371600"/>
          <p14:tracePt t="284609" x="5508625" y="1279525"/>
          <p14:tracePt t="284625" x="5508625" y="1214438"/>
          <p14:tracePt t="284643" x="5508625" y="1136650"/>
          <p14:tracePt t="284659" x="5508625" y="1071563"/>
          <p14:tracePt t="284676" x="5537200" y="985838"/>
          <p14:tracePt t="284693" x="5594350" y="914400"/>
          <p14:tracePt t="284709" x="5608638" y="908050"/>
          <p14:tracePt t="284781" x="5614988" y="900113"/>
          <p14:tracePt t="284788" x="5665788" y="922338"/>
          <p14:tracePt t="284796" x="5700713" y="965200"/>
          <p14:tracePt t="284805" x="5729288" y="1008063"/>
          <p14:tracePt t="284813" x="5757863" y="1057275"/>
          <p14:tracePt t="284826" x="5757863" y="1085850"/>
          <p14:tracePt t="284842" x="5757863" y="1128713"/>
          <p14:tracePt t="284859" x="5743575" y="1185863"/>
          <p14:tracePt t="284876" x="5700713" y="1228725"/>
          <p14:tracePt t="284892" x="5665788" y="1243013"/>
          <p14:tracePt t="284973" x="5657850" y="1243013"/>
          <p14:tracePt t="284981" x="5665788" y="1228725"/>
          <p14:tracePt t="284988" x="5686425" y="1200150"/>
          <p14:tracePt t="284996" x="5743575" y="1136650"/>
          <p14:tracePt t="285009" x="5815013" y="1108075"/>
          <p14:tracePt t="285026" x="5872163" y="1093788"/>
          <p14:tracePt t="285041" x="5894388" y="1093788"/>
          <p14:tracePt t="285084" x="5922963" y="1100138"/>
          <p14:tracePt t="285094" x="5957888" y="1228725"/>
          <p14:tracePt t="285100" x="5972175" y="1385888"/>
          <p14:tracePt t="285109" x="5972175" y="1571625"/>
          <p14:tracePt t="285126" x="5900738" y="1757363"/>
          <p14:tracePt t="285142" x="5800725" y="1879600"/>
          <p14:tracePt t="285159" x="5643563" y="2000250"/>
          <p14:tracePt t="285175" x="5557838" y="2043113"/>
          <p14:tracePt t="285192" x="5522913" y="2051050"/>
          <p14:tracePt t="285276" x="5522913" y="2065338"/>
          <p14:tracePt t="285284" x="5522913" y="2085975"/>
          <p14:tracePt t="285294" x="5522913" y="2122488"/>
          <p14:tracePt t="285300" x="5522913" y="2128838"/>
          <p14:tracePt t="285307" x="5537200" y="2193925"/>
          <p14:tracePt t="285325" x="5537200" y="2208213"/>
          <p14:tracePt t="285343" x="5543550" y="2214563"/>
          <p14:tracePt t="285358" x="5543550" y="2228850"/>
          <p14:tracePt t="285375" x="5543550" y="2236788"/>
          <p14:tracePt t="285428" x="5572125" y="2236788"/>
          <p14:tracePt t="285437" x="5614988" y="2179638"/>
          <p14:tracePt t="285445" x="5686425" y="2114550"/>
          <p14:tracePt t="285458" x="5794375" y="2022475"/>
          <p14:tracePt t="285474" x="5851525" y="1951038"/>
          <p14:tracePt t="285492" x="5865813" y="1900238"/>
          <p14:tracePt t="285507" x="5865813" y="1865313"/>
          <p14:tracePt t="285560" x="5865813" y="1857375"/>
          <p14:tracePt t="285572" x="5843588" y="1857375"/>
          <p14:tracePt t="285581" x="5815013" y="1857375"/>
          <p14:tracePt t="285589" x="5786438" y="1871663"/>
          <p14:tracePt t="285597" x="5729288" y="1985963"/>
          <p14:tracePt t="285608" x="5694363" y="2100263"/>
          <p14:tracePt t="285624" x="5680075" y="2193925"/>
          <p14:tracePt t="285642" x="5680075" y="2251075"/>
          <p14:tracePt t="285657" x="5694363" y="2279650"/>
          <p14:tracePt t="285674" x="5700713" y="2293938"/>
          <p14:tracePt t="285691" x="5722938" y="2300288"/>
          <p14:tracePt t="285708" x="5780088" y="2300288"/>
          <p14:tracePt t="285725" x="5837238" y="2300288"/>
          <p14:tracePt t="285741" x="5894388" y="2293938"/>
          <p14:tracePt t="285758" x="5915025" y="2271713"/>
          <p14:tracePt t="285775" x="5922963" y="2257425"/>
          <p14:tracePt t="285792" x="5922963" y="2243138"/>
          <p14:tracePt t="285808" x="5922963" y="2222500"/>
          <p14:tracePt t="285825" x="5922963" y="2208213"/>
          <p14:tracePt t="285949" x="5922963" y="2179638"/>
          <p14:tracePt t="285956" x="5922963" y="2165350"/>
          <p14:tracePt t="285965" x="5922963" y="2128838"/>
          <p14:tracePt t="285974" x="5922963" y="2108200"/>
          <p14:tracePt t="285990" x="5922963" y="2100263"/>
          <p14:tracePt t="286007" x="5922963" y="2093913"/>
          <p14:tracePt t="286164" x="5922963" y="2085975"/>
          <p14:tracePt t="286180" x="5922963" y="2071688"/>
          <p14:tracePt t="286195" x="5929313" y="2065338"/>
          <p14:tracePt t="288404" x="5929313" y="2043113"/>
          <p14:tracePt t="288416" x="5922963" y="2014538"/>
          <p14:tracePt t="288437" x="5915025" y="2008188"/>
          <p14:tracePt t="288444" x="5908675" y="1993900"/>
          <p14:tracePt t="288476" x="5886450" y="1979613"/>
          <p14:tracePt t="288485" x="5872163" y="1965325"/>
          <p14:tracePt t="288495" x="5851525" y="1957388"/>
          <p14:tracePt t="288541" x="5822950" y="1957388"/>
          <p14:tracePt t="288548" x="5808663" y="1957388"/>
          <p14:tracePt t="288557" x="5780088" y="1957388"/>
          <p14:tracePt t="288565" x="5751513" y="1957388"/>
          <p14:tracePt t="288573" x="5743575" y="1957388"/>
          <p14:tracePt t="288587" x="5700713" y="1957388"/>
          <p14:tracePt t="288604" x="5665788" y="1957388"/>
          <p14:tracePt t="288604" x="5651500" y="1957388"/>
          <p14:tracePt t="288622" x="5614988" y="1957388"/>
          <p14:tracePt t="288636" x="5600700" y="1957388"/>
          <p14:tracePt t="288653" x="5572125" y="1971675"/>
          <p14:tracePt t="288670" x="5543550" y="1979613"/>
          <p14:tracePt t="288687" x="5529263" y="1993900"/>
          <p14:tracePt t="288703" x="5480050" y="2036763"/>
          <p14:tracePt t="288721" x="5472113" y="2065338"/>
          <p14:tracePt t="288736" x="5465763" y="2108200"/>
          <p14:tracePt t="288754" x="5451475" y="2128838"/>
          <p14:tracePt t="288770" x="5451475" y="2151063"/>
          <p14:tracePt t="288786" x="5451475" y="2193925"/>
          <p14:tracePt t="288803" x="5451475" y="2257425"/>
          <p14:tracePt t="288819" x="5486400" y="2336800"/>
          <p14:tracePt t="288838" x="5543550" y="2393950"/>
          <p14:tracePt t="288853" x="5600700" y="2457450"/>
          <p14:tracePt t="288871" x="5637213" y="2486025"/>
          <p14:tracePt t="288886" x="5680075" y="2528888"/>
          <p14:tracePt t="288903" x="5694363" y="2543175"/>
          <p14:tracePt t="288919" x="5722938" y="2565400"/>
          <p14:tracePt t="288936" x="5737225" y="2571750"/>
          <p14:tracePt t="288953" x="5765800" y="2608263"/>
          <p14:tracePt t="288969" x="5815013" y="2643188"/>
          <p14:tracePt t="288987" x="5837238" y="2657475"/>
          <p14:tracePt t="289002" x="5865813" y="2693988"/>
          <p14:tracePt t="289020" x="5894388" y="2708275"/>
          <p14:tracePt t="289036" x="5915025" y="2722563"/>
          <p14:tracePt t="289069" x="5922963" y="2722563"/>
          <p14:tracePt t="289070" x="5929313" y="2728913"/>
          <p14:tracePt t="289117" x="5937250" y="2728913"/>
          <p14:tracePt t="289148" x="5943600" y="2736850"/>
          <p14:tracePt t="289221" x="5943600" y="2757488"/>
          <p14:tracePt t="289252" x="5937250" y="2757488"/>
          <p14:tracePt t="289266" x="5915025" y="2757488"/>
          <p14:tracePt t="289268" x="5886450" y="2757488"/>
          <p14:tracePt t="289273" x="5851525" y="2743200"/>
          <p14:tracePt t="289286" x="5837238" y="2736850"/>
          <p14:tracePt t="289302" x="5815013" y="2714625"/>
          <p14:tracePt t="289319" x="5800725" y="2679700"/>
          <p14:tracePt t="289335" x="5786438" y="2636838"/>
          <p14:tracePt t="289353" x="5786438" y="2586038"/>
          <p14:tracePt t="289369" x="5780088" y="2536825"/>
          <p14:tracePt t="289386" x="5780088" y="2486025"/>
          <p14:tracePt t="289402" x="5757863" y="2422525"/>
          <p14:tracePt t="289418" x="5757863" y="2379663"/>
          <p14:tracePt t="289436" x="5757863" y="2328863"/>
          <p14:tracePt t="289452" x="5757863" y="2293938"/>
          <p14:tracePt t="289469" x="5757863" y="2251075"/>
          <p14:tracePt t="289485" x="5757863" y="2222500"/>
          <p14:tracePt t="289503" x="5772150" y="2179638"/>
          <p14:tracePt t="289519" x="5780088" y="2136775"/>
          <p14:tracePt t="289535" x="5800725" y="2093913"/>
          <p14:tracePt t="289553" x="5808663" y="2065338"/>
          <p14:tracePt t="289568" x="5815013" y="2051050"/>
          <p14:tracePt t="289586" x="5822950" y="2022475"/>
          <p14:tracePt t="289602" x="5851525" y="2000250"/>
          <p14:tracePt t="289619" x="5865813" y="1971675"/>
          <p14:tracePt t="289660" x="5880100" y="1951038"/>
          <p14:tracePt t="289829" x="5872163" y="1951038"/>
          <p14:tracePt t="289836" x="5829300" y="1971675"/>
          <p14:tracePt t="289845" x="5794375" y="2000250"/>
          <p14:tracePt t="289861" x="5786438" y="2008188"/>
          <p14:tracePt t="289868" x="5751513" y="2043113"/>
          <p14:tracePt t="289886" x="5729288" y="2057400"/>
          <p14:tracePt t="289902" x="5715000" y="2079625"/>
          <p14:tracePt t="289918" x="5708650" y="2093913"/>
          <p14:tracePt t="289935" x="5686425" y="2143125"/>
          <p14:tracePt t="289952" x="5672138" y="2200275"/>
          <p14:tracePt t="289968" x="5665788" y="2257425"/>
          <p14:tracePt t="289985" x="5665788" y="2336800"/>
          <p14:tracePt t="290002" x="5665788" y="2379663"/>
          <p14:tracePt t="290018" x="5665788" y="2393950"/>
          <p14:tracePt t="290034" x="5665788" y="2422525"/>
          <p14:tracePt t="290052" x="5680075" y="2451100"/>
          <p14:tracePt t="290068" x="5722938" y="2471738"/>
          <p14:tracePt t="290085" x="5765800" y="2551113"/>
          <p14:tracePt t="290102" x="5808663" y="2628900"/>
          <p14:tracePt t="290117" x="5829300" y="2671763"/>
          <p14:tracePt t="290135" x="5843588" y="2686050"/>
          <p14:tracePt t="290151" x="5857875" y="2708275"/>
          <p14:tracePt t="290168" x="5865813" y="2714625"/>
          <p14:tracePt t="290205" x="5886450" y="2722563"/>
          <p14:tracePt t="290237" x="5894388" y="2722563"/>
          <p14:tracePt t="290245" x="5908675" y="2728913"/>
          <p14:tracePt t="290252" x="5915025" y="2728913"/>
          <p14:tracePt t="290261" x="5922963" y="2728913"/>
          <p14:tracePt t="290268" x="5943600" y="2743200"/>
          <p14:tracePt t="290284" x="5951538" y="2751138"/>
          <p14:tracePt t="290301" x="5957888" y="2757488"/>
          <p14:tracePt t="290381" x="5937250" y="2757488"/>
          <p14:tracePt t="290389" x="5900738" y="2757488"/>
          <p14:tracePt t="290389" x="5865813" y="2757488"/>
          <p14:tracePt t="290404" x="5743575" y="2686050"/>
          <p14:tracePt t="290421" x="5694363" y="2636838"/>
          <p14:tracePt t="290435" x="5657850" y="2608263"/>
          <p14:tracePt t="290450" x="5657850" y="2586038"/>
          <p14:tracePt t="290468" x="5651500" y="2508250"/>
          <p14:tracePt t="290484" x="5651500" y="2393950"/>
          <p14:tracePt t="290501" x="5651500" y="2300288"/>
          <p14:tracePt t="290518" x="5672138" y="2243138"/>
          <p14:tracePt t="290535" x="5686425" y="2208213"/>
          <p14:tracePt t="290551" x="5722938" y="2171700"/>
          <p14:tracePt t="290567" x="5751513" y="2136775"/>
          <p14:tracePt t="290583" x="5772150" y="2100263"/>
          <p14:tracePt t="290601" x="5780088" y="2065338"/>
          <p14:tracePt t="290618" x="5800725" y="2043113"/>
          <p14:tracePt t="290634" x="5808663" y="2028825"/>
          <p14:tracePt t="290651" x="5815013" y="2022475"/>
          <p14:tracePt t="290667" x="5822950" y="2014538"/>
          <p14:tracePt t="290667" x="5829300" y="2000250"/>
          <p14:tracePt t="290764" x="5822950" y="1993900"/>
          <p14:tracePt t="290772" x="5794375" y="1993900"/>
          <p14:tracePt t="290781" x="5786438" y="1993900"/>
          <p14:tracePt t="290788" x="5743575" y="2000250"/>
          <p14:tracePt t="290837" x="5737225" y="2000250"/>
          <p14:tracePt t="290853" x="5729288" y="2008188"/>
          <p14:tracePt t="290861" x="5715000" y="2014538"/>
          <p14:tracePt t="290861" x="5708650" y="2043113"/>
          <p14:tracePt t="290868" x="5700713" y="2051050"/>
          <p14:tracePt t="290884" x="5700713" y="2071688"/>
          <p14:tracePt t="290900" x="5694363" y="2128838"/>
          <p14:tracePt t="290917" x="5672138" y="2165350"/>
          <p14:tracePt t="290934" x="5672138" y="2236788"/>
          <p14:tracePt t="290950" x="5672138" y="2308225"/>
          <p14:tracePt t="290966" x="5672138" y="2393950"/>
          <p14:tracePt t="290984" x="5672138" y="2486025"/>
          <p14:tracePt t="290999" x="5672138" y="2565400"/>
          <p14:tracePt t="291017" x="5672138" y="2643188"/>
          <p14:tracePt t="291033" x="5672138" y="2686050"/>
          <p14:tracePt t="291050" x="5672138" y="2743200"/>
          <p14:tracePt t="291068" x="5694363" y="2771775"/>
          <p14:tracePt t="291083" x="5715000" y="2800350"/>
          <p14:tracePt t="291083" x="5737225" y="2814638"/>
          <p14:tracePt t="291116" x="5808663" y="2857500"/>
          <p14:tracePt t="291117" x="5843588" y="2886075"/>
          <p14:tracePt t="291134" x="5886450" y="2914650"/>
          <p14:tracePt t="291150" x="5900738" y="2922588"/>
          <p14:tracePt t="291167" x="5915025" y="2928938"/>
          <p14:tracePt t="291182" x="5922963" y="2928938"/>
          <p14:tracePt t="291199" x="5937250" y="2928938"/>
          <p14:tracePt t="291216" x="5943600" y="2928938"/>
          <p14:tracePt t="291232" x="5972175" y="2928938"/>
          <p14:tracePt t="291267" x="5980113" y="2928938"/>
          <p14:tracePt t="291341" x="5943600" y="2928938"/>
          <p14:tracePt t="291348" x="5929313" y="2928938"/>
          <p14:tracePt t="291351" x="5880100" y="2914650"/>
          <p14:tracePt t="291366" x="5837238" y="2908300"/>
          <p14:tracePt t="291382" x="5794375" y="2894013"/>
          <p14:tracePt t="291399" x="5722938" y="2851150"/>
          <p14:tracePt t="291416" x="5672138" y="2814638"/>
          <p14:tracePt t="291433" x="5622925" y="2779713"/>
          <p14:tracePt t="291449" x="5608638" y="2743200"/>
          <p14:tracePt t="291466" x="5580063" y="2693988"/>
          <p14:tracePt t="291482" x="5557838" y="2628900"/>
          <p14:tracePt t="291500" x="5551488" y="2536825"/>
          <p14:tracePt t="291515" x="5551488" y="2357438"/>
          <p14:tracePt t="291533" x="5551488" y="2251075"/>
          <p14:tracePt t="291550" x="5551488" y="2200275"/>
          <p14:tracePt t="291566" x="5551488" y="2151063"/>
          <p14:tracePt t="291583" x="5557838" y="2114550"/>
          <p14:tracePt t="291599" x="5580063" y="2065338"/>
          <p14:tracePt t="291616" x="5594350" y="2028825"/>
          <p14:tracePt t="291632" x="5643563" y="2000250"/>
          <p14:tracePt t="291650" x="5680075" y="1965325"/>
          <p14:tracePt t="291666" x="5729288" y="1914525"/>
          <p14:tracePt t="291682" x="5772150" y="1885950"/>
          <p14:tracePt t="291699" x="5822950" y="1851025"/>
          <p14:tracePt t="291715" x="5837238" y="1843088"/>
          <p14:tracePt t="291813" x="5815013" y="1865313"/>
          <p14:tracePt t="291821" x="5722938" y="1928813"/>
          <p14:tracePt t="291832" x="5680075" y="1965325"/>
          <p14:tracePt t="291833" x="5594350" y="2014538"/>
          <p14:tracePt t="291848" x="5514975" y="2079625"/>
          <p14:tracePt t="291866" x="5472113" y="2122488"/>
          <p14:tracePt t="291882" x="5443538" y="2143125"/>
          <p14:tracePt t="291899" x="5437188" y="2179638"/>
          <p14:tracePt t="291916" x="5429250" y="2243138"/>
          <p14:tracePt t="291932" x="5429250" y="2351088"/>
          <p14:tracePt t="291949" x="5429250" y="2436813"/>
          <p14:tracePt t="291965" x="5429250" y="2522538"/>
          <p14:tracePt t="291982" x="5472113" y="2593975"/>
          <p14:tracePt t="291998" x="5514975" y="2651125"/>
          <p14:tracePt t="292015" x="5557838" y="2693988"/>
          <p14:tracePt t="292032" x="5614988" y="2743200"/>
          <p14:tracePt t="292048" x="5686425" y="2794000"/>
          <p14:tracePt t="292066" x="5743575" y="2822575"/>
          <p14:tracePt t="292082" x="5786438" y="2851150"/>
          <p14:tracePt t="292124" x="5800725" y="2851150"/>
          <p14:tracePt t="292132" x="5808663" y="2851150"/>
          <p14:tracePt t="292133" x="5822950" y="2851150"/>
          <p14:tracePt t="292149" x="5829300" y="2851150"/>
          <p14:tracePt t="292189" x="5837238" y="2851150"/>
          <p14:tracePt t="292204" x="5843588" y="2851150"/>
          <p14:tracePt t="292220" x="5857875" y="2851150"/>
          <p14:tracePt t="292332" x="5857875" y="2836863"/>
          <p14:tracePt t="292340" x="5800725" y="2779713"/>
          <p14:tracePt t="292348" x="5780088" y="2736850"/>
          <p14:tracePt t="292353" x="5729288" y="2665413"/>
          <p14:tracePt t="292365" x="5686425" y="2622550"/>
          <p14:tracePt t="292381" x="5657850" y="2586038"/>
          <p14:tracePt t="292398" x="5643563" y="2528888"/>
          <p14:tracePt t="292415" x="5622925" y="2451100"/>
          <p14:tracePt t="292431" x="5622925" y="2343150"/>
          <p14:tracePt t="292448" x="5622925" y="2251075"/>
          <p14:tracePt t="292465" x="5637213" y="2208213"/>
          <p14:tracePt t="292481" x="5680075" y="2151063"/>
          <p14:tracePt t="292498" x="5722938" y="2100263"/>
          <p14:tracePt t="292514" x="5737225" y="2085975"/>
          <p14:tracePt t="292531" x="5757863" y="2043113"/>
          <p14:tracePt t="292531" x="5765800" y="2036763"/>
          <p14:tracePt t="292549" x="5808663" y="2008188"/>
          <p14:tracePt t="292565" x="5851525" y="1985963"/>
          <p14:tracePt t="292582" x="5880100" y="1971675"/>
          <p14:tracePt t="292598" x="5886450" y="1971675"/>
          <p14:tracePt t="292724" x="5886450" y="1979613"/>
          <p14:tracePt t="292732" x="5843588" y="2022475"/>
          <p14:tracePt t="292732" x="5822950" y="2036763"/>
          <p14:tracePt t="292749" x="5772150" y="2085975"/>
          <p14:tracePt t="292749" x="5737225" y="2122488"/>
          <p14:tracePt t="292765" x="5708650" y="2157413"/>
          <p14:tracePt t="292781" x="5708650" y="2200275"/>
          <p14:tracePt t="292798" x="5708650" y="2236788"/>
          <p14:tracePt t="292814" x="5708650" y="2257425"/>
          <p14:tracePt t="292831" x="5708650" y="2279650"/>
          <p14:tracePt t="292847" x="5715000" y="2336800"/>
          <p14:tracePt t="292863" x="5743575" y="2436813"/>
          <p14:tracePt t="292881" x="5765800" y="2528888"/>
          <p14:tracePt t="292897" x="5786438" y="2608263"/>
          <p14:tracePt t="292914" x="5786438" y="2686050"/>
          <p14:tracePt t="292931" x="5786438" y="2736850"/>
          <p14:tracePt t="292947" x="5786438" y="2765425"/>
          <p14:tracePt t="292964" x="5772150" y="2808288"/>
          <p14:tracePt t="292981" x="5751513" y="2828925"/>
          <p14:tracePt t="292998" x="5708650" y="2857500"/>
          <p14:tracePt t="293014" x="5657850" y="2879725"/>
          <p14:tracePt t="293030" x="5551488" y="2886075"/>
          <p14:tracePt t="293048" x="5457825" y="2908300"/>
          <p14:tracePt t="293064" x="5372100" y="2908300"/>
          <p14:tracePt t="293080" x="5251450" y="2908300"/>
          <p14:tracePt t="293097" x="5114925" y="2908300"/>
          <p14:tracePt t="293113" x="4957763" y="2908300"/>
          <p14:tracePt t="293131" x="4837113" y="2908300"/>
          <p14:tracePt t="293146" x="4694238" y="2908300"/>
          <p14:tracePt t="293163" x="4400550" y="2908300"/>
          <p14:tracePt t="293181" x="4214813" y="2908300"/>
          <p14:tracePt t="293197" x="4022725" y="2900363"/>
          <p14:tracePt t="293214" x="3829050" y="2879725"/>
          <p14:tracePt t="293230" x="3636963" y="2851150"/>
          <p14:tracePt t="293248" x="3443288" y="2836863"/>
          <p14:tracePt t="293263" x="3171825" y="2836863"/>
          <p14:tracePt t="293280" x="2914650" y="2836863"/>
          <p14:tracePt t="293297" x="2693988" y="2836863"/>
          <p14:tracePt t="293313" x="2486025" y="2836863"/>
          <p14:tracePt t="293330" x="2314575" y="2836863"/>
          <p14:tracePt t="293346" x="2185988" y="2836863"/>
          <p14:tracePt t="293364" x="2085975" y="2836863"/>
          <p14:tracePt t="293379" x="2000250" y="2843213"/>
          <p14:tracePt t="293398" x="1957388" y="2851150"/>
          <p14:tracePt t="293414" x="1928813" y="2851150"/>
          <p14:tracePt t="293431" x="1914525" y="2851150"/>
          <p14:tracePt t="293446" x="1885950" y="2857500"/>
          <p14:tracePt t="293463" x="1828800" y="2865438"/>
          <p14:tracePt t="293480" x="1771650" y="2865438"/>
          <p14:tracePt t="293497" x="1708150" y="2886075"/>
          <p14:tracePt t="293514" x="1679575" y="2886075"/>
          <p14:tracePt t="293530" x="1657350" y="2886075"/>
          <p14:tracePt t="293547" x="1643063" y="2886075"/>
          <p14:tracePt t="293562" x="1622425" y="2886075"/>
          <p14:tracePt t="293580" x="1614488" y="2886075"/>
          <p14:tracePt t="293596" x="1585913" y="2886075"/>
          <p14:tracePt t="293614" x="1571625" y="2886075"/>
          <p14:tracePt t="293629" x="1550988" y="2886075"/>
          <p14:tracePt t="293646" x="1508125" y="2879725"/>
          <p14:tracePt t="293662" x="1493838" y="2871788"/>
          <p14:tracePt t="293820" x="1508125" y="2871788"/>
          <p14:tracePt t="293829" x="1557338" y="2871788"/>
          <p14:tracePt t="293836" x="1600200" y="2871788"/>
          <p14:tracePt t="293846" x="1636713" y="2871788"/>
          <p14:tracePt t="293847" x="1728788" y="2871788"/>
          <p14:tracePt t="293863" x="1779588" y="2871788"/>
          <p14:tracePt t="293880" x="1793875" y="2871788"/>
          <p14:tracePt t="293895" x="1822450" y="2857500"/>
          <p14:tracePt t="293913" x="1836738" y="2843213"/>
          <p14:tracePt t="293929" x="1857375" y="2828925"/>
          <p14:tracePt t="293946" x="1871663" y="2808288"/>
          <p14:tracePt t="293962" x="1871663" y="2765425"/>
          <p14:tracePt t="293978" x="1871663" y="2693988"/>
          <p14:tracePt t="293978" x="1871663" y="2665413"/>
          <p14:tracePt t="293997" x="1871663" y="2586038"/>
          <p14:tracePt t="294013" x="1871663" y="2514600"/>
          <p14:tracePt t="294029" x="1885950" y="2408238"/>
          <p14:tracePt t="294045" x="1908175" y="2265363"/>
          <p14:tracePt t="294063" x="1908175" y="2200275"/>
          <p14:tracePt t="294078" x="1908175" y="2157413"/>
          <p14:tracePt t="294096" x="1908175" y="2122488"/>
          <p14:tracePt t="294112" x="1908175" y="2114550"/>
          <p14:tracePt t="294188" x="1908175" y="2108200"/>
          <p14:tracePt t="294196" x="1900238" y="2108200"/>
          <p14:tracePt t="294204" x="1879600" y="2108200"/>
          <p14:tracePt t="294211" x="1793875" y="2108200"/>
          <p14:tracePt t="294229" x="1728788" y="2108200"/>
          <p14:tracePt t="294247" x="1671638" y="2100263"/>
          <p14:tracePt t="294263" x="1643063" y="2079625"/>
          <p14:tracePt t="294279" x="1636713" y="2079625"/>
          <p14:tracePt t="294365" x="1708150" y="2079625"/>
          <p14:tracePt t="294373" x="1828800" y="2085975"/>
          <p14:tracePt t="294381" x="1979613" y="2100263"/>
          <p14:tracePt t="294388" x="2171700" y="2100263"/>
          <p14:tracePt t="294395" x="2708275" y="2100263"/>
          <p14:tracePt t="294412" x="3829050" y="2100263"/>
          <p14:tracePt t="294429" x="4394200" y="2100263"/>
          <p14:tracePt t="294446" x="4751388" y="2114550"/>
          <p14:tracePt t="294462" x="4979988" y="2157413"/>
          <p14:tracePt t="294478" x="5172075" y="2165350"/>
          <p14:tracePt t="294495" x="5365750" y="2208213"/>
          <p14:tracePt t="294513" x="5608638" y="2222500"/>
          <p14:tracePt t="294528" x="5915025" y="2222500"/>
          <p14:tracePt t="294546" x="6186488" y="2222500"/>
          <p14:tracePt t="294562" x="6408738" y="2222500"/>
          <p14:tracePt t="294579" x="6529388" y="2222500"/>
          <p14:tracePt t="294595" x="6637338" y="2222500"/>
          <p14:tracePt t="294611" x="6751638" y="2222500"/>
          <p14:tracePt t="294629" x="6829425" y="2222500"/>
          <p14:tracePt t="294644" x="6937375" y="2222500"/>
          <p14:tracePt t="294662" x="7043738" y="2200275"/>
          <p14:tracePt t="294677" x="7129463" y="2171700"/>
          <p14:tracePt t="294695" x="7151688" y="2157413"/>
          <p14:tracePt t="294712" x="7158038" y="2151063"/>
          <p14:tracePt t="294789" x="7143750" y="2151063"/>
          <p14:tracePt t="294796" x="7100888" y="2114550"/>
          <p14:tracePt t="294800" x="7043738" y="2108200"/>
          <p14:tracePt t="294811" x="6872288" y="2093913"/>
          <p14:tracePt t="294827" x="6523038" y="2043113"/>
          <p14:tracePt t="294845" x="6229350" y="2014538"/>
          <p14:tracePt t="294861" x="5965825" y="1971675"/>
          <p14:tracePt t="294879" x="5694363" y="1971675"/>
          <p14:tracePt t="294894" x="5400675" y="1971675"/>
          <p14:tracePt t="294912" x="5094288" y="1971675"/>
          <p14:tracePt t="294927" x="4794250" y="1971675"/>
          <p14:tracePt t="294944" x="4514850" y="1971675"/>
          <p14:tracePt t="294962" x="4222750" y="1943100"/>
          <p14:tracePt t="294977" x="3914775" y="1900238"/>
          <p14:tracePt t="294995" x="3708400" y="1885950"/>
          <p14:tracePt t="295011" x="3479800" y="1843088"/>
          <p14:tracePt t="295028" x="3222625" y="1828800"/>
          <p14:tracePt t="295028" x="3086100" y="1828800"/>
          <p14:tracePt t="295045" x="2771775" y="1822450"/>
          <p14:tracePt t="295061" x="2500313" y="1808163"/>
          <p14:tracePt t="295078" x="2279650" y="1808163"/>
          <p14:tracePt t="295094" x="2151063" y="1771650"/>
          <p14:tracePt t="295111" x="2085975" y="1771650"/>
          <p14:tracePt t="295127" x="2057400" y="1771650"/>
          <p14:tracePt t="295144" x="2022475" y="1771650"/>
          <p14:tracePt t="295160" x="1957388" y="1771650"/>
          <p14:tracePt t="295177" x="1851025" y="1771650"/>
          <p14:tracePt t="295194" x="1728788" y="1771650"/>
          <p14:tracePt t="295210" x="1651000" y="1771650"/>
          <p14:tracePt t="295227" x="1571625" y="1757363"/>
          <p14:tracePt t="295244" x="1565275" y="1751013"/>
          <p14:tracePt t="295244" x="1550988" y="1751013"/>
          <p14:tracePt t="295261" x="1514475" y="1751013"/>
          <p14:tracePt t="295445" x="1522413" y="1751013"/>
          <p14:tracePt t="295452" x="1571625" y="1757363"/>
          <p14:tracePt t="295460" x="1622425" y="1785938"/>
          <p14:tracePt t="295468" x="1736725" y="1851025"/>
          <p14:tracePt t="295477" x="1893888" y="1936750"/>
          <p14:tracePt t="295494" x="2071688" y="2000250"/>
          <p14:tracePt t="295510" x="2271713" y="2071688"/>
          <p14:tracePt t="295527" x="2443163" y="2093913"/>
          <p14:tracePt t="295543" x="2522538" y="2093913"/>
          <p14:tracePt t="295560" x="2557463" y="2093913"/>
          <p14:tracePt t="295577" x="2593975" y="2093913"/>
          <p14:tracePt t="295593" x="2600325" y="2093913"/>
          <p14:tracePt t="296101" x="2628900" y="2093913"/>
          <p14:tracePt t="296109" x="2700338" y="2093913"/>
          <p14:tracePt t="296116" x="2722563" y="2093913"/>
          <p14:tracePt t="296124" x="2751138" y="2093913"/>
          <p14:tracePt t="296132" x="2765425" y="2085975"/>
          <p14:tracePt t="296196" x="2771775" y="2085975"/>
          <p14:tracePt t="296205" x="2779713" y="2079625"/>
          <p14:tracePt t="296236" x="2800350" y="2065338"/>
          <p14:tracePt t="296500" x="2779713" y="2065338"/>
          <p14:tracePt t="296509" x="2743200" y="2108200"/>
          <p14:tracePt t="296509" x="2736850" y="2222500"/>
          <p14:tracePt t="296526" x="2714625" y="2314575"/>
          <p14:tracePt t="296542" x="2700338" y="2379663"/>
          <p14:tracePt t="296559" x="2693988" y="2428875"/>
          <p14:tracePt t="296575" x="2693988" y="2479675"/>
          <p14:tracePt t="296592" x="2657475" y="2528888"/>
          <p14:tracePt t="296609" x="2622550" y="2579688"/>
          <p14:tracePt t="296625" x="2571750" y="2622550"/>
          <p14:tracePt t="296641" x="2471738" y="2693988"/>
          <p14:tracePt t="296658" x="2408238" y="2743200"/>
          <p14:tracePt t="296675" x="2293938" y="2814638"/>
          <p14:tracePt t="296692" x="2251075" y="2857500"/>
          <p14:tracePt t="296708" x="2193925" y="2894013"/>
          <p14:tracePt t="296726" x="2136775" y="2922588"/>
          <p14:tracePt t="296742" x="2065338" y="2943225"/>
          <p14:tracePt t="296758" x="1993900" y="2971800"/>
          <p14:tracePt t="296775" x="1951038" y="2994025"/>
          <p14:tracePt t="296792" x="1865313" y="3022600"/>
          <p14:tracePt t="296808" x="1822450" y="3028950"/>
          <p14:tracePt t="296825" x="1743075" y="3065463"/>
          <p14:tracePt t="296842" x="1708150" y="3071813"/>
          <p14:tracePt t="296858" x="1665288" y="3079750"/>
          <p14:tracePt t="296875" x="1636713" y="3079750"/>
          <p14:tracePt t="296891" x="1622425" y="3086100"/>
          <p14:tracePt t="296907" x="1579563" y="3108325"/>
          <p14:tracePt t="296925" x="1536700" y="3114675"/>
          <p14:tracePt t="296941" x="1465263" y="3122613"/>
          <p14:tracePt t="296958" x="1422400" y="3136900"/>
          <p14:tracePt t="296975" x="1400175" y="3136900"/>
          <p14:tracePt t="296992" x="1379538" y="3136900"/>
          <p14:tracePt t="297007" x="1357313" y="3143250"/>
          <p14:tracePt t="297026" x="1350963" y="3151188"/>
          <p14:tracePt t="297068" x="1343025" y="3151188"/>
          <p14:tracePt t="297101" x="1336675" y="3151188"/>
          <p14:tracePt t="297384" x="1343025" y="3151188"/>
          <p14:tracePt t="297412" x="1365250" y="3151188"/>
          <p14:tracePt t="297428" x="1371600" y="3151188"/>
          <p14:tracePt t="297476" x="1379538" y="3151188"/>
          <p14:tracePt t="297492" x="1385888" y="3151188"/>
          <p14:tracePt t="297540" x="1400175" y="3151188"/>
          <p14:tracePt t="297548" x="1408113" y="3151188"/>
          <p14:tracePt t="297557" x="1414463" y="3151188"/>
          <p14:tracePt t="297565" x="1450975" y="3151188"/>
          <p14:tracePt t="297580" x="1465263" y="3151188"/>
          <p14:tracePt t="297591" x="1500188" y="3151188"/>
          <p14:tracePt t="297607" x="1536700" y="3151188"/>
          <p14:tracePt t="297625" x="1557338" y="3151188"/>
          <p14:tracePt t="297640" x="1571625" y="3151188"/>
          <p14:tracePt t="297657" x="1585913" y="3136900"/>
          <p14:tracePt t="297674" x="1600200" y="3136900"/>
          <p14:tracePt t="297691" x="1622425" y="3136900"/>
          <p14:tracePt t="297707" x="1651000" y="3128963"/>
          <p14:tracePt t="297723" x="1657350" y="3128963"/>
          <p14:tracePt t="297788" x="1671638" y="3128963"/>
          <p14:tracePt t="297796" x="1679575" y="3128963"/>
          <p14:tracePt t="297796" x="1685925" y="3128963"/>
          <p14:tracePt t="297821" x="1693863" y="3128963"/>
          <p14:tracePt t="297837" x="1714500" y="3128963"/>
          <p14:tracePt t="297841" x="1722438" y="3128963"/>
          <p14:tracePt t="297849" x="1728788" y="3128963"/>
          <p14:tracePt t="297856" x="1751013" y="3128963"/>
          <p14:tracePt t="297873" x="1757363" y="3128963"/>
          <p14:tracePt t="297890" x="1765300" y="3128963"/>
          <p14:tracePt t="297925" x="1771650" y="3128963"/>
          <p14:tracePt t="297925" x="1793875" y="3128963"/>
          <p14:tracePt t="297940" x="1800225" y="3128963"/>
          <p14:tracePt t="297940" x="1808163" y="3128963"/>
          <p14:tracePt t="297958" x="1828800" y="3128963"/>
          <p14:tracePt t="297974" x="1865313" y="3128963"/>
          <p14:tracePt t="297990" x="1908175" y="3128963"/>
          <p14:tracePt t="298006" x="1928813" y="3128963"/>
          <p14:tracePt t="298023" x="1965325" y="3128963"/>
          <p14:tracePt t="298041" x="1985963" y="3128963"/>
          <p14:tracePt t="298056" x="2014538" y="3128963"/>
          <p14:tracePt t="298073" x="2057400" y="3128963"/>
          <p14:tracePt t="298090" x="2100263" y="3128963"/>
          <p14:tracePt t="298107" x="2185988" y="3136900"/>
          <p14:tracePt t="298123" x="2214563" y="3136900"/>
          <p14:tracePt t="298140" x="2228850" y="3136900"/>
          <p14:tracePt t="298156" x="2257425" y="3136900"/>
          <p14:tracePt t="298172" x="2271713" y="3136900"/>
          <p14:tracePt t="298190" x="2300288" y="3136900"/>
          <p14:tracePt t="298206" x="2336800" y="3136900"/>
          <p14:tracePt t="298223" x="2357438" y="3136900"/>
          <p14:tracePt t="298239" x="2379663" y="3136900"/>
          <p14:tracePt t="298258" x="2393950" y="3136900"/>
          <p14:tracePt t="298273" x="2414588" y="3136900"/>
          <p14:tracePt t="298290" x="2451100" y="3136900"/>
          <p14:tracePt t="298307" x="2493963" y="3136900"/>
          <p14:tracePt t="298324" x="2551113" y="3136900"/>
          <p14:tracePt t="298340" x="2628900" y="3136900"/>
          <p14:tracePt t="298356" x="2686050" y="3136900"/>
          <p14:tracePt t="298373" x="2693988" y="3136900"/>
          <p14:tracePt t="298428" x="2679700" y="3136900"/>
          <p14:tracePt t="298437" x="2600325" y="3136900"/>
          <p14:tracePt t="298444" x="2543175" y="3157538"/>
          <p14:tracePt t="298453" x="2514600" y="3157538"/>
          <p14:tracePt t="298460" x="2465388" y="3165475"/>
          <p14:tracePt t="298473" x="2422525" y="3186113"/>
          <p14:tracePt t="298489" x="2386013" y="3186113"/>
          <p14:tracePt t="298505" x="2357438" y="3186113"/>
          <p14:tracePt t="298523" x="2322513" y="3200400"/>
          <p14:tracePt t="298539" x="2257425" y="3214688"/>
          <p14:tracePt t="298539" x="2228850" y="3214688"/>
          <p14:tracePt t="298557" x="2165350" y="3222625"/>
          <p14:tracePt t="298573" x="2057400" y="3222625"/>
          <p14:tracePt t="298589" x="1979613" y="3222625"/>
          <p14:tracePt t="298606" x="1936750" y="3222625"/>
          <p14:tracePt t="298622" x="1879600" y="3222625"/>
          <p14:tracePt t="298639" x="1814513" y="3222625"/>
          <p14:tracePt t="298655" x="1751013" y="3222625"/>
          <p14:tracePt t="298672" x="1679575" y="3222625"/>
          <p14:tracePt t="298688" x="1628775" y="3222625"/>
          <p14:tracePt t="298705" x="1585913" y="3222625"/>
          <p14:tracePt t="298722" x="1536700" y="3222625"/>
          <p14:tracePt t="298739" x="1493838" y="3222625"/>
          <p14:tracePt t="298755" x="1379538" y="3222625"/>
          <p14:tracePt t="298773" x="1314450" y="3222625"/>
          <p14:tracePt t="298789" x="1228725" y="3200400"/>
          <p14:tracePt t="298806" x="1193800" y="3194050"/>
          <p14:tracePt t="298821" x="1185863" y="3194050"/>
          <p14:tracePt t="298839" x="1179513" y="3194050"/>
          <p14:tracePt t="298980" x="1171575" y="3179763"/>
          <p14:tracePt t="298988" x="1171575" y="3165475"/>
          <p14:tracePt t="298995" x="1179513" y="3151188"/>
          <p14:tracePt t="299004" x="1185863" y="3143250"/>
          <p14:tracePt t="299021" x="1222375" y="3114675"/>
          <p14:tracePt t="299038" x="1257300" y="3079750"/>
          <p14:tracePt t="299056" x="1300163" y="3043238"/>
          <p14:tracePt t="299072" x="1314450" y="3036888"/>
          <p14:tracePt t="299088" x="1328738" y="3022600"/>
          <p14:tracePt t="299105" x="1336675" y="3014663"/>
          <p14:tracePt t="299121" x="1343025" y="3008313"/>
          <p14:tracePt t="299138" x="1365250" y="3000375"/>
          <p14:tracePt t="299155" x="1414463" y="2979738"/>
          <p14:tracePt t="299171" x="1500188" y="2943225"/>
          <p14:tracePt t="299189" x="1571625" y="2908300"/>
          <p14:tracePt t="299205" x="1622425" y="2894013"/>
          <p14:tracePt t="299222" x="1693863" y="2851150"/>
          <p14:tracePt t="299238" x="1728788" y="2843213"/>
          <p14:tracePt t="299255" x="1751013" y="2843213"/>
          <p14:tracePt t="299271" x="1757363" y="2843213"/>
          <p14:tracePt t="299289" x="1793875" y="2843213"/>
          <p14:tracePt t="299305" x="1822450" y="2843213"/>
          <p14:tracePt t="299322" x="1893888" y="2843213"/>
          <p14:tracePt t="299338" x="1993900" y="2843213"/>
          <p14:tracePt t="299355" x="2114550" y="2843213"/>
          <p14:tracePt t="299355" x="0" y="0"/>
        </p14:tracePtLst>
        <p14:tracePtLst>
          <p14:tracePt t="301780" x="5765800" y="2657475"/>
          <p14:tracePt t="301893" x="5765800" y="2665413"/>
          <p14:tracePt t="301901" x="5743575" y="2686050"/>
          <p14:tracePt t="301908" x="5708650" y="2708275"/>
          <p14:tracePt t="301924" x="5680075" y="2722563"/>
          <p14:tracePt t="301941" x="5637213" y="2757488"/>
          <p14:tracePt t="301957" x="5586413" y="2808288"/>
          <p14:tracePt t="301972" x="5551488" y="2828925"/>
          <p14:tracePt t="301989" x="5500688" y="2879725"/>
          <p14:tracePt t="302005" x="5443538" y="2922588"/>
          <p14:tracePt t="302021" x="5357813" y="2971800"/>
          <p14:tracePt t="302036" x="5272088" y="3008313"/>
          <p14:tracePt t="302051" x="5108575" y="3094038"/>
          <p14:tracePt t="302069" x="4908550" y="3165475"/>
          <p14:tracePt t="302069" x="4786313" y="3186113"/>
          <p14:tracePt t="302084" x="4586288" y="3228975"/>
          <p14:tracePt t="302108" x="4479925" y="3236913"/>
          <p14:tracePt t="302124" x="4386263" y="3251200"/>
          <p14:tracePt t="302140" x="4343400" y="3257550"/>
          <p14:tracePt t="302156" x="4286250" y="3279775"/>
          <p14:tracePt t="302172" x="4194175" y="3286125"/>
          <p14:tracePt t="302184" x="4071938" y="3286125"/>
          <p14:tracePt t="302200" x="3965575" y="3286125"/>
          <p14:tracePt t="302218" x="3857625" y="3286125"/>
          <p14:tracePt t="302234" x="3765550" y="3286125"/>
          <p14:tracePt t="302250" x="3643313" y="3286125"/>
          <p14:tracePt t="302267" x="3465513" y="3271838"/>
          <p14:tracePt t="302284" x="3186113" y="3243263"/>
          <p14:tracePt t="302301" x="3008313" y="3222625"/>
          <p14:tracePt t="302316" x="2900363" y="3208338"/>
          <p14:tracePt t="302334" x="2808288" y="3200400"/>
          <p14:tracePt t="302350" x="2743200" y="3186113"/>
          <p14:tracePt t="302367" x="2636838" y="3165475"/>
          <p14:tracePt t="302384" x="2528888" y="3157538"/>
          <p14:tracePt t="302400" x="2436813" y="3143250"/>
          <p14:tracePt t="302417" x="2357438" y="3136900"/>
          <p14:tracePt t="302433" x="2265363" y="3114675"/>
          <p14:tracePt t="302450" x="2122488" y="3094038"/>
          <p14:tracePt t="302466" x="2014538" y="3094038"/>
          <p14:tracePt t="302484" x="1808163" y="3057525"/>
          <p14:tracePt t="302501" x="1728788" y="3036888"/>
          <p14:tracePt t="302517" x="1651000" y="3022600"/>
          <p14:tracePt t="302533" x="1593850" y="3022600"/>
          <p14:tracePt t="302551" x="1522413" y="3008313"/>
          <p14:tracePt t="302566" x="1450975" y="3008313"/>
          <p14:tracePt t="302584" x="1393825" y="3008313"/>
          <p14:tracePt t="302599" x="1350963" y="3008313"/>
          <p14:tracePt t="302616" x="1293813" y="3008313"/>
          <p14:tracePt t="302633" x="1265238" y="3008313"/>
          <p14:tracePt t="302649" x="1214438" y="3008313"/>
          <p14:tracePt t="302667" x="1185863" y="3008313"/>
          <p14:tracePt t="302683" x="1171575" y="3008313"/>
          <p14:tracePt t="302683" x="1150938" y="3008313"/>
          <p14:tracePt t="302717" x="1143000" y="3008313"/>
          <p14:tracePt t="302717" x="1136650" y="3008313"/>
          <p14:tracePt t="302805" x="1157288" y="3008313"/>
          <p14:tracePt t="302813" x="1208088" y="3014663"/>
          <p14:tracePt t="302813" x="1265238" y="3028950"/>
          <p14:tracePt t="302833" x="1314450" y="3028950"/>
          <p14:tracePt t="302833" x="1428750" y="3051175"/>
          <p14:tracePt t="302850" x="1522413" y="3051175"/>
          <p14:tracePt t="302866" x="1622425" y="3051175"/>
          <p14:tracePt t="302883" x="1743075" y="3051175"/>
          <p14:tracePt t="302900" x="1971675" y="3051175"/>
          <p14:tracePt t="302917" x="2165350" y="3051175"/>
          <p14:tracePt t="302932" x="2251075" y="3051175"/>
          <p14:tracePt t="302949" x="2300288" y="3051175"/>
          <p14:tracePt t="302967" x="2314575" y="3051175"/>
          <p14:tracePt t="302982" x="2328863" y="3051175"/>
          <p14:tracePt t="303109" x="2336800" y="3057525"/>
          <p14:tracePt t="303116" x="2328863" y="3079750"/>
          <p14:tracePt t="303124" x="2265363" y="3108325"/>
          <p14:tracePt t="303133" x="2200275" y="3128963"/>
          <p14:tracePt t="303150" x="2114550" y="3157538"/>
          <p14:tracePt t="303166" x="2036763" y="3171825"/>
          <p14:tracePt t="303182" x="1957388" y="3200400"/>
          <p14:tracePt t="303199" x="1885950" y="3208338"/>
          <p14:tracePt t="303216" x="1843088" y="3222625"/>
          <p14:tracePt t="303233" x="1828800" y="3228975"/>
          <p14:tracePt t="303248" x="1808163" y="3228975"/>
          <p14:tracePt t="303266" x="1779588" y="3243263"/>
          <p14:tracePt t="303282" x="1736725" y="3257550"/>
          <p14:tracePt t="303299" x="1693863" y="3271838"/>
          <p14:tracePt t="303315" x="1651000" y="3294063"/>
          <p14:tracePt t="303333" x="1643063" y="3300413"/>
          <p14:tracePt t="303349" x="1628775" y="3300413"/>
          <p14:tracePt t="303366" x="1593850" y="3308350"/>
          <p14:tracePt t="303382" x="1543050" y="3314700"/>
          <p14:tracePt t="303399" x="1500188" y="3336925"/>
          <p14:tracePt t="303416" x="1457325" y="3336925"/>
          <p14:tracePt t="303432" x="1428750" y="3343275"/>
          <p14:tracePt t="303449" x="1422400" y="3343275"/>
          <p14:tracePt t="303466" x="1414463" y="3343275"/>
          <p14:tracePt t="303482" x="1393825" y="3343275"/>
          <p14:tracePt t="303499" x="1385888" y="3343275"/>
          <p14:tracePt t="303516" x="1379538" y="3343275"/>
          <p14:tracePt t="303596" x="1385888" y="3357563"/>
          <p14:tracePt t="303608" x="1408113" y="3371850"/>
          <p14:tracePt t="303612" x="1414463" y="3379788"/>
          <p14:tracePt t="303620" x="1428750" y="3386138"/>
          <p14:tracePt t="303632" x="1436688" y="3394075"/>
          <p14:tracePt t="303649" x="1457325" y="3400425"/>
          <p14:tracePt t="303665" x="1465263" y="3400425"/>
          <p14:tracePt t="303701" x="1479550" y="3400425"/>
          <p14:tracePt t="303701" x="1493838" y="3400425"/>
          <p14:tracePt t="303715" x="1508125" y="3400425"/>
          <p14:tracePt t="303732" x="1543050" y="3400425"/>
          <p14:tracePt t="303749" x="1565275" y="3400425"/>
          <p14:tracePt t="303764" x="1571625" y="3400425"/>
          <p14:tracePt t="303781" x="1593850" y="3400425"/>
          <p14:tracePt t="303798" x="1608138" y="3379788"/>
          <p14:tracePt t="303814" x="1614488" y="3371850"/>
          <p14:tracePt t="303832" x="1622425" y="3365500"/>
          <p14:tracePt t="303849" x="1628775" y="3357563"/>
          <p14:tracePt t="303893" x="1643063" y="3343275"/>
          <p14:tracePt t="303909" x="1651000" y="3343275"/>
          <p14:tracePt t="303925" x="1657350" y="3336925"/>
          <p14:tracePt t="303956" x="1665288" y="3336925"/>
          <p14:tracePt t="303959" x="1685925" y="3328988"/>
          <p14:tracePt t="304828" x="1693863" y="3328988"/>
          <p14:tracePt t="305012" x="1700213" y="3328988"/>
          <p14:tracePt t="305044" x="1708150" y="3322638"/>
          <p14:tracePt t="305085" x="1722438" y="3322638"/>
          <p14:tracePt t="305260" x="1728788" y="3322638"/>
          <p14:tracePt t="305268" x="1771650" y="3322638"/>
          <p14:tracePt t="305276" x="1779588" y="3322638"/>
          <p14:tracePt t="305284" x="1828800" y="3322638"/>
          <p14:tracePt t="305296" x="1893888" y="3322638"/>
          <p14:tracePt t="305312" x="1951038" y="3343275"/>
          <p14:tracePt t="305329" x="2000250" y="3351213"/>
          <p14:tracePt t="305346" x="2043113" y="3351213"/>
          <p14:tracePt t="305363" x="2071688" y="3351213"/>
          <p14:tracePt t="305380" x="2128838" y="3351213"/>
          <p14:tracePt t="305395" x="2222500" y="3351213"/>
          <p14:tracePt t="305413" x="2314575" y="3351213"/>
          <p14:tracePt t="305429" x="2379663" y="3351213"/>
          <p14:tracePt t="305447" x="2457450" y="3351213"/>
          <p14:tracePt t="305463" x="2508250" y="3351213"/>
          <p14:tracePt t="305479" x="2571750" y="3351213"/>
          <p14:tracePt t="305495" x="2651125" y="3351213"/>
          <p14:tracePt t="305512" x="2743200" y="3351213"/>
          <p14:tracePt t="305529" x="2822575" y="3351213"/>
          <p14:tracePt t="305546" x="2894013" y="3351213"/>
          <p14:tracePt t="305562" x="2965450" y="3351213"/>
          <p14:tracePt t="305578" x="3028950" y="3351213"/>
          <p14:tracePt t="305595" x="3079750" y="3351213"/>
          <p14:tracePt t="305612" x="3143250" y="3351213"/>
          <p14:tracePt t="305629" x="3179763" y="3351213"/>
          <p14:tracePt t="305646" x="3208338" y="3351213"/>
          <p14:tracePt t="305662" x="3251200" y="3371850"/>
          <p14:tracePt t="305678" x="3294063" y="3386138"/>
          <p14:tracePt t="305696" x="3314700" y="3408363"/>
          <p14:tracePt t="305713" x="3336925" y="3408363"/>
          <p14:tracePt t="305728" x="3343275" y="3414713"/>
          <p14:tracePt t="306020" x="3351213" y="3414713"/>
          <p14:tracePt t="306029" x="3371850" y="3414713"/>
          <p14:tracePt t="306035" x="3394075" y="3400425"/>
          <p14:tracePt t="306045" x="3400425" y="3394075"/>
          <p14:tracePt t="306084" x="3408363" y="3386138"/>
          <p14:tracePt t="306092" x="3414713" y="3379788"/>
          <p14:tracePt t="306124" x="3429000" y="3371850"/>
          <p14:tracePt t="306156" x="3436938" y="3365500"/>
          <p14:tracePt t="306164" x="3451225" y="3351213"/>
          <p14:tracePt t="306180" x="3457575" y="3343275"/>
          <p14:tracePt t="306183" x="3471863" y="3336925"/>
          <p14:tracePt t="306195" x="3486150" y="3336925"/>
          <p14:tracePt t="306212" x="3508375" y="3322638"/>
          <p14:tracePt t="306284" x="3514725" y="3314700"/>
          <p14:tracePt t="306293" x="3522663" y="3314700"/>
          <p14:tracePt t="306323" x="3529013" y="3314700"/>
          <p14:tracePt t="306341" x="3543300" y="3308350"/>
          <p14:tracePt t="306356" x="3557588" y="3308350"/>
          <p14:tracePt t="306364" x="3579813" y="3294063"/>
          <p14:tracePt t="306380" x="3586163" y="3294063"/>
          <p14:tracePt t="306395" x="3600450" y="3294063"/>
          <p14:tracePt t="306500" x="3586163" y="3314700"/>
          <p14:tracePt t="306513" x="3565525" y="3328988"/>
          <p14:tracePt t="306564" x="3557588" y="3357563"/>
          <p14:tracePt t="306581" x="3551238" y="3357563"/>
          <p14:tracePt t="306588" x="3536950" y="3365500"/>
          <p14:tracePt t="306594" x="3514725" y="3365500"/>
          <p14:tracePt t="306610" x="3500438" y="3371850"/>
          <p14:tracePt t="306627" x="3451225" y="3371850"/>
          <p14:tracePt t="306645" x="3408363" y="3371850"/>
          <p14:tracePt t="306661" x="3351213" y="3371850"/>
          <p14:tracePt t="306677" x="3328988" y="3371850"/>
          <p14:tracePt t="306693" x="3322638" y="3371850"/>
          <p14:tracePt t="306710" x="3314700" y="3371850"/>
          <p14:tracePt t="306748" x="3308350" y="3371850"/>
          <p14:tracePt t="306756" x="3294063" y="3371850"/>
          <p14:tracePt t="306764" x="3286125" y="3371850"/>
          <p14:tracePt t="306777" x="3279775" y="3371850"/>
          <p14:tracePt t="306793" x="3271838" y="3371850"/>
          <p14:tracePt t="306836" x="3257550" y="3371850"/>
          <p14:tracePt t="306844" x="3251200" y="3371850"/>
          <p14:tracePt t="306850" x="3251200" y="3357563"/>
          <p14:tracePt t="306860" x="3251200" y="3336925"/>
          <p14:tracePt t="306877" x="3251200" y="3322638"/>
          <p14:tracePt t="306894" x="3251200" y="3300413"/>
          <p14:tracePt t="306910" x="3257550" y="3286125"/>
          <p14:tracePt t="306927" x="3257550" y="3279775"/>
          <p14:tracePt t="306943" x="3265488" y="3271838"/>
          <p14:tracePt t="307013" x="3279775" y="3257550"/>
          <p14:tracePt t="307020" x="3286125" y="3251200"/>
          <p14:tracePt t="307023" x="3294063" y="3243263"/>
          <p14:tracePt t="307045" x="3300413" y="3236913"/>
          <p14:tracePt t="307060" x="3322638" y="3228975"/>
          <p14:tracePt t="307108" x="3328988" y="3222625"/>
          <p14:tracePt t="307124" x="3336925" y="3214688"/>
          <p14:tracePt t="307140" x="3357563" y="3214688"/>
          <p14:tracePt t="307147" x="3365500" y="3214688"/>
          <p14:tracePt t="307164" x="3394075" y="3214688"/>
          <p14:tracePt t="307172" x="3408363" y="3214688"/>
          <p14:tracePt t="307180" x="3429000" y="3214688"/>
          <p14:tracePt t="307194" x="3436938" y="3214688"/>
          <p14:tracePt t="307210" x="3471863" y="3214688"/>
          <p14:tracePt t="307227" x="3494088" y="3214688"/>
          <p14:tracePt t="307244" x="3514725" y="3214688"/>
          <p14:tracePt t="307309" x="3522663" y="3214688"/>
          <p14:tracePt t="307317" x="3551238" y="3214688"/>
          <p14:tracePt t="307324" x="3557588" y="3214688"/>
          <p14:tracePt t="307326" x="3565525" y="3214688"/>
          <p14:tracePt t="307372" x="3571875" y="3214688"/>
          <p14:tracePt t="307388" x="3586163" y="3214688"/>
          <p14:tracePt t="307396" x="3600450" y="3222625"/>
          <p14:tracePt t="307412" x="3608388" y="3222625"/>
          <p14:tracePt t="307420" x="3629025" y="3228975"/>
          <p14:tracePt t="307461" x="3636963" y="3228975"/>
          <p14:tracePt t="307476" x="3651250" y="3236913"/>
          <p14:tracePt t="307481" x="3657600" y="3243263"/>
          <p14:tracePt t="307493" x="3665538" y="3243263"/>
          <p14:tracePt t="307509" x="3671888" y="3251200"/>
          <p14:tracePt t="307708" x="3671888" y="3257550"/>
          <p14:tracePt t="307718" x="3665538" y="3286125"/>
          <p14:tracePt t="307732" x="3657600" y="3294063"/>
          <p14:tracePt t="307742" x="3629025" y="3314700"/>
          <p14:tracePt t="307760" x="3622675" y="3322638"/>
          <p14:tracePt t="307851" x="3614738" y="3328988"/>
          <p14:tracePt t="307869" x="3608388" y="3336925"/>
          <p14:tracePt t="307876" x="3600450" y="3343275"/>
          <p14:tracePt t="307940" x="3594100" y="3343275"/>
          <p14:tracePt t="307956" x="3571875" y="3343275"/>
          <p14:tracePt t="307964" x="3565525" y="3343275"/>
          <p14:tracePt t="307975" x="3543300" y="3365500"/>
          <p14:tracePt t="307976" x="3514725" y="3371850"/>
          <p14:tracePt t="307993" x="3500438" y="3371850"/>
          <p14:tracePt t="308009" x="3471863" y="3379788"/>
          <p14:tracePt t="308025" x="3465513" y="3379788"/>
          <p14:tracePt t="308043" x="3443288" y="3379788"/>
          <p14:tracePt t="308058" x="3422650" y="3379788"/>
          <p14:tracePt t="308076" x="3394075" y="3386138"/>
          <p14:tracePt t="308091" x="3365500" y="3386138"/>
          <p14:tracePt t="308109" x="3357563" y="3386138"/>
          <p14:tracePt t="308126" x="3351213" y="3386138"/>
          <p14:tracePt t="308141" x="3328988" y="3386138"/>
          <p14:tracePt t="308159" x="3322638" y="3386138"/>
          <p14:tracePt t="308175" x="3314700" y="3386138"/>
          <p14:tracePt t="308244" x="3308350" y="3386138"/>
          <p14:tracePt t="308244" x="3294063" y="3386138"/>
          <p14:tracePt t="308268" x="3286125" y="3386138"/>
          <p14:tracePt t="308285" x="3271838" y="3386138"/>
          <p14:tracePt t="308292" x="3271838" y="3379788"/>
          <p14:tracePt t="308297" x="3265488" y="3357563"/>
          <p14:tracePt t="308341" x="3265488" y="3343275"/>
          <p14:tracePt t="308348" x="3265488" y="3322638"/>
          <p14:tracePt t="308364" x="3265488" y="3314700"/>
          <p14:tracePt t="308371" x="3265488" y="3294063"/>
          <p14:tracePt t="308381" x="3265488" y="3286125"/>
          <p14:tracePt t="308391" x="3265488" y="3265488"/>
          <p14:tracePt t="308409" x="3265488" y="3257550"/>
          <p14:tracePt t="308424" x="3265488" y="3243263"/>
          <p14:tracePt t="308442" x="3265488" y="3228975"/>
          <p14:tracePt t="308458" x="3265488" y="3214688"/>
          <p14:tracePt t="308474" x="3265488" y="3208338"/>
          <p14:tracePt t="308540" x="3265488" y="3194050"/>
          <p14:tracePt t="308558" x="3271838" y="3179763"/>
          <p14:tracePt t="308581" x="3279775" y="3179763"/>
          <p14:tracePt t="308596" x="3286125" y="3171825"/>
          <p14:tracePt t="308607" x="3294063" y="3171825"/>
          <p14:tracePt t="308636" x="3308350" y="3171825"/>
          <p14:tracePt t="308645" x="3314700" y="3171825"/>
          <p14:tracePt t="308709" x="3322638" y="3171825"/>
          <p14:tracePt t="308726" x="3328988" y="3171825"/>
          <p14:tracePt t="308740" x="3343275" y="3171825"/>
          <p14:tracePt t="308781" x="3351213" y="3171825"/>
          <p14:tracePt t="308797" x="3357563" y="3171825"/>
          <p14:tracePt t="308804" x="3365500" y="3171825"/>
          <p14:tracePt t="308813" x="3386138" y="3171825"/>
          <p14:tracePt t="308820" x="3394075" y="3171825"/>
          <p14:tracePt t="308825" x="3408363" y="3171825"/>
          <p14:tracePt t="308841" x="3436938" y="3179763"/>
          <p14:tracePt t="308857" x="3443288" y="3179763"/>
          <p14:tracePt t="308874" x="3457575" y="3186113"/>
          <p14:tracePt t="308891" x="3486150" y="3194050"/>
          <p14:tracePt t="308907" x="3508375" y="3208338"/>
          <p14:tracePt t="308925" x="3514725" y="3214688"/>
          <p14:tracePt t="308941" x="3522663" y="3222625"/>
          <p14:tracePt t="308997" x="3551238" y="3228975"/>
          <p14:tracePt t="309001" x="3557588" y="3236913"/>
          <p14:tracePt t="309005" x="3557588" y="3243263"/>
          <p14:tracePt t="309070" x="3557588" y="3251200"/>
          <p14:tracePt t="309084" x="3557588" y="3265488"/>
          <p14:tracePt t="309099" x="3557588" y="3279775"/>
          <p14:tracePt t="309108" x="3557588" y="3300413"/>
          <p14:tracePt t="309125" x="3557588" y="3308350"/>
          <p14:tracePt t="309125" x="3557588" y="3328988"/>
          <p14:tracePt t="309140" x="3551238" y="3336925"/>
          <p14:tracePt t="309285" x="3543300" y="3336925"/>
          <p14:tracePt t="309301" x="3522663" y="3343275"/>
          <p14:tracePt t="309333" x="3514725" y="3343275"/>
          <p14:tracePt t="309348" x="3508375" y="3343275"/>
          <p14:tracePt t="309412" x="3500438" y="3343275"/>
          <p14:tracePt t="309421" x="3486150" y="3343275"/>
          <p14:tracePt t="309428" x="3471863" y="3343275"/>
          <p14:tracePt t="309437" x="3465513" y="3343275"/>
          <p14:tracePt t="309445" x="3443288" y="3343275"/>
          <p14:tracePt t="309457" x="3414713" y="3343275"/>
          <p14:tracePt t="309508" x="3408363" y="3336925"/>
          <p14:tracePt t="309516" x="3400425" y="3328988"/>
          <p14:tracePt t="309520" x="3394075" y="3322638"/>
          <p14:tracePt t="309540" x="3386138" y="3314700"/>
          <p14:tracePt t="309557" x="3379788" y="3308350"/>
          <p14:tracePt t="309558" x="3371850" y="3300413"/>
          <p14:tracePt t="309574" x="3365500" y="3294063"/>
          <p14:tracePt t="309590" x="3357563" y="3286125"/>
          <p14:tracePt t="309607" x="3357563" y="3265488"/>
          <p14:tracePt t="309624" x="3357563" y="3251200"/>
          <p14:tracePt t="309640" x="3357563" y="3236913"/>
          <p14:tracePt t="309657" x="3357563" y="3228975"/>
          <p14:tracePt t="309692" x="3357563" y="3222625"/>
          <p14:tracePt t="309725" x="3357563" y="3214688"/>
          <p14:tracePt t="309828" x="3357563" y="3208338"/>
          <p14:tracePt t="309836" x="3371850" y="3208338"/>
          <p14:tracePt t="309844" x="3394075" y="3208338"/>
          <p14:tracePt t="309852" x="3400425" y="3208338"/>
          <p14:tracePt t="309852" x="3408363" y="3208338"/>
          <p14:tracePt t="309861" x="3414713" y="3208338"/>
          <p14:tracePt t="309872" x="3436938" y="3208338"/>
          <p14:tracePt t="309890" x="3457575" y="3208338"/>
          <p14:tracePt t="309906" x="3494088" y="3208338"/>
          <p14:tracePt t="309923" x="3514725" y="3208338"/>
          <p14:tracePt t="309940" x="3522663" y="3208338"/>
          <p14:tracePt t="309981" x="3551238" y="3228975"/>
          <p14:tracePt t="309989" x="3579813" y="3257550"/>
          <p14:tracePt t="310005" x="3629025" y="3322638"/>
          <p14:tracePt t="310006" x="3651250" y="3336925"/>
          <p14:tracePt t="310022" x="3700463" y="3379788"/>
          <p14:tracePt t="310041" x="3757613" y="3422650"/>
          <p14:tracePt t="310056" x="3800475" y="3429000"/>
          <p14:tracePt t="310073" x="3843338" y="3436938"/>
          <p14:tracePt t="310089" x="3894138" y="3457575"/>
          <p14:tracePt t="310105" x="3943350" y="3457575"/>
          <p14:tracePt t="310123" x="3994150" y="3465513"/>
          <p14:tracePt t="310138" x="4022725" y="3465513"/>
          <p14:tracePt t="310155" x="4071938" y="3479800"/>
          <p14:tracePt t="310173" x="4108450" y="3479800"/>
          <p14:tracePt t="310189" x="4151313" y="3479800"/>
          <p14:tracePt t="310205" x="4194175" y="3479800"/>
          <p14:tracePt t="310222" x="4237038" y="3479800"/>
          <p14:tracePt t="310240" x="4271963" y="3479800"/>
          <p14:tracePt t="310255" x="4314825" y="3479800"/>
          <p14:tracePt t="310273" x="4329113" y="3479800"/>
          <p14:tracePt t="310290" x="4351338" y="3479800"/>
          <p14:tracePt t="310305" x="4357688" y="3479800"/>
          <p14:tracePt t="310323" x="4365625" y="3479800"/>
          <p14:tracePt t="310339" x="4386263" y="3479800"/>
          <p14:tracePt t="310355" x="4394200" y="3479800"/>
          <p14:tracePt t="310371" x="4414838" y="3479800"/>
          <p14:tracePt t="310389" x="4429125" y="3451225"/>
          <p14:tracePt t="310405" x="4437063" y="3443288"/>
          <p14:tracePt t="310422" x="4437063" y="3422650"/>
          <p14:tracePt t="310439" x="4437063" y="3400425"/>
          <p14:tracePt t="310456" x="4437063" y="3394075"/>
          <p14:tracePt t="310472" x="4437063" y="3379788"/>
          <p14:tracePt t="310489" x="4437063" y="3365500"/>
          <p14:tracePt t="310505" x="4437063" y="3343275"/>
          <p14:tracePt t="310522" x="4422775" y="3314700"/>
          <p14:tracePt t="310539" x="4408488" y="3271838"/>
          <p14:tracePt t="310554" x="4386263" y="3251200"/>
          <p14:tracePt t="310554" x="4386263" y="3228975"/>
          <p14:tracePt t="310573" x="4371975" y="3214688"/>
          <p14:tracePt t="310588" x="4351338" y="3171825"/>
          <p14:tracePt t="310636" x="4343400" y="3165475"/>
          <p14:tracePt t="310669" x="4337050" y="3157538"/>
          <p14:tracePt t="310677" x="4322763" y="3157538"/>
          <p14:tracePt t="310684" x="4314825" y="3151188"/>
          <p14:tracePt t="310693" x="4308475" y="3143250"/>
          <p14:tracePt t="310725" x="4300538" y="3143250"/>
          <p14:tracePt t="310738" x="4279900" y="3143250"/>
          <p14:tracePt t="310741" x="4265613" y="3143250"/>
          <p14:tracePt t="310755" x="4243388" y="3136900"/>
          <p14:tracePt t="310771" x="4222750" y="3136900"/>
          <p14:tracePt t="310789" x="4208463" y="3136900"/>
          <p14:tracePt t="310805" x="4200525" y="3136900"/>
          <p14:tracePt t="310822" x="4194175" y="3136900"/>
          <p14:tracePt t="310885" x="4179888" y="3136900"/>
          <p14:tracePt t="310901" x="4157663" y="3151188"/>
          <p14:tracePt t="310917" x="4151313" y="3171825"/>
          <p14:tracePt t="310925" x="4143375" y="3179763"/>
          <p14:tracePt t="310930" x="4143375" y="3186113"/>
          <p14:tracePt t="310938" x="4143375" y="3194050"/>
          <p14:tracePt t="310954" x="4143375" y="3208338"/>
          <p14:tracePt t="310972" x="4143375" y="3222625"/>
          <p14:tracePt t="310988" x="4143375" y="3251200"/>
          <p14:tracePt t="311005" x="4143375" y="3265488"/>
          <p14:tracePt t="311021" x="4143375" y="3294063"/>
          <p14:tracePt t="311038" x="4143375" y="3300413"/>
          <p14:tracePt t="311055" x="4151313" y="3322638"/>
          <p14:tracePt t="311071" x="4165600" y="3336925"/>
          <p14:tracePt t="311088" x="4194175" y="3379788"/>
          <p14:tracePt t="311104" x="4208463" y="3386138"/>
          <p14:tracePt t="311157" x="4237038" y="3400425"/>
          <p14:tracePt t="311221" x="4243388" y="3400425"/>
          <p14:tracePt t="311260" x="4251325" y="3400425"/>
          <p14:tracePt t="311268" x="4279900" y="3400425"/>
          <p14:tracePt t="311285" x="4286250" y="3400425"/>
          <p14:tracePt t="311297" x="4294188" y="3400425"/>
          <p14:tracePt t="311297" x="4308475" y="3400425"/>
          <p14:tracePt t="311308" x="4314825" y="3400425"/>
          <p14:tracePt t="311316" x="4322763" y="3400425"/>
          <p14:tracePt t="311320" x="4343400" y="3400425"/>
          <p14:tracePt t="311338" x="4371975" y="3400425"/>
          <p14:tracePt t="311354" x="4386263" y="3400425"/>
          <p14:tracePt t="311370" x="4400550" y="3400425"/>
          <p14:tracePt t="311405" x="4429125" y="3400425"/>
          <p14:tracePt t="311405" x="4443413" y="3400425"/>
          <p14:tracePt t="311421" x="4451350" y="3400425"/>
          <p14:tracePt t="311436" x="4465638" y="3400425"/>
          <p14:tracePt t="311476" x="4471988" y="3400425"/>
          <p14:tracePt t="311484" x="4494213" y="3379788"/>
          <p14:tracePt t="311517" x="4500563" y="3371850"/>
          <p14:tracePt t="311557" x="4500563" y="3365500"/>
          <p14:tracePt t="311565" x="4500563" y="3351213"/>
          <p14:tracePt t="311573" x="4500563" y="3343275"/>
          <p14:tracePt t="311580" x="4500563" y="3336925"/>
          <p14:tracePt t="311588" x="4500563" y="3314700"/>
          <p14:tracePt t="311604" x="4500563" y="3286125"/>
          <p14:tracePt t="311620" x="4500563" y="3265488"/>
          <p14:tracePt t="311637" x="4500563" y="3251200"/>
          <p14:tracePt t="311653" x="4500563" y="3228975"/>
          <p14:tracePt t="311670" x="4500563" y="3222625"/>
          <p14:tracePt t="311687" x="4500563" y="3214688"/>
          <p14:tracePt t="311732" x="4500563" y="3200400"/>
          <p14:tracePt t="311797" x="4500563" y="3194050"/>
          <p14:tracePt t="311805" x="4494213" y="3194050"/>
          <p14:tracePt t="311821" x="4486275" y="3186113"/>
          <p14:tracePt t="311837" x="4479925" y="3186113"/>
          <p14:tracePt t="311837" x="4451350" y="3186113"/>
          <p14:tracePt t="311853" x="4429125" y="3186113"/>
          <p14:tracePt t="311870" x="4408488" y="3186113"/>
          <p14:tracePt t="311887" x="4394200" y="3171825"/>
          <p14:tracePt t="311904" x="4371975" y="3171825"/>
          <p14:tracePt t="311920" x="4365625" y="3165475"/>
          <p14:tracePt t="311937" x="4357688" y="3165475"/>
          <p14:tracePt t="311953" x="4337050" y="3165475"/>
          <p14:tracePt t="311970" x="4322763" y="3151188"/>
          <p14:tracePt t="311986" x="4300538" y="3151188"/>
          <p14:tracePt t="312003" x="4286250" y="3151188"/>
          <p14:tracePt t="312020" x="4257675" y="3151188"/>
          <p14:tracePt t="312036" x="4251325" y="3151188"/>
          <p14:tracePt t="312069" x="4237038" y="3151188"/>
          <p14:tracePt t="312070" x="4214813" y="3151188"/>
          <p14:tracePt t="312086" x="4200525" y="3151188"/>
          <p14:tracePt t="312103" x="4186238" y="3151188"/>
          <p14:tracePt t="312119" x="4179888" y="3157538"/>
          <p14:tracePt t="312136" x="4171950" y="3165475"/>
          <p14:tracePt t="312154" x="4165600" y="3179763"/>
          <p14:tracePt t="312169" x="4157663" y="3194050"/>
          <p14:tracePt t="312186" x="4157663" y="3214688"/>
          <p14:tracePt t="312203" x="4157663" y="3222625"/>
          <p14:tracePt t="312236" x="4157663" y="3228975"/>
          <p14:tracePt t="312237" x="4157663" y="3251200"/>
          <p14:tracePt t="312253" x="4157663" y="3271838"/>
          <p14:tracePt t="312270" x="4157663" y="3286125"/>
          <p14:tracePt t="312286" x="4157663" y="3300413"/>
          <p14:tracePt t="312303" x="4157663" y="3308350"/>
          <p14:tracePt t="312319" x="4179888" y="3336925"/>
          <p14:tracePt t="312336" x="4194175" y="3351213"/>
          <p14:tracePt t="312353" x="4214813" y="3379788"/>
          <p14:tracePt t="312369" x="4222750" y="3394075"/>
          <p14:tracePt t="312386" x="4229100" y="3400425"/>
          <p14:tracePt t="312436" x="4243388" y="3400425"/>
          <p14:tracePt t="312444" x="4251325" y="3400425"/>
          <p14:tracePt t="312450" x="4257675" y="3400425"/>
          <p14:tracePt t="312457" x="4265613" y="3400425"/>
          <p14:tracePt t="312468" x="4294188" y="3400425"/>
          <p14:tracePt t="312486" x="4314825" y="3400425"/>
          <p14:tracePt t="312502" x="4343400" y="3400425"/>
          <p14:tracePt t="312519" x="4365625" y="3400425"/>
          <p14:tracePt t="312536" x="4379913" y="3400425"/>
          <p14:tracePt t="312552" x="4408488" y="3400425"/>
          <p14:tracePt t="312570" x="4414838" y="3400425"/>
          <p14:tracePt t="312585" x="4429125" y="3379788"/>
          <p14:tracePt t="312603" x="4443413" y="3357563"/>
          <p14:tracePt t="312619" x="4457700" y="3343275"/>
          <p14:tracePt t="312619" x="4465638" y="3336925"/>
          <p14:tracePt t="312636" x="4486275" y="3300413"/>
          <p14:tracePt t="312653" x="4500563" y="3286125"/>
          <p14:tracePt t="312669" x="4508500" y="3257550"/>
          <p14:tracePt t="312716" x="4508500" y="3251200"/>
          <p14:tracePt t="312732" x="4508500" y="3243263"/>
          <p14:tracePt t="312746" x="4508500" y="3228975"/>
          <p14:tracePt t="312751" x="4508500" y="3208338"/>
          <p14:tracePt t="312769" x="4500563" y="3200400"/>
          <p14:tracePt t="312786" x="4486275" y="3200400"/>
          <p14:tracePt t="312801" x="4451350" y="3194050"/>
          <p14:tracePt t="312818" x="4429125" y="3179763"/>
          <p14:tracePt t="312835" x="4386263" y="3165475"/>
          <p14:tracePt t="312852" x="4371975" y="3165475"/>
          <p14:tracePt t="312869" x="4357688" y="3165475"/>
          <p14:tracePt t="312886" x="4329113" y="3165475"/>
          <p14:tracePt t="312902" x="4314825" y="3165475"/>
          <p14:tracePt t="312918" x="4300538" y="3165475"/>
          <p14:tracePt t="312935" x="4286250" y="3165475"/>
          <p14:tracePt t="312952" x="4271963" y="3165475"/>
          <p14:tracePt t="312968" x="4251325" y="3165475"/>
          <p14:tracePt t="312985" x="4237038" y="3165475"/>
          <p14:tracePt t="313001" x="4229100" y="3165475"/>
          <p14:tracePt t="313018" x="4214813" y="3165475"/>
          <p14:tracePt t="313061" x="4208463" y="3165475"/>
          <p14:tracePt t="313069" x="4200525" y="3171825"/>
          <p14:tracePt t="313124" x="4194175" y="3179763"/>
          <p14:tracePt t="313132" x="4194175" y="3200400"/>
          <p14:tracePt t="313140" x="4186238" y="3228975"/>
          <p14:tracePt t="313154" x="4186238" y="3257550"/>
          <p14:tracePt t="313167" x="4186238" y="3279775"/>
          <p14:tracePt t="313184" x="4186238" y="3286125"/>
          <p14:tracePt t="313201" x="4186238" y="3294063"/>
          <p14:tracePt t="313218" x="4186238" y="3314700"/>
          <p14:tracePt t="313235" x="4200525" y="3336925"/>
          <p14:tracePt t="313252" x="4214813" y="3343275"/>
          <p14:tracePt t="313316" x="4222750" y="3351213"/>
          <p14:tracePt t="313372" x="4237038" y="3351213"/>
          <p14:tracePt t="313388" x="4243388" y="3351213"/>
          <p14:tracePt t="313396" x="4251325" y="3351213"/>
          <p14:tracePt t="313412" x="4257675" y="3351213"/>
          <p14:tracePt t="313417" x="4271963" y="3351213"/>
          <p14:tracePt t="313468" x="4279900" y="3351213"/>
          <p14:tracePt t="313486" x="4294188" y="3343275"/>
          <p14:tracePt t="313488" x="4300538" y="3336925"/>
          <p14:tracePt t="313501" x="4308475" y="3336925"/>
          <p14:tracePt t="313549" x="4314825" y="3336925"/>
          <p14:tracePt t="313557" x="4322763" y="3328988"/>
          <p14:tracePt t="313612" x="4343400" y="3314700"/>
          <p14:tracePt t="313644" x="4371975" y="3286125"/>
          <p14:tracePt t="313652" x="4379913" y="3279775"/>
          <p14:tracePt t="313660" x="4386263" y="3271838"/>
          <p14:tracePt t="313673" x="4394200" y="3265488"/>
          <p14:tracePt t="313716" x="4408488" y="3251200"/>
          <p14:tracePt t="313732" x="4414838" y="3243263"/>
          <p14:tracePt t="313740" x="4422775" y="3236913"/>
          <p14:tracePt t="313820" x="4422775" y="3222625"/>
          <p14:tracePt t="313868" x="4414838" y="3200400"/>
          <p14:tracePt t="313877" x="4386263" y="3194050"/>
          <p14:tracePt t="313885" x="4371975" y="3194050"/>
          <p14:tracePt t="313885" x="4357688" y="3186113"/>
          <p14:tracePt t="313901" x="4322763" y="3186113"/>
          <p14:tracePt t="313917" x="4308475" y="3186113"/>
          <p14:tracePt t="313934" x="4294188" y="3186113"/>
          <p14:tracePt t="313950" x="4271963" y="3186113"/>
          <p14:tracePt t="313966" x="4257675" y="3186113"/>
          <p14:tracePt t="313983" x="4237038" y="3186113"/>
          <p14:tracePt t="314000" x="4208463" y="3194050"/>
          <p14:tracePt t="314017" x="4194175" y="3200400"/>
          <p14:tracePt t="314034" x="4157663" y="3208338"/>
          <p14:tracePt t="314052" x="4114800" y="3214688"/>
          <p14:tracePt t="314067" x="4057650" y="3214688"/>
          <p14:tracePt t="314084" x="3994150" y="3228975"/>
          <p14:tracePt t="314100" x="3922713" y="3228975"/>
          <p14:tracePt t="314117" x="3857625" y="3228975"/>
          <p14:tracePt t="314133" x="3786188" y="3228975"/>
          <p14:tracePt t="314149" x="3665538" y="3228975"/>
          <p14:tracePt t="314167" x="3529013" y="3228975"/>
          <p14:tracePt t="314183" x="3408363" y="3228975"/>
          <p14:tracePt t="314200" x="3300413" y="3228975"/>
          <p14:tracePt t="314216" x="3236913" y="3228975"/>
          <p14:tracePt t="314233" x="3165475" y="3228975"/>
          <p14:tracePt t="314249" x="3114675" y="3228975"/>
          <p14:tracePt t="314267" x="3028950" y="3200400"/>
          <p14:tracePt t="314283" x="2936875" y="3194050"/>
          <p14:tracePt t="314300" x="2779713" y="3179763"/>
          <p14:tracePt t="314317" x="2636838" y="3179763"/>
          <p14:tracePt t="314333" x="2479675" y="3171825"/>
          <p14:tracePt t="314351" x="2308225" y="3171825"/>
          <p14:tracePt t="314366" x="2165350" y="3171825"/>
          <p14:tracePt t="314383" x="2022475" y="3143250"/>
          <p14:tracePt t="314399" x="1914525" y="3122613"/>
          <p14:tracePt t="314417" x="1808163" y="3122613"/>
          <p14:tracePt t="314433" x="1700213" y="3122613"/>
          <p14:tracePt t="314450" x="1608138" y="3122613"/>
          <p14:tracePt t="314466" x="1543050" y="3108325"/>
          <p14:tracePt t="314483" x="1465263" y="3094038"/>
          <p14:tracePt t="314499" x="1357313" y="3094038"/>
          <p14:tracePt t="314516" x="1308100" y="3094038"/>
          <p14:tracePt t="314533" x="1257300" y="3094038"/>
          <p14:tracePt t="314549" x="1214438" y="3094038"/>
          <p14:tracePt t="314567" x="1193800" y="3094038"/>
          <p14:tracePt t="314582" x="1179513" y="3086100"/>
          <p14:tracePt t="314644" x="1171575" y="3086100"/>
          <p14:tracePt t="314652" x="1157288" y="3086100"/>
          <p14:tracePt t="314733" x="1150938" y="3079750"/>
          <p14:tracePt t="314772" x="1150938" y="3057525"/>
          <p14:tracePt t="314780" x="1150938" y="3051175"/>
          <p14:tracePt t="314786" x="1157288" y="3036888"/>
          <p14:tracePt t="314799" x="1179513" y="3028950"/>
          <p14:tracePt t="314816" x="1214438" y="3008313"/>
          <p14:tracePt t="314832" x="1236663" y="2986088"/>
          <p14:tracePt t="314849" x="1265238" y="2965450"/>
          <p14:tracePt t="314866" x="1285875" y="2951163"/>
          <p14:tracePt t="314883" x="1308100" y="2928938"/>
          <p14:tracePt t="314899" x="1314450" y="2922588"/>
          <p14:tracePt t="314916" x="1336675" y="2922588"/>
          <p14:tracePt t="314932" x="1343025" y="2914650"/>
          <p14:tracePt t="314981" x="1350963" y="2914650"/>
          <p14:tracePt t="315028" x="1357313" y="2914650"/>
          <p14:tracePt t="315044" x="1371600" y="2914650"/>
          <p14:tracePt t="315052" x="1385888" y="2914650"/>
          <p14:tracePt t="315065" x="1422400" y="2914650"/>
          <p14:tracePt t="315068" x="1471613" y="2914650"/>
          <p14:tracePt t="315082" x="1522413" y="2908300"/>
          <p14:tracePt t="315098" x="1628775" y="2894013"/>
          <p14:tracePt t="315115" x="1665288" y="2886075"/>
          <p14:tracePt t="315115" x="1679575" y="2886075"/>
          <p14:tracePt t="315133" x="1751013" y="2865438"/>
          <p14:tracePt t="315148" x="1808163" y="2865438"/>
          <p14:tracePt t="315166" x="1851025" y="2865438"/>
          <p14:tracePt t="315182" x="1885950" y="2865438"/>
          <p14:tracePt t="315200" x="1900238" y="2865438"/>
          <p14:tracePt t="315215" x="1922463" y="2865438"/>
          <p14:tracePt t="315232" x="1936750" y="2865438"/>
          <p14:tracePt t="315249" x="1965325" y="2865438"/>
          <p14:tracePt t="315265" x="1979613" y="2865438"/>
          <p14:tracePt t="315282" x="2008188" y="2865438"/>
          <p14:tracePt t="315298" x="2022475" y="2865438"/>
          <p14:tracePt t="315315" x="2036763" y="2865438"/>
          <p14:tracePt t="315331" x="2065338" y="2857500"/>
          <p14:tracePt t="315349" x="2100263" y="2857500"/>
          <p14:tracePt t="315364" x="2157413" y="2851150"/>
          <p14:tracePt t="315381" x="2222500" y="2843213"/>
          <p14:tracePt t="315398" x="2279650" y="2843213"/>
          <p14:tracePt t="315414" x="2351088" y="2843213"/>
          <p14:tracePt t="315431" x="2422525" y="2843213"/>
          <p14:tracePt t="315449" x="2465388" y="2843213"/>
          <p14:tracePt t="315465" x="2543175" y="2843213"/>
          <p14:tracePt t="315482" x="2608263" y="2843213"/>
          <p14:tracePt t="315499" x="2693988" y="2843213"/>
          <p14:tracePt t="315514" x="2765425" y="2843213"/>
          <p14:tracePt t="315531" x="2843213" y="2843213"/>
          <p14:tracePt t="315547" x="2943225" y="2851150"/>
          <p14:tracePt t="315565" x="3028950" y="2865438"/>
          <p14:tracePt t="315581" x="3094038" y="2865438"/>
          <p14:tracePt t="315598" x="3151188" y="2865438"/>
          <p14:tracePt t="315615" x="3194050" y="2865438"/>
          <p14:tracePt t="315631" x="3214688" y="2865438"/>
          <p14:tracePt t="315649" x="3222625" y="2865438"/>
          <p14:tracePt t="315665" x="3243263" y="2865438"/>
          <p14:tracePt t="315681" x="3271838" y="2865438"/>
          <p14:tracePt t="315698" x="3314700" y="2865438"/>
          <p14:tracePt t="315715" x="3379788" y="2865438"/>
          <p14:tracePt t="315731" x="3436938" y="2865438"/>
          <p14:tracePt t="315748" x="3508375" y="2865438"/>
          <p14:tracePt t="315765" x="3557588" y="2865438"/>
          <p14:tracePt t="315781" x="3586163" y="2865438"/>
          <p14:tracePt t="315797" x="3608388" y="2865438"/>
          <p14:tracePt t="315814" x="3636963" y="2865438"/>
          <p14:tracePt t="315832" x="3665538" y="2865438"/>
          <p14:tracePt t="315848" x="3736975" y="2865438"/>
          <p14:tracePt t="315864" x="3779838" y="2865438"/>
          <p14:tracePt t="315881" x="3829050" y="2865438"/>
          <p14:tracePt t="315897" x="3857625" y="2865438"/>
          <p14:tracePt t="315915" x="3900488" y="2865438"/>
          <p14:tracePt t="315931" x="3957638" y="2865438"/>
          <p14:tracePt t="315948" x="4008438" y="2865438"/>
          <p14:tracePt t="315964" x="4029075" y="2865438"/>
          <p14:tracePt t="315980" x="4037013" y="2865438"/>
          <p14:tracePt t="315997" x="4051300" y="2865438"/>
          <p14:tracePt t="316014" x="4065588" y="2865438"/>
          <p14:tracePt t="316030" x="4071938" y="2865438"/>
          <p14:tracePt t="316048" x="4086225" y="2865438"/>
          <p14:tracePt t="316063" x="4108450" y="2865438"/>
          <p14:tracePt t="316080" x="4122738" y="2865438"/>
          <p14:tracePt t="316097" x="4143375" y="2865438"/>
          <p14:tracePt t="316113" x="4151313" y="2865438"/>
          <p14:tracePt t="316130" x="4165600" y="2865438"/>
          <p14:tracePt t="316146" x="4179888" y="2865438"/>
          <p14:tracePt t="316164" x="4200525" y="2865438"/>
          <p14:tracePt t="316181" x="4237038" y="2886075"/>
          <p14:tracePt t="316197" x="4271963" y="2900363"/>
          <p14:tracePt t="316214" x="4286250" y="2908300"/>
          <p14:tracePt t="316230" x="4308475" y="2908300"/>
          <p14:tracePt t="316247" x="4314825" y="2908300"/>
          <p14:tracePt t="316263" x="4343400" y="2908300"/>
          <p14:tracePt t="316282" x="4351338" y="2908300"/>
          <p14:tracePt t="316297" x="4365625" y="2908300"/>
          <p14:tracePt t="316315" x="4379913" y="2922588"/>
          <p14:tracePt t="316330" x="4386263" y="2922588"/>
          <p14:tracePt t="316347" x="4394200" y="2922588"/>
          <p14:tracePt t="316363" x="4414838" y="2928938"/>
          <p14:tracePt t="316382" x="4429125" y="2943225"/>
          <p14:tracePt t="316397" x="4443413" y="2965450"/>
          <p14:tracePt t="316413" x="4471988" y="2994025"/>
          <p14:tracePt t="316430" x="4486275" y="3008313"/>
          <p14:tracePt t="316476" x="4486275" y="3014663"/>
          <p14:tracePt t="316484" x="4486275" y="3028950"/>
          <p14:tracePt t="316492" x="4486275" y="3043238"/>
          <p14:tracePt t="316497" x="4500563" y="3071813"/>
          <p14:tracePt t="316513" x="4522788" y="3094038"/>
          <p14:tracePt t="316530" x="4529138" y="3128963"/>
          <p14:tracePt t="316546" x="4529138" y="3136900"/>
          <p14:tracePt t="316563" x="4543425" y="3151188"/>
          <p14:tracePt t="316579" x="4543425" y="3165475"/>
          <p14:tracePt t="316596" x="4543425" y="3200400"/>
          <p14:tracePt t="316613" x="4543425" y="3214688"/>
          <p14:tracePt t="316660" x="4543425" y="3228975"/>
          <p14:tracePt t="316716" x="4551363" y="3236913"/>
          <p14:tracePt t="316724" x="4551363" y="3243263"/>
          <p14:tracePt t="316732" x="4557713" y="3257550"/>
          <p14:tracePt t="316749" x="4557713" y="3271838"/>
          <p14:tracePt t="316751" x="4557713" y="3279775"/>
          <p14:tracePt t="316763" x="4557713" y="3286125"/>
          <p14:tracePt t="316779" x="4557713" y="3308350"/>
          <p14:tracePt t="316797" x="4557713" y="3328988"/>
          <p14:tracePt t="316813" x="4557713" y="3357563"/>
          <p14:tracePt t="316830" x="4557713" y="3371850"/>
          <p14:tracePt t="316846" x="4551363" y="3386138"/>
          <p14:tracePt t="316863" x="4543425" y="3400425"/>
          <p14:tracePt t="316879" x="4537075" y="3414713"/>
          <p14:tracePt t="316916" x="4529138" y="3422650"/>
          <p14:tracePt t="316924" x="4522788" y="3436938"/>
          <p14:tracePt t="316936" x="4508500" y="3443288"/>
          <p14:tracePt t="316946" x="4500563" y="3443288"/>
          <p14:tracePt t="316962" x="4471988" y="3443288"/>
          <p14:tracePt t="316979" x="4457700" y="3451225"/>
          <p14:tracePt t="316996" x="4422775" y="3471863"/>
          <p14:tracePt t="317060" x="4414838" y="3471863"/>
          <p14:tracePt t="317108" x="4400550" y="3471863"/>
          <p14:tracePt t="317156" x="4394200" y="3471863"/>
          <p14:tracePt t="317164" x="4386263" y="3471863"/>
          <p14:tracePt t="317164" x="4357688" y="3471863"/>
          <p14:tracePt t="317179" x="4308475" y="3465513"/>
          <p14:tracePt t="317196" x="4279900" y="3457575"/>
          <p14:tracePt t="317213" x="4257675" y="3436938"/>
          <p14:tracePt t="317229" x="4243388" y="3429000"/>
          <p14:tracePt t="317276" x="4237038" y="3429000"/>
          <p14:tracePt t="317284" x="4229100" y="3429000"/>
          <p14:tracePt t="317297" x="4214813" y="3422650"/>
          <p14:tracePt t="317300" x="4200525" y="3414713"/>
          <p14:tracePt t="317311" x="4186238" y="3408363"/>
          <p14:tracePt t="317328" x="4171950" y="3394075"/>
          <p14:tracePt t="317346" x="4151313" y="3386138"/>
          <p14:tracePt t="317362" x="4143375" y="3386138"/>
          <p14:tracePt t="317378" x="4137025" y="3379788"/>
          <p14:tracePt t="317395" x="4129088" y="3371850"/>
          <p14:tracePt t="317411" x="4122738" y="3365500"/>
          <p14:tracePt t="317468" x="4114800" y="3357563"/>
          <p14:tracePt t="317484" x="4108450" y="3351213"/>
          <p14:tracePt t="317525" x="4108450" y="3336925"/>
          <p14:tracePt t="317529" x="4108450" y="3328988"/>
          <p14:tracePt t="317536" x="4108450" y="3322638"/>
          <p14:tracePt t="317545" x="4108450" y="3308350"/>
          <p14:tracePt t="317561" x="4108450" y="3286125"/>
          <p14:tracePt t="317579" x="4108450" y="3279775"/>
          <p14:tracePt t="317620" x="4108450" y="3271838"/>
          <p14:tracePt t="317628" x="4108450" y="3257550"/>
          <p14:tracePt t="317632" x="4108450" y="3251200"/>
          <p14:tracePt t="317645" x="4114800" y="3243263"/>
          <p14:tracePt t="317692" x="4122738" y="3228975"/>
          <p14:tracePt t="317701" x="4129088" y="3222625"/>
          <p14:tracePt t="317708" x="4137025" y="3214688"/>
          <p14:tracePt t="317715" x="4143375" y="3208338"/>
          <p14:tracePt t="317728" x="4165600" y="3194050"/>
          <p14:tracePt t="317780" x="4200525" y="3171825"/>
          <p14:tracePt t="317796" x="4208463" y="3171825"/>
          <p14:tracePt t="317804" x="4222750" y="3171825"/>
          <p14:tracePt t="317820" x="4237038" y="3165475"/>
          <p14:tracePt t="317836" x="4243388" y="3165475"/>
          <p14:tracePt t="317858" x="4257675" y="3165475"/>
          <p14:tracePt t="317861" x="4265613" y="3165475"/>
          <p14:tracePt t="317864" x="4279900" y="3165475"/>
          <p14:tracePt t="317878" x="4308475" y="3165475"/>
          <p14:tracePt t="317895" x="4322763" y="3165475"/>
          <p14:tracePt t="317911" x="4343400" y="3165475"/>
          <p14:tracePt t="317927" x="4351338" y="3165475"/>
          <p14:tracePt t="317945" x="4357688" y="3165475"/>
          <p14:tracePt t="318029" x="4371975" y="3165475"/>
          <p14:tracePt t="318037" x="4379913" y="3165475"/>
          <p14:tracePt t="318044" x="4429125" y="3171825"/>
          <p14:tracePt t="318062" x="4451350" y="3208338"/>
          <p14:tracePt t="318078" x="4479925" y="3243263"/>
          <p14:tracePt t="318095" x="4486275" y="3271838"/>
          <p14:tracePt t="318110" x="4486275" y="3286125"/>
          <p14:tracePt t="318127" x="4486275" y="3308350"/>
          <p14:tracePt t="318143" x="4486275" y="3328988"/>
          <p14:tracePt t="318161" x="4486275" y="3365500"/>
          <p14:tracePt t="318177" x="4400550" y="3429000"/>
          <p14:tracePt t="318195" x="4294188" y="3465513"/>
          <p14:tracePt t="318212" x="4137025" y="3465513"/>
          <p14:tracePt t="318228" x="3994150" y="3465513"/>
          <p14:tracePt t="318228" x="3943350" y="3465513"/>
          <p14:tracePt t="318245" x="3771900" y="3465513"/>
          <p14:tracePt t="318261" x="3643313" y="3465513"/>
          <p14:tracePt t="318278" x="3536950" y="3465513"/>
          <p14:tracePt t="318293" x="3465513" y="3465513"/>
          <p14:tracePt t="318311" x="3386138" y="3465513"/>
          <p14:tracePt t="318328" x="3279775" y="3465513"/>
          <p14:tracePt t="318344" x="3171825" y="3465513"/>
          <p14:tracePt t="318360" x="3036888" y="3465513"/>
          <p14:tracePt t="318377" x="2914650" y="3465513"/>
          <p14:tracePt t="318394" x="2808288" y="3465513"/>
          <p14:tracePt t="318410" x="2736850" y="3465513"/>
          <p14:tracePt t="318428" x="2671763" y="3465513"/>
          <p14:tracePt t="318444" x="2651125" y="3465513"/>
          <p14:tracePt t="318444" x="2636838" y="3465513"/>
          <p14:tracePt t="318461" x="2593975" y="3465513"/>
          <p14:tracePt t="318477" x="2522538" y="3486150"/>
          <p14:tracePt t="318494" x="2465388" y="3486150"/>
          <p14:tracePt t="318511" x="2428875" y="3486150"/>
          <p14:tracePt t="318526" x="2393950" y="3486150"/>
          <p14:tracePt t="318544" x="2357438" y="3486150"/>
          <p14:tracePt t="318561" x="2322513" y="3486150"/>
          <p14:tracePt t="318577" x="2293938" y="3486150"/>
          <p14:tracePt t="318593" x="2271713" y="3486150"/>
          <p14:tracePt t="318611" x="2265363" y="3479800"/>
          <p14:tracePt t="318626" x="2236788" y="3465513"/>
          <p14:tracePt t="318643" x="2228850" y="3465513"/>
          <p14:tracePt t="318660" x="2200275" y="3443288"/>
          <p14:tracePt t="318676" x="2165350" y="3429000"/>
          <p14:tracePt t="318693" x="2151063" y="3414713"/>
          <p14:tracePt t="318821" x="2151063" y="3408363"/>
          <p14:tracePt t="318821" x="2157413" y="3386138"/>
          <p14:tracePt t="318830" x="2185988" y="3371850"/>
          <p14:tracePt t="318843" x="2208213" y="3371850"/>
          <p14:tracePt t="318860" x="2271713" y="3357563"/>
          <p14:tracePt t="318877" x="2286000" y="3357563"/>
          <p14:tracePt t="318893" x="2308225" y="3357563"/>
          <p14:tracePt t="318910" x="2322513" y="3357563"/>
          <p14:tracePt t="318926" x="2351088" y="3357563"/>
          <p14:tracePt t="318943" x="2365375" y="3357563"/>
          <p14:tracePt t="318959" x="2393950" y="3357563"/>
          <p14:tracePt t="318977" x="2400300" y="3357563"/>
          <p14:tracePt t="318993" x="2436813" y="3357563"/>
          <p14:tracePt t="319009" x="2465388" y="3357563"/>
          <p14:tracePt t="319026" x="2486025" y="3357563"/>
          <p14:tracePt t="319043" x="2522538" y="3357563"/>
          <p14:tracePt t="319043" x="2551113" y="3357563"/>
          <p14:tracePt t="319060" x="2571750" y="3357563"/>
          <p14:tracePt t="319076" x="2586038" y="3357563"/>
          <p14:tracePt t="319188" x="2593975" y="3357563"/>
          <p14:tracePt t="319196" x="2608263" y="3357563"/>
          <p14:tracePt t="319203" x="2636838" y="3357563"/>
          <p14:tracePt t="319209" x="2651125" y="3357563"/>
          <p14:tracePt t="319226" x="2686050" y="3357563"/>
          <p14:tracePt t="319243" x="2722563" y="3357563"/>
          <p14:tracePt t="319259" x="2800350" y="3357563"/>
          <p14:tracePt t="319276" x="2871788" y="3371850"/>
          <p14:tracePt t="319292" x="2928938" y="3379788"/>
          <p14:tracePt t="319309" x="3000375" y="3379788"/>
          <p14:tracePt t="319326" x="3094038" y="3379788"/>
          <p14:tracePt t="319342" x="3171825" y="3394075"/>
          <p14:tracePt t="319360" x="3251200" y="3394075"/>
          <p14:tracePt t="319375" x="3322638" y="3422650"/>
          <p14:tracePt t="319393" x="3408363" y="3429000"/>
          <p14:tracePt t="319408" x="3500438" y="3443288"/>
          <p14:tracePt t="319425" x="3571875" y="3457575"/>
          <p14:tracePt t="319442" x="3657600" y="3457575"/>
          <p14:tracePt t="319459" x="3751263" y="3457575"/>
          <p14:tracePt t="319476" x="3857625" y="3457575"/>
          <p14:tracePt t="319493" x="3900488" y="3457575"/>
          <p14:tracePt t="319509" x="3922713" y="3457575"/>
          <p14:tracePt t="319526" x="3943350" y="3457575"/>
          <p14:tracePt t="319543" x="3994150" y="3457575"/>
          <p14:tracePt t="319558" x="4057650" y="3457575"/>
          <p14:tracePt t="319576" x="4114800" y="3451225"/>
          <p14:tracePt t="319592" x="4129088" y="3443288"/>
          <p14:tracePt t="319609" x="4143375" y="3443288"/>
          <p14:tracePt t="319660" x="4151313" y="3436938"/>
          <p14:tracePt t="319676" x="4157663" y="3414713"/>
          <p14:tracePt t="319685" x="4157663" y="3408363"/>
          <p14:tracePt t="319692" x="4165600" y="3386138"/>
          <p14:tracePt t="319712" x="4165600" y="3371850"/>
          <p14:tracePt t="319716" x="4165600" y="3343275"/>
          <p14:tracePt t="319726" x="4165600" y="3336925"/>
          <p14:tracePt t="319742" x="4165600" y="3328988"/>
          <p14:tracePt t="319759" x="4165600" y="3314700"/>
          <p14:tracePt t="319981" x="4171950" y="3308350"/>
          <p14:tracePt t="319989" x="4179888" y="3308350"/>
          <p14:tracePt t="319997" x="4186238" y="3308350"/>
          <p14:tracePt t="320005" x="4194175" y="3314700"/>
          <p14:tracePt t="320013" x="4200525" y="3322638"/>
          <p14:tracePt t="320025" x="4229100" y="3351213"/>
          <p14:tracePt t="320042" x="4265613" y="3357563"/>
          <p14:tracePt t="320059" x="4286250" y="3365500"/>
          <p14:tracePt t="320074" x="4351338" y="3386138"/>
          <p14:tracePt t="320074" x="4365625" y="3386138"/>
          <p14:tracePt t="320092" x="4371975" y="3386138"/>
          <p14:tracePt t="320108" x="4414838" y="3386138"/>
          <p14:tracePt t="320125" x="4437063" y="3386138"/>
          <p14:tracePt t="320141" x="4451350" y="3386138"/>
          <p14:tracePt t="320158" x="4486275" y="3386138"/>
          <p14:tracePt t="320174" x="4522788" y="3386138"/>
          <p14:tracePt t="320191" x="4572000" y="3386138"/>
          <p14:tracePt t="320208" x="4600575" y="3386138"/>
          <p14:tracePt t="320224" x="4637088" y="3386138"/>
          <p14:tracePt t="320242" x="4657725" y="3386138"/>
          <p14:tracePt t="320258" x="4700588" y="3386138"/>
          <p14:tracePt t="320275" x="4743450" y="3386138"/>
          <p14:tracePt t="320292" x="4779963" y="3386138"/>
          <p14:tracePt t="320308" x="4814888" y="3394075"/>
          <p14:tracePt t="320325" x="4822825" y="3394075"/>
          <p14:tracePt t="320341" x="4843463" y="3394075"/>
          <p14:tracePt t="320452" x="4851400" y="3394075"/>
          <p14:tracePt t="320461" x="4872038" y="3394075"/>
          <p14:tracePt t="320474" x="4879975" y="3394075"/>
          <p14:tracePt t="320474" x="4900613" y="3394075"/>
          <p14:tracePt t="320491" x="4922838" y="3394075"/>
          <p14:tracePt t="320491" x="4929188" y="3394075"/>
          <p14:tracePt t="320524" x="4937125" y="3394075"/>
          <p14:tracePt t="320525" x="4972050" y="3394075"/>
          <p14:tracePt t="320541" x="4979988" y="3394075"/>
          <p14:tracePt t="320557" x="5014913" y="3394075"/>
          <p14:tracePt t="320574" x="5037138" y="3394075"/>
          <p14:tracePt t="320591" x="5051425" y="3394075"/>
          <p14:tracePt t="320608" x="5080000" y="3394075"/>
          <p14:tracePt t="320623" x="5108575" y="3394075"/>
          <p14:tracePt t="320641" x="5129213" y="3394075"/>
          <p14:tracePt t="320658" x="5151438" y="3394075"/>
          <p14:tracePt t="320673" x="5172075" y="3394075"/>
          <p14:tracePt t="320691" x="5194300" y="3394075"/>
          <p14:tracePt t="320707" x="5208588" y="3394075"/>
          <p14:tracePt t="320724" x="5222875" y="3386138"/>
          <p14:tracePt t="320740" x="5237163" y="3379788"/>
          <p14:tracePt t="320758" x="5243513" y="3371850"/>
          <p14:tracePt t="320796" x="5251450" y="3371850"/>
          <p14:tracePt t="320804" x="5265738" y="3351213"/>
          <p14:tracePt t="320812" x="5272088" y="3343275"/>
          <p14:tracePt t="320823" x="5280025" y="3336925"/>
          <p14:tracePt t="320860" x="5286375" y="3328988"/>
          <p14:tracePt t="320866" x="5286375" y="3322638"/>
          <p14:tracePt t="320874" x="5286375" y="3314700"/>
          <p14:tracePt t="320908" x="5286375" y="3308350"/>
          <p14:tracePt t="320908" x="5286375" y="3300413"/>
          <p14:tracePt t="320923" x="5286375" y="3286125"/>
          <p14:tracePt t="320940" x="5286375" y="3279775"/>
          <p14:tracePt t="320988" x="5286375" y="3271838"/>
          <p14:tracePt t="320997" x="5286375" y="3243263"/>
          <p14:tracePt t="321004" x="5286375" y="3236913"/>
          <p14:tracePt t="321008" x="5280025" y="3228975"/>
          <p14:tracePt t="321024" x="5272088" y="3214688"/>
          <p14:tracePt t="321076" x="5272088" y="3208338"/>
          <p14:tracePt t="321085" x="5272088" y="3200400"/>
          <p14:tracePt t="321089" x="5265738" y="3194050"/>
          <p14:tracePt t="321108" x="5265738" y="3186113"/>
          <p14:tracePt t="321116" x="5265738" y="3171825"/>
          <p14:tracePt t="321124" x="5257800" y="3157538"/>
          <p14:tracePt t="321196" x="5251450" y="3151188"/>
          <p14:tracePt t="321204" x="5243513" y="3151188"/>
          <p14:tracePt t="321212" x="5237163" y="3151188"/>
          <p14:tracePt t="321220" x="5229225" y="3151188"/>
          <p14:tracePt t="321228" x="5186363" y="3143250"/>
          <p14:tracePt t="321240" x="5143500" y="3122613"/>
          <p14:tracePt t="321256" x="5100638" y="3114675"/>
          <p14:tracePt t="321273" x="5086350" y="3114675"/>
          <p14:tracePt t="321290" x="5080000" y="3114675"/>
          <p14:tracePt t="321306" x="5072063" y="3114675"/>
          <p14:tracePt t="321340" x="5065713" y="3114675"/>
          <p14:tracePt t="321341" x="5051425" y="3114675"/>
          <p14:tracePt t="321356" x="5029200" y="3114675"/>
          <p14:tracePt t="321372" x="5022850" y="3122613"/>
          <p14:tracePt t="321429" x="5014913" y="3128963"/>
          <p14:tracePt t="321444" x="5014913" y="3143250"/>
          <p14:tracePt t="321453" x="5000625" y="3165475"/>
          <p14:tracePt t="321460" x="5000625" y="3171825"/>
          <p14:tracePt t="321472" x="5000625" y="3194050"/>
          <p14:tracePt t="321489" x="5000625" y="3228975"/>
          <p14:tracePt t="321506" x="5000625" y="3243263"/>
          <p14:tracePt t="321522" x="5000625" y="3265488"/>
          <p14:tracePt t="321522" x="5000625" y="3271838"/>
          <p14:tracePt t="321541" x="5000625" y="3286125"/>
          <p14:tracePt t="321556" x="5000625" y="3308350"/>
          <p14:tracePt t="321573" x="5000625" y="3322638"/>
          <p14:tracePt t="321590" x="5000625" y="3343275"/>
          <p14:tracePt t="321606" x="5000625" y="3351213"/>
          <p14:tracePt t="321622" x="5000625" y="3357563"/>
          <p14:tracePt t="321640" x="5008563" y="3365500"/>
          <p14:tracePt t="321677" x="5029200" y="3371850"/>
          <p14:tracePt t="321682" x="5037138" y="3371850"/>
          <p14:tracePt t="321689" x="5065713" y="3371850"/>
          <p14:tracePt t="321705" x="5080000" y="3371850"/>
          <p14:tracePt t="321723" x="5094288" y="3379788"/>
          <p14:tracePt t="321739" x="5114925" y="3386138"/>
          <p14:tracePt t="321756" x="5143500" y="3394075"/>
          <p14:tracePt t="321773" x="5151438" y="3394075"/>
          <p14:tracePt t="321788" x="5186363" y="3394075"/>
          <p14:tracePt t="321805" x="5200650" y="3400425"/>
          <p14:tracePt t="321823" x="5237163" y="3400425"/>
          <p14:tracePt t="321839" x="5265738" y="3400425"/>
          <p14:tracePt t="321856" x="5286375" y="3400425"/>
          <p14:tracePt t="321873" x="5314950" y="3400425"/>
          <p14:tracePt t="321888" x="5351463" y="3400425"/>
          <p14:tracePt t="321906" x="5408613" y="3400425"/>
          <p14:tracePt t="321922" x="5451475" y="3400425"/>
          <p14:tracePt t="321938" x="5494338" y="3400425"/>
          <p14:tracePt t="321955" x="5537200" y="3400425"/>
          <p14:tracePt t="321972" x="5586413" y="3400425"/>
          <p14:tracePt t="321989" x="5608638" y="3400425"/>
          <p14:tracePt t="322005" x="5622925" y="3400425"/>
          <p14:tracePt t="322022" x="5629275" y="3400425"/>
          <p14:tracePt t="322039" x="5657850" y="3394075"/>
          <p14:tracePt t="322055" x="5665788" y="3394075"/>
          <p14:tracePt t="322072" x="5694363" y="3386138"/>
          <p14:tracePt t="322088" x="5700713" y="3379788"/>
          <p14:tracePt t="322105" x="5708650" y="3379788"/>
          <p14:tracePt t="322121" x="5722938" y="3371850"/>
          <p14:tracePt t="322139" x="5737225" y="3357563"/>
          <p14:tracePt t="322155" x="5751513" y="3336925"/>
          <p14:tracePt t="322172" x="5772150" y="3314700"/>
          <p14:tracePt t="322189" x="5772150" y="3308350"/>
          <p14:tracePt t="322205" x="5780088" y="3300413"/>
          <p14:tracePt t="322221" x="5800725" y="3265488"/>
          <p14:tracePt t="322239" x="5808663" y="3243263"/>
          <p14:tracePt t="322255" x="5808663" y="3222625"/>
          <p14:tracePt t="322271" x="5808663" y="3186113"/>
          <p14:tracePt t="322288" x="5808663" y="3157538"/>
          <p14:tracePt t="322305" x="5808663" y="3122613"/>
          <p14:tracePt t="322322" x="5808663" y="3114675"/>
          <p14:tracePt t="322338" x="5800725" y="3100388"/>
          <p14:tracePt t="322397" x="5800725" y="3094038"/>
          <p14:tracePt t="322404" x="5800725" y="3086100"/>
          <p14:tracePt t="322412" x="5800725" y="3079750"/>
          <p14:tracePt t="322445" x="5800725" y="3071813"/>
          <p14:tracePt t="322485" x="5800725" y="3065463"/>
          <p14:tracePt t="322500" x="5800725" y="3057525"/>
          <p14:tracePt t="322516" x="5815013" y="3036888"/>
          <p14:tracePt t="322548" x="5822950" y="3036888"/>
          <p14:tracePt t="322556" x="5843588" y="3036888"/>
          <p14:tracePt t="322564" x="5851525" y="3036888"/>
          <p14:tracePt t="322572" x="5857875" y="3036888"/>
          <p14:tracePt t="322587" x="5880100" y="3036888"/>
          <p14:tracePt t="322604" x="5886450" y="3036888"/>
          <p14:tracePt t="322621" x="5900738" y="3036888"/>
          <p14:tracePt t="322638" x="5922963" y="3036888"/>
          <p14:tracePt t="322655" x="5937250" y="3036888"/>
          <p14:tracePt t="322671" x="5957888" y="3036888"/>
          <p14:tracePt t="322688" x="5965825" y="3036888"/>
          <p14:tracePt t="322704" x="5980113" y="3036888"/>
          <p14:tracePt t="322749" x="5994400" y="3051175"/>
          <p14:tracePt t="322757" x="6022975" y="3071813"/>
          <p14:tracePt t="322772" x="6029325" y="3079750"/>
          <p14:tracePt t="322789" x="6037263" y="3086100"/>
          <p14:tracePt t="322789" x="6043613" y="3094038"/>
          <p14:tracePt t="322804" x="6057900" y="3108325"/>
          <p14:tracePt t="322844" x="6065838" y="3114675"/>
          <p14:tracePt t="322854" x="6072188" y="3122613"/>
          <p14:tracePt t="322860" x="6094413" y="3151188"/>
          <p14:tracePt t="322871" x="6108700" y="3165475"/>
          <p14:tracePt t="322887" x="6122988" y="3171825"/>
          <p14:tracePt t="322948" x="6137275" y="3186113"/>
          <p14:tracePt t="322964" x="6151563" y="3208338"/>
          <p14:tracePt t="323013" x="6151563" y="3222625"/>
          <p14:tracePt t="323021" x="6151563" y="3228975"/>
          <p14:tracePt t="323037" x="6151563" y="3236913"/>
          <p14:tracePt t="323045" x="6151563" y="3243263"/>
          <p14:tracePt t="323053" x="6151563" y="3271838"/>
          <p14:tracePt t="323053" x="6151563" y="3279775"/>
          <p14:tracePt t="323084" x="6151563" y="3300413"/>
          <p14:tracePt t="323088" x="6151563" y="3308350"/>
          <p14:tracePt t="323104" x="6151563" y="3314700"/>
          <p14:tracePt t="323121" x="6151563" y="3322638"/>
          <p14:tracePt t="323137" x="6143625" y="3343275"/>
          <p14:tracePt t="323154" x="6137275" y="3351213"/>
          <p14:tracePt t="323188" x="6129338" y="3357563"/>
          <p14:tracePt t="323189" x="6122988" y="3365500"/>
          <p14:tracePt t="323236" x="6115050" y="3365500"/>
          <p14:tracePt t="323244" x="6094413" y="3365500"/>
          <p14:tracePt t="323252" x="6086475" y="3365500"/>
          <p14:tracePt t="323260" x="6057900" y="3379788"/>
          <p14:tracePt t="323271" x="6043613" y="3379788"/>
          <p14:tracePt t="323288" x="6029325" y="3379788"/>
          <p14:tracePt t="323303" x="6015038" y="3379788"/>
          <p14:tracePt t="323321" x="6000750" y="3379788"/>
          <p14:tracePt t="323337" x="5994400" y="3379788"/>
          <p14:tracePt t="323353" x="5957888" y="3379788"/>
          <p14:tracePt t="323370" x="5937250" y="3379788"/>
          <p14:tracePt t="323386" x="5922963" y="3379788"/>
          <p14:tracePt t="323436" x="5915025" y="3379788"/>
          <p14:tracePt t="323444" x="5880100" y="3379788"/>
          <p14:tracePt t="323452" x="5872163" y="3371850"/>
          <p14:tracePt t="323461" x="5851525" y="3365500"/>
          <p14:tracePt t="323470" x="5843588" y="3357563"/>
          <p14:tracePt t="323486" x="5837238" y="3351213"/>
          <p14:tracePt t="323503" x="5822950" y="3328988"/>
          <p14:tracePt t="323519" x="5800725" y="3308350"/>
          <p14:tracePt t="323537" x="5794375" y="3300413"/>
          <p14:tracePt t="323553" x="5786438" y="3271838"/>
          <p14:tracePt t="323570" x="5772150" y="3257550"/>
          <p14:tracePt t="323613" x="5772150" y="3236913"/>
          <p14:tracePt t="323621" x="5772150" y="3228975"/>
          <p14:tracePt t="323628" x="5772150" y="3214688"/>
          <p14:tracePt t="323637" x="5772150" y="3200400"/>
          <p14:tracePt t="323653" x="5772150" y="3186113"/>
          <p14:tracePt t="323669" x="5780088" y="3171825"/>
          <p14:tracePt t="323687" x="5786438" y="3165475"/>
          <p14:tracePt t="323702" x="5815013" y="3151188"/>
          <p14:tracePt t="323748" x="5822950" y="3151188"/>
          <p14:tracePt t="323757" x="5857875" y="3151188"/>
          <p14:tracePt t="323761" x="5865813" y="3151188"/>
          <p14:tracePt t="323769" x="5886450" y="3151188"/>
          <p14:tracePt t="323812" x="5894388" y="3151188"/>
          <p14:tracePt t="323820" x="5929313" y="3151188"/>
          <p14:tracePt t="323827" x="5937250" y="3151188"/>
          <p14:tracePt t="323827" x="5965825" y="3151188"/>
          <p14:tracePt t="323837" x="5986463" y="3165475"/>
          <p14:tracePt t="323853" x="6015038" y="3186113"/>
          <p14:tracePt t="323869" x="6022975" y="3194050"/>
          <p14:tracePt t="323885" x="6029325" y="3200400"/>
          <p14:tracePt t="323903" x="6043613" y="3200400"/>
          <p14:tracePt t="323919" x="6057900" y="3208338"/>
          <p14:tracePt t="323936" x="6086475" y="3214688"/>
          <p14:tracePt t="323953" x="6094413" y="3222625"/>
          <p14:tracePt t="323969" x="6115050" y="3222625"/>
          <p14:tracePt t="323986" x="6137275" y="3228975"/>
          <p14:tracePt t="324002" x="6157913" y="3228975"/>
          <p14:tracePt t="324020" x="6186488" y="3243263"/>
          <p14:tracePt t="324036" x="6237288" y="3265488"/>
          <p14:tracePt t="324053" x="6251575" y="3271838"/>
          <p14:tracePt t="324086" x="6286500" y="3279775"/>
          <p14:tracePt t="324086" x="6323013" y="3286125"/>
          <p14:tracePt t="324104" x="6343650" y="3286125"/>
          <p14:tracePt t="324119" x="6394450" y="3308350"/>
          <p14:tracePt t="324136" x="6415088" y="3308350"/>
          <p14:tracePt t="324184" x="6423025" y="3308350"/>
          <p14:tracePt t="324220" x="6429375" y="3308350"/>
          <p14:tracePt t="324252" x="6443663" y="3308350"/>
          <p14:tracePt t="324268" x="6451600" y="3308350"/>
          <p14:tracePt t="324285" x="6457950" y="3308350"/>
          <p14:tracePt t="324286" x="6465888" y="3308350"/>
          <p14:tracePt t="324302" x="6486525" y="3308350"/>
          <p14:tracePt t="324319" x="6494463" y="3308350"/>
          <p14:tracePt t="324335" x="6500813" y="3308350"/>
          <p14:tracePt t="324352" x="6523038" y="3308350"/>
          <p14:tracePt t="324368" x="6529388" y="3308350"/>
          <p14:tracePt t="324385" x="6537325" y="3308350"/>
          <p14:tracePt t="324401" x="6543675" y="3308350"/>
          <p14:tracePt t="324418" x="6565900" y="3308350"/>
          <p14:tracePt t="324435" x="6594475" y="3308350"/>
          <p14:tracePt t="324451" x="6608763" y="3314700"/>
          <p14:tracePt t="324469" x="6637338" y="3314700"/>
          <p14:tracePt t="324484" x="6643688" y="3314700"/>
          <p14:tracePt t="324501" x="6651625" y="3314700"/>
          <p14:tracePt t="324518" x="6657975" y="3314700"/>
          <p14:tracePt t="324534" x="6680200" y="3314700"/>
          <p14:tracePt t="324551" x="6694488" y="3314700"/>
          <p14:tracePt t="324568" x="6708775" y="3314700"/>
          <p14:tracePt t="324604" x="6715125" y="3314700"/>
          <p14:tracePt t="324604" x="6723063" y="3314700"/>
          <p14:tracePt t="324628" x="6729413" y="3314700"/>
          <p14:tracePt t="324636" x="6743700" y="3314700"/>
          <p14:tracePt t="324644" x="6751638" y="3314700"/>
          <p14:tracePt t="324651" x="6786563" y="3314700"/>
          <p14:tracePt t="324668" x="6794500" y="3314700"/>
          <p14:tracePt t="324685" x="6800850" y="3314700"/>
          <p14:tracePt t="324701" x="6808788" y="3314700"/>
          <p14:tracePt t="324740" x="6823075" y="3314700"/>
          <p14:tracePt t="324772" x="6829425" y="3314700"/>
          <p14:tracePt t="324788" x="6843713" y="3308350"/>
          <p14:tracePt t="324805" x="6851650" y="3300413"/>
          <p14:tracePt t="324820" x="6858000" y="3294063"/>
          <p14:tracePt t="324835" x="6865938" y="3286125"/>
          <p14:tracePt t="324836" x="6872288" y="3279775"/>
          <p14:tracePt t="324851" x="6872288" y="3265488"/>
          <p14:tracePt t="324868" x="6872288" y="3243263"/>
          <p14:tracePt t="324885" x="6880225" y="3228975"/>
          <p14:tracePt t="324902" x="6880225" y="3222625"/>
          <p14:tracePt t="324949" x="6880225" y="3208338"/>
          <p14:tracePt t="324956" x="6880225" y="3200400"/>
          <p14:tracePt t="324965" x="6880225" y="3194050"/>
          <p14:tracePt t="324996" x="6880225" y="3186113"/>
          <p14:tracePt t="325028" x="6880225" y="3171825"/>
          <p14:tracePt t="325036" x="6880225" y="3165475"/>
          <p14:tracePt t="325044" x="6880225" y="3157538"/>
          <p14:tracePt t="325052" x="6872288" y="3151188"/>
          <p14:tracePt t="325085" x="6865938" y="3143250"/>
          <p14:tracePt t="325085" x="6858000" y="3143250"/>
          <p14:tracePt t="325140" x="6843713" y="3143250"/>
          <p14:tracePt t="325148" x="6837363" y="3143250"/>
          <p14:tracePt t="325180" x="6829425" y="3143250"/>
          <p14:tracePt t="325196" x="6823075" y="3143250"/>
          <p14:tracePt t="325206" x="6808788" y="3143250"/>
          <p14:tracePt t="325253" x="6800850" y="3143250"/>
          <p14:tracePt t="325285" x="6794500" y="3143250"/>
          <p14:tracePt t="325294" x="6786563" y="3143250"/>
          <p14:tracePt t="325324" x="6765925" y="3143250"/>
          <p14:tracePt t="325332" x="6757988" y="3143250"/>
          <p14:tracePt t="325340" x="6751638" y="3143250"/>
          <p14:tracePt t="325396" x="6743700" y="3151188"/>
          <p14:tracePt t="325405" x="6737350" y="3157538"/>
          <p14:tracePt t="325420" x="6723063" y="3171825"/>
          <p14:tracePt t="325460" x="6715125" y="3179763"/>
          <p14:tracePt t="325469" x="6715125" y="3186113"/>
          <p14:tracePt t="325500" x="6708775" y="3194050"/>
          <p14:tracePt t="325508" x="6708775" y="3200400"/>
          <p14:tracePt t="325516" x="6700838" y="3208338"/>
          <p14:tracePt t="325548" x="6700838" y="3214688"/>
          <p14:tracePt t="325556" x="6700838" y="3222625"/>
          <p14:tracePt t="325565" x="6700838" y="3228975"/>
          <p14:tracePt t="325569" x="6700838" y="3236913"/>
          <p14:tracePt t="325583" x="6700838" y="3243263"/>
          <p14:tracePt t="325644" x="6700838" y="3265488"/>
          <p14:tracePt t="325660" x="6708775" y="3271838"/>
          <p14:tracePt t="325676" x="6715125" y="3279775"/>
          <p14:tracePt t="325688" x="6723063" y="3279775"/>
          <p14:tracePt t="325709" x="6729413" y="3279775"/>
          <p14:tracePt t="325716" x="6743700" y="3279775"/>
          <p14:tracePt t="325716" x="6751638" y="3279775"/>
          <p14:tracePt t="325724" x="6757988" y="3286125"/>
          <p14:tracePt t="325805" x="6765925" y="3286125"/>
          <p14:tracePt t="325826" x="6780213" y="3286125"/>
          <p14:tracePt t="325845" x="6786563" y="3286125"/>
          <p14:tracePt t="325972" x="6794500" y="3286125"/>
          <p14:tracePt t="329325" x="6800850" y="3294063"/>
          <p14:tracePt t="329357" x="6786563" y="3300413"/>
          <p14:tracePt t="329372" x="6780213" y="3308350"/>
          <p14:tracePt t="329405" x="6765925" y="3308350"/>
          <p14:tracePt t="329413" x="6757988" y="3314700"/>
          <p14:tracePt t="329420" x="6751638" y="3314700"/>
          <p14:tracePt t="329428" x="6729413" y="3322638"/>
          <p14:tracePt t="329445" x="6715125" y="3322638"/>
          <p14:tracePt t="329462" x="6672263" y="3328988"/>
          <p14:tracePt t="329479" x="6637338" y="3328988"/>
          <p14:tracePt t="329494" x="6594475" y="3328988"/>
          <p14:tracePt t="329512" x="6551613" y="3351213"/>
          <p14:tracePt t="329528" x="6508750" y="3351213"/>
          <p14:tracePt t="329544" x="6451600" y="3351213"/>
          <p14:tracePt t="329562" x="6400800" y="3357563"/>
          <p14:tracePt t="329577" x="6351588" y="3365500"/>
          <p14:tracePt t="329595" x="6323013" y="3365500"/>
          <p14:tracePt t="329610" x="6286500" y="3365500"/>
          <p14:tracePt t="329645" x="6280150" y="3365500"/>
          <p14:tracePt t="329645" x="6257925" y="3365500"/>
          <p14:tracePt t="329662" x="6243638" y="3365500"/>
          <p14:tracePt t="329678" x="6208713" y="3365500"/>
          <p14:tracePt t="329695" x="6194425" y="3365500"/>
          <p14:tracePt t="329714" x="6165850" y="3379788"/>
          <p14:tracePt t="329727" x="6157913" y="3379788"/>
          <p14:tracePt t="329745" x="6129338" y="3379788"/>
          <p14:tracePt t="329761" x="6122988" y="3379788"/>
          <p14:tracePt t="329778" x="6108700" y="3394075"/>
          <p14:tracePt t="329794" x="6094413" y="3394075"/>
          <p14:tracePt t="329811" x="6086475" y="3394075"/>
          <p14:tracePt t="329828" x="6057900" y="3394075"/>
          <p14:tracePt t="329828" x="6051550" y="3394075"/>
          <p14:tracePt t="329844" x="6029325" y="3400425"/>
          <p14:tracePt t="329860" x="6008688" y="3400425"/>
          <p14:tracePt t="329877" x="5980113" y="3408363"/>
          <p14:tracePt t="329893" x="5943600" y="3414713"/>
          <p14:tracePt t="329911" x="5922963" y="3414713"/>
          <p14:tracePt t="329927" x="5908675" y="3414713"/>
          <p14:tracePt t="329943" x="5880100" y="3414713"/>
          <p14:tracePt t="329961" x="5837238" y="3414713"/>
          <p14:tracePt t="329978" x="5700713" y="3414713"/>
          <p14:tracePt t="329994" x="5557838" y="3414713"/>
          <p14:tracePt t="330011" x="5408613" y="3414713"/>
          <p14:tracePt t="330011" x="5314950" y="3414713"/>
          <p14:tracePt t="330029" x="5243513" y="3408363"/>
          <p14:tracePt t="330045" x="5000625" y="3386138"/>
          <p14:tracePt t="330061" x="4908550" y="3379788"/>
          <p14:tracePt t="330077" x="4837113" y="3365500"/>
          <p14:tracePt t="330094" x="4772025" y="3357563"/>
          <p14:tracePt t="330111" x="4708525" y="3357563"/>
          <p14:tracePt t="330127" x="4572000" y="3322638"/>
          <p14:tracePt t="330144" x="4429125" y="3322638"/>
          <p14:tracePt t="330160" x="4243388" y="3322638"/>
          <p14:tracePt t="330177" x="4065588" y="3322638"/>
          <p14:tracePt t="330193" x="3929063" y="3322638"/>
          <p14:tracePt t="330210" x="3836988" y="3314700"/>
          <p14:tracePt t="330210" x="3808413" y="3314700"/>
          <p14:tracePt t="330229" x="3794125" y="3314700"/>
          <p14:tracePt t="330244" x="3708400" y="3300413"/>
          <p14:tracePt t="330260" x="3651250" y="3286125"/>
          <p14:tracePt t="330277" x="3557588" y="3271838"/>
          <p14:tracePt t="330293" x="3451225" y="3265488"/>
          <p14:tracePt t="330310" x="3336925" y="3257550"/>
          <p14:tracePt t="330328" x="3222625" y="3222625"/>
          <p14:tracePt t="330343" x="3157538" y="3222625"/>
          <p14:tracePt t="330360" x="3122613" y="3214688"/>
          <p14:tracePt t="330376" x="3100388" y="3214688"/>
          <p14:tracePt t="330436" x="3094038" y="3214688"/>
          <p14:tracePt t="330453" x="3086100" y="3214688"/>
          <p14:tracePt t="330564" x="3079750" y="3208338"/>
          <p14:tracePt t="330572" x="3086100" y="3186113"/>
          <p14:tracePt t="330580" x="3094038" y="3186113"/>
          <p14:tracePt t="330585" x="3114675" y="3186113"/>
          <p14:tracePt t="330593" x="3171825" y="3186113"/>
          <p14:tracePt t="330610" x="3279775" y="3186113"/>
          <p14:tracePt t="330626" x="3465513" y="3186113"/>
          <p14:tracePt t="330642" x="3743325" y="3208338"/>
          <p14:tracePt t="330642" x="3879850" y="3222625"/>
          <p14:tracePt t="330661" x="4108450" y="3265488"/>
          <p14:tracePt t="330676" x="4337050" y="3294063"/>
          <p14:tracePt t="330693" x="4479925" y="3328988"/>
          <p14:tracePt t="330709" x="4657725" y="3343275"/>
          <p14:tracePt t="330726" x="4779963" y="3351213"/>
          <p14:tracePt t="330743" x="4900613" y="3351213"/>
          <p14:tracePt t="330759" x="5057775" y="3351213"/>
          <p14:tracePt t="330776" x="5186363" y="3351213"/>
          <p14:tracePt t="330793" x="5322888" y="3365500"/>
          <p14:tracePt t="330809" x="5422900" y="3386138"/>
          <p14:tracePt t="330825" x="5500688" y="3394075"/>
          <p14:tracePt t="330842" x="5551488" y="3394075"/>
          <p14:tracePt t="330859" x="5637213" y="3408363"/>
          <p14:tracePt t="330859" x="5665788" y="3429000"/>
          <p14:tracePt t="330876" x="5737225" y="3429000"/>
          <p14:tracePt t="330892" x="5829300" y="3443288"/>
          <p14:tracePt t="330909" x="5900738" y="3443288"/>
          <p14:tracePt t="330927" x="5922963" y="3443288"/>
          <p14:tracePt t="330942" x="5929313" y="3443288"/>
          <p14:tracePt t="330996" x="5937250" y="3443288"/>
          <p14:tracePt t="331004" x="5965825" y="3443288"/>
          <p14:tracePt t="331020" x="5972175" y="3443288"/>
          <p14:tracePt t="331029" x="5980113" y="3443288"/>
          <p14:tracePt t="331716" x="5986463" y="3443288"/>
          <p14:tracePt t="331724" x="5972175" y="3429000"/>
          <p14:tracePt t="331732" x="5915025" y="3408363"/>
          <p14:tracePt t="331741" x="5815013" y="3365500"/>
          <p14:tracePt t="331758" x="5686425" y="3328988"/>
          <p14:tracePt t="331775" x="5508625" y="3300413"/>
          <p14:tracePt t="331791" x="5314950" y="3279775"/>
          <p14:tracePt t="331809" x="5137150" y="3251200"/>
          <p14:tracePt t="331824" x="5029200" y="3251200"/>
          <p14:tracePt t="331841" x="4951413" y="3243263"/>
          <p14:tracePt t="331858" x="4879975" y="3243263"/>
          <p14:tracePt t="331874" x="4857750" y="3243263"/>
          <p14:tracePt t="331891" x="4800600" y="3243263"/>
          <p14:tracePt t="331907" x="4700588" y="3243263"/>
          <p14:tracePt t="331925" x="4608513" y="3271838"/>
          <p14:tracePt t="331940" x="4543425" y="3271838"/>
          <p14:tracePt t="331959" x="4522788" y="3279775"/>
          <p14:tracePt t="331974" x="4508500" y="3279775"/>
          <p14:tracePt t="332028" x="4494213" y="3279775"/>
          <p14:tracePt t="332031" x="4451350" y="3300413"/>
          <p14:tracePt t="332044" x="4443413" y="3308350"/>
          <p14:tracePt t="332053" x="4437063" y="3314700"/>
          <p14:tracePt t="332060" x="4400550" y="3343275"/>
          <p14:tracePt t="332074" x="4379913" y="3357563"/>
          <p14:tracePt t="332090" x="4365625" y="3365500"/>
          <p14:tracePt t="332196" x="4357688" y="3365500"/>
          <p14:tracePt t="332244" x="4343400" y="3365500"/>
          <p14:tracePt t="332252" x="4337050" y="3365500"/>
          <p14:tracePt t="332260" x="4314825" y="3365500"/>
          <p14:tracePt t="332269" x="4300538" y="3365500"/>
          <p14:tracePt t="332277" x="4257675" y="3365500"/>
          <p14:tracePt t="332277" x="4229100" y="3365500"/>
          <p14:tracePt t="332292" x="4194175" y="3365500"/>
          <p14:tracePt t="332307" x="4014788" y="3365500"/>
          <p14:tracePt t="332325" x="3871913" y="3343275"/>
          <p14:tracePt t="332341" x="3714750" y="3322638"/>
          <p14:tracePt t="332357" x="3622675" y="3308350"/>
          <p14:tracePt t="332373" x="3536950" y="3294063"/>
          <p14:tracePt t="332390" x="3494088" y="3294063"/>
          <p14:tracePt t="332408" x="3451225" y="3279775"/>
          <p14:tracePt t="332423" x="3386138" y="3279775"/>
          <p14:tracePt t="332440" x="3294063" y="3279775"/>
          <p14:tracePt t="332457" x="3228975" y="3279775"/>
          <p14:tracePt t="332473" x="3151188" y="3279775"/>
          <p14:tracePt t="332490" x="3108325" y="3271838"/>
          <p14:tracePt t="332507" x="3094038" y="3271838"/>
          <p14:tracePt t="332507" x="3071813" y="3271838"/>
          <p14:tracePt t="332525" x="3057525" y="3265488"/>
          <p14:tracePt t="332541" x="3028950" y="3265488"/>
          <p14:tracePt t="332558" x="3008313" y="3251200"/>
          <p14:tracePt t="332574" x="3000375" y="3251200"/>
          <p14:tracePt t="332590" x="2986088" y="3251200"/>
          <p14:tracePt t="332607" x="2971800" y="3251200"/>
          <p14:tracePt t="332624" x="2951163" y="3236913"/>
          <p14:tracePt t="332640" x="2943225" y="3228975"/>
          <p14:tracePt t="332657" x="2936875" y="3222625"/>
          <p14:tracePt t="332980" x="2936875" y="3214688"/>
          <p14:tracePt t="332988" x="2928938" y="3194050"/>
          <p14:tracePt t="332995" x="2922588" y="3186113"/>
          <p14:tracePt t="333052" x="2914650" y="3179763"/>
          <p14:tracePt t="333068" x="2914650" y="3171825"/>
          <p14:tracePt t="333100" x="2908300" y="3165475"/>
          <p14:tracePt t="333244" x="2900363" y="3165475"/>
          <p14:tracePt t="333261" x="2886075" y="3165475"/>
          <p14:tracePt t="333772" x="2879725" y="3165475"/>
          <p14:tracePt t="333780" x="2843213" y="3179763"/>
          <p14:tracePt t="333788" x="2836863" y="3179763"/>
          <p14:tracePt t="333796" x="2822575" y="3186113"/>
          <p14:tracePt t="333811" x="2794000" y="3194050"/>
          <p14:tracePt t="333821" x="2779713" y="3194050"/>
          <p14:tracePt t="333837" x="2757488" y="3194050"/>
          <p14:tracePt t="333856" x="2743200" y="3208338"/>
          <p14:tracePt t="333872" x="2722563" y="3214688"/>
          <p14:tracePt t="333888" x="2693988" y="3214688"/>
          <p14:tracePt t="333904" x="2614613" y="3236913"/>
          <p14:tracePt t="333921" x="2514600" y="3257550"/>
          <p14:tracePt t="333938" x="2408238" y="3257550"/>
          <p14:tracePt t="333954" x="2308225" y="3257550"/>
          <p14:tracePt t="333954" x="2251075" y="3257550"/>
          <p14:tracePt t="333973" x="2185988" y="3257550"/>
          <p14:tracePt t="333988" x="2151063" y="3257550"/>
          <p14:tracePt t="334004" x="2114550" y="3257550"/>
          <p14:tracePt t="334021" x="2085975" y="3257550"/>
          <p14:tracePt t="334039" x="2043113" y="3257550"/>
          <p14:tracePt t="334054" x="2014538" y="3251200"/>
          <p14:tracePt t="334071" x="1979613" y="3251200"/>
          <p14:tracePt t="334087" x="1908175" y="3236913"/>
          <p14:tracePt t="334104" x="1871663" y="3222625"/>
          <p14:tracePt t="334121" x="1822450" y="3222625"/>
          <p14:tracePt t="334139" x="1751013" y="3222625"/>
          <p14:tracePt t="334159" x="1708150" y="3214688"/>
          <p14:tracePt t="334172" x="1651000" y="3200400"/>
          <p14:tracePt t="334189" x="1622425" y="3200400"/>
          <p14:tracePt t="334204" x="1600200" y="3200400"/>
          <p14:tracePt t="334222" x="1571625" y="3194050"/>
          <p14:tracePt t="334237" x="1514475" y="3179763"/>
          <p14:tracePt t="334254" x="1465263" y="3179763"/>
          <p14:tracePt t="334270" x="1436688" y="3165475"/>
          <p14:tracePt t="334287" x="1400175" y="3165475"/>
          <p14:tracePt t="334304" x="1365250" y="3157538"/>
          <p14:tracePt t="334321" x="1322388" y="3157538"/>
          <p14:tracePt t="334338" x="1314450" y="3157538"/>
          <p14:tracePt t="334373" x="1293813" y="3151188"/>
          <p14:tracePt t="334389" x="1285875" y="3151188"/>
          <p14:tracePt t="334396" x="1257300" y="3136900"/>
          <p14:tracePt t="334405" x="1250950" y="3128963"/>
          <p14:tracePt t="334421" x="1236663" y="3122613"/>
          <p14:tracePt t="334438" x="1228725" y="3114675"/>
          <p14:tracePt t="334454" x="1214438" y="3108325"/>
          <p14:tracePt t="334471" x="1208088" y="3100388"/>
          <p14:tracePt t="334487" x="1208088" y="3086100"/>
          <p14:tracePt t="334532" x="1208088" y="3079750"/>
          <p14:tracePt t="334572" x="1208088" y="3065463"/>
          <p14:tracePt t="334580" x="1208088" y="3057525"/>
          <p14:tracePt t="334612" x="1208088" y="3051175"/>
          <p14:tracePt t="334628" x="1208088" y="3043238"/>
          <p14:tracePt t="334645" x="1208088" y="3022600"/>
          <p14:tracePt t="334654" x="1214438" y="3014663"/>
          <p14:tracePt t="334665" x="1222375" y="3008313"/>
          <p14:tracePt t="334671" x="1243013" y="2994025"/>
          <p14:tracePt t="334687" x="1257300" y="2971800"/>
          <p14:tracePt t="334740" x="1271588" y="2971800"/>
          <p14:tracePt t="334748" x="1293813" y="2965450"/>
          <p14:tracePt t="334780" x="1300163" y="2965450"/>
          <p14:tracePt t="334788" x="1322388" y="2957513"/>
          <p14:tracePt t="334805" x="1328738" y="2957513"/>
          <p14:tracePt t="334813" x="1336675" y="2957513"/>
          <p14:tracePt t="334813" x="1350963" y="2957513"/>
          <p14:tracePt t="334821" x="1379538" y="2943225"/>
          <p14:tracePt t="334837" x="1400175" y="2936875"/>
          <p14:tracePt t="334855" x="1436688" y="2936875"/>
          <p14:tracePt t="334870" x="1465263" y="2922588"/>
          <p14:tracePt t="334888" x="1485900" y="2922588"/>
          <p14:tracePt t="334903" x="1514475" y="2900363"/>
          <p14:tracePt t="334920" x="1522413" y="2900363"/>
          <p14:tracePt t="334937" x="1536700" y="2900363"/>
          <p14:tracePt t="334953" x="1565275" y="2900363"/>
          <p14:tracePt t="334970" x="1600200" y="2900363"/>
          <p14:tracePt t="334986" x="1614488" y="2900363"/>
          <p14:tracePt t="335004" x="1636713" y="2900363"/>
          <p14:tracePt t="335020" x="1679575" y="2900363"/>
          <p14:tracePt t="335038" x="1714500" y="2908300"/>
          <p14:tracePt t="335070" x="1771650" y="2922588"/>
          <p14:tracePt t="335070" x="1828800" y="2943225"/>
          <p14:tracePt t="335087" x="1865313" y="2951163"/>
          <p14:tracePt t="335104" x="1922463" y="2965450"/>
          <p14:tracePt t="335121" x="1965325" y="2971800"/>
          <p14:tracePt t="335137" x="2057400" y="2994025"/>
          <p14:tracePt t="335154" x="2136775" y="3000375"/>
          <p14:tracePt t="335170" x="2200275" y="3014663"/>
          <p14:tracePt t="335187" x="2257425" y="3022600"/>
          <p14:tracePt t="335203" x="2314575" y="3051175"/>
          <p14:tracePt t="335220" x="2365375" y="3057525"/>
          <p14:tracePt t="335237" x="2400300" y="3086100"/>
          <p14:tracePt t="335253" x="2436813" y="3086100"/>
          <p14:tracePt t="335270" x="2536825" y="3086100"/>
          <p14:tracePt t="335286" x="2628900" y="3086100"/>
          <p14:tracePt t="335304" x="2686050" y="3086100"/>
          <p14:tracePt t="335320" x="2708275" y="3086100"/>
          <p14:tracePt t="335337" x="2714625" y="3086100"/>
          <p14:tracePt t="335353" x="2736850" y="3086100"/>
          <p14:tracePt t="335370" x="2779713" y="3086100"/>
          <p14:tracePt t="335386" x="2836863" y="3086100"/>
          <p14:tracePt t="335403" x="2928938" y="3086100"/>
          <p14:tracePt t="335403" x="2994025" y="3086100"/>
          <p14:tracePt t="335421" x="3071813" y="3079750"/>
          <p14:tracePt t="335436" x="3251200" y="3065463"/>
          <p14:tracePt t="335453" x="3322638" y="3065463"/>
          <p14:tracePt t="335469" x="3371850" y="3065463"/>
          <p14:tracePt t="335487" x="3400425" y="3065463"/>
          <p14:tracePt t="335503" x="3443288" y="3057525"/>
          <p14:tracePt t="335519" x="3500438" y="3036888"/>
          <p14:tracePt t="335535" x="3594100" y="3028950"/>
          <p14:tracePt t="335553" x="3700463" y="3022600"/>
          <p14:tracePt t="335570" x="3757613" y="3008313"/>
          <p14:tracePt t="335586" x="3786188" y="2994025"/>
          <p14:tracePt t="335603" x="3794125" y="2994025"/>
          <p14:tracePt t="335652" x="3800475" y="2994025"/>
          <p14:tracePt t="335660" x="3814763" y="2979738"/>
          <p14:tracePt t="335666" x="3829050" y="2979738"/>
          <p14:tracePt t="335669" x="3857625" y="2971800"/>
          <p14:tracePt t="335685" x="3886200" y="2965450"/>
          <p14:tracePt t="335702" x="3937000" y="2943225"/>
          <p14:tracePt t="335718" x="3971925" y="2936875"/>
          <p14:tracePt t="335735" x="3979863" y="2936875"/>
          <p14:tracePt t="335752" x="3986213" y="2936875"/>
          <p14:tracePt t="335796" x="4000500" y="2936875"/>
          <p14:tracePt t="335804" x="4008438" y="2936875"/>
          <p14:tracePt t="335820" x="4014788" y="2936875"/>
          <p14:tracePt t="335821" x="4029075" y="2936875"/>
          <p14:tracePt t="335835" x="4122738" y="2936875"/>
          <p14:tracePt t="335852" x="4243388" y="2936875"/>
          <p14:tracePt t="335869" x="4343400" y="2936875"/>
          <p14:tracePt t="335886" x="4394200" y="2936875"/>
          <p14:tracePt t="335902" x="4400550" y="2936875"/>
          <p14:tracePt t="335956" x="4408488" y="2936875"/>
          <p14:tracePt t="336052" x="4400550" y="2957513"/>
          <p14:tracePt t="336063" x="4300538" y="2994025"/>
          <p14:tracePt t="336068" x="4157663" y="3014663"/>
          <p14:tracePt t="336077" x="4051300" y="3014663"/>
          <p14:tracePt t="336084" x="3929063" y="3014663"/>
          <p14:tracePt t="336102" x="3822700" y="3014663"/>
          <p14:tracePt t="336119" x="3722688" y="3014663"/>
          <p14:tracePt t="336135" x="3629025" y="3014663"/>
          <p14:tracePt t="336152" x="3508375" y="3014663"/>
          <p14:tracePt t="336168" x="3379788" y="3000375"/>
          <p14:tracePt t="336186" x="3222625" y="2986088"/>
          <p14:tracePt t="336201" x="3136900" y="2979738"/>
          <p14:tracePt t="336218" x="3094038" y="2965450"/>
          <p14:tracePt t="336236" x="3036888" y="2965450"/>
          <p14:tracePt t="336251" x="2928938" y="2951163"/>
          <p14:tracePt t="336269" x="2865438" y="2951163"/>
          <p14:tracePt t="336285" x="2808288" y="2951163"/>
          <p14:tracePt t="336302" x="2736850" y="2951163"/>
          <p14:tracePt t="336318" x="2665413" y="2951163"/>
          <p14:tracePt t="336335" x="2565400" y="2951163"/>
          <p14:tracePt t="336351" x="2457450" y="2951163"/>
          <p14:tracePt t="336368" x="2393950" y="2951163"/>
          <p14:tracePt t="336385" x="2386013" y="2951163"/>
          <p14:tracePt t="336460" x="2393950" y="2936875"/>
          <p14:tracePt t="336468" x="2514600" y="2936875"/>
          <p14:tracePt t="336482" x="2614613" y="2936875"/>
          <p14:tracePt t="336490" x="2871788" y="2936875"/>
          <p14:tracePt t="336501" x="3143250" y="2936875"/>
          <p14:tracePt t="336518" x="3422650" y="2936875"/>
          <p14:tracePt t="336534" x="3657600" y="2936875"/>
          <p14:tracePt t="336551" x="3814763" y="2936875"/>
          <p14:tracePt t="336568" x="3908425" y="2928938"/>
          <p14:tracePt t="336584" x="3951288" y="2928938"/>
          <p14:tracePt t="336602" x="3957638" y="2928938"/>
          <p14:tracePt t="336618" x="3971925" y="2928938"/>
          <p14:tracePt t="336634" x="3994150" y="2928938"/>
          <p14:tracePt t="336651" x="4000500" y="2928938"/>
          <p14:tracePt t="336732" x="4008438" y="2928938"/>
          <p14:tracePt t="336740" x="4008438" y="2943225"/>
          <p14:tracePt t="336742" x="4008438" y="2951163"/>
          <p14:tracePt t="336751" x="3994150" y="2994025"/>
          <p14:tracePt t="336768" x="3994150" y="3028950"/>
          <p14:tracePt t="336785" x="3986213" y="3065463"/>
          <p14:tracePt t="336801" x="3986213" y="3100388"/>
          <p14:tracePt t="336818" x="3986213" y="3114675"/>
          <p14:tracePt t="336834" x="4022725" y="3122613"/>
          <p14:tracePt t="336850" x="4057650" y="3151188"/>
          <p14:tracePt t="336868" x="4065588" y="3151188"/>
          <p14:tracePt t="336884" x="4071938" y="3179763"/>
          <p14:tracePt t="336902" x="4071938" y="3194050"/>
          <p14:tracePt t="336948" x="4079875" y="3200400"/>
          <p14:tracePt t="337020" x="4086225" y="3200400"/>
          <p14:tracePt t="337036" x="4108450" y="3222625"/>
          <p14:tracePt t="337044" x="4114800" y="3222625"/>
          <p14:tracePt t="337062" x="4122738" y="3222625"/>
          <p14:tracePt t="337068" x="4151313" y="3228975"/>
          <p14:tracePt t="337084" x="4157663" y="3236913"/>
          <p14:tracePt t="337100" x="4165600" y="3236913"/>
          <p14:tracePt t="337132" x="4179888" y="3236913"/>
          <p14:tracePt t="337148" x="4186238" y="3236913"/>
          <p14:tracePt t="337204" x="4200525" y="3243263"/>
          <p14:tracePt t="337244" x="4200525" y="3251200"/>
          <p14:tracePt t="337284" x="4208463" y="3257550"/>
          <p14:tracePt t="337292" x="4222750" y="3257550"/>
          <p14:tracePt t="337309" x="4229100" y="3257550"/>
          <p14:tracePt t="337329" x="4237038" y="3257550"/>
          <p14:tracePt t="337356" x="4251325" y="3257550"/>
          <p14:tracePt t="337356" x="4257675" y="3257550"/>
          <p14:tracePt t="337380" x="4265613" y="3251200"/>
          <p14:tracePt t="337412" x="4271963" y="3243263"/>
          <p14:tracePt t="337428" x="4279900" y="3228975"/>
          <p14:tracePt t="337452" x="4279900" y="3208338"/>
          <p14:tracePt t="337460" x="4279900" y="3194050"/>
          <p14:tracePt t="337468" x="4279900" y="3186113"/>
          <p14:tracePt t="337484" x="4279900" y="3179763"/>
          <p14:tracePt t="337499" x="4279900" y="3171825"/>
          <p14:tracePt t="337548" x="4271963" y="3157538"/>
          <p14:tracePt t="337565" x="4265613" y="3151188"/>
          <p14:tracePt t="337596" x="4251325" y="3151188"/>
          <p14:tracePt t="337604" x="4222750" y="3151188"/>
          <p14:tracePt t="337612" x="4214813" y="3157538"/>
          <p14:tracePt t="337620" x="4186238" y="3165475"/>
          <p14:tracePt t="337633" x="4157663" y="3186113"/>
          <p14:tracePt t="337650" x="4143375" y="3200400"/>
          <p14:tracePt t="337665" x="4137025" y="3208338"/>
          <p14:tracePt t="337683" x="4122738" y="3222625"/>
          <p14:tracePt t="337700" x="4122738" y="3236913"/>
          <p14:tracePt t="337717" x="4122738" y="3251200"/>
          <p14:tracePt t="337733" x="4122738" y="3271838"/>
          <p14:tracePt t="337749" x="4122738" y="3308350"/>
          <p14:tracePt t="337766" x="4122738" y="3343275"/>
          <p14:tracePt t="337782" x="4122738" y="3357563"/>
          <p14:tracePt t="337799" x="4122738" y="3371850"/>
          <p14:tracePt t="337853" x="4122738" y="3379788"/>
          <p14:tracePt t="337855" x="4122738" y="3386138"/>
          <p14:tracePt t="337868" x="4122738" y="3394075"/>
          <p14:tracePt t="337885" x="4122738" y="3408363"/>
          <p14:tracePt t="337892" x="4129088" y="3414713"/>
          <p14:tracePt t="337899" x="4143375" y="3422650"/>
          <p14:tracePt t="337917" x="4151313" y="3422650"/>
          <p14:tracePt t="337933" x="4171950" y="3422650"/>
          <p14:tracePt t="337949" x="4186238" y="3422650"/>
          <p14:tracePt t="337966" x="4208463" y="3422650"/>
          <p14:tracePt t="337982" x="4222750" y="3429000"/>
          <p14:tracePt t="337999" x="4243388" y="3429000"/>
          <p14:tracePt t="338015" x="4257675" y="3429000"/>
          <p14:tracePt t="338032" x="4271963" y="3429000"/>
          <p14:tracePt t="338050" x="4286250" y="3429000"/>
          <p14:tracePt t="338065" x="4322763" y="3429000"/>
          <p14:tracePt t="338082" x="4329113" y="3429000"/>
          <p14:tracePt t="338117" x="4337050" y="3429000"/>
          <p14:tracePt t="338148" x="4343400" y="3429000"/>
          <p14:tracePt t="338151" x="4379913" y="3429000"/>
          <p14:tracePt t="338157" x="4386263" y="3429000"/>
          <p14:tracePt t="338165" x="4408488" y="3429000"/>
          <p14:tracePt t="338181" x="4414838" y="3429000"/>
          <p14:tracePt t="338198" x="4429125" y="3422650"/>
          <p14:tracePt t="338236" x="4437063" y="3414713"/>
          <p14:tracePt t="338244" x="4443413" y="3408363"/>
          <p14:tracePt t="338252" x="4451350" y="3400425"/>
          <p14:tracePt t="338265" x="4471988" y="3386138"/>
          <p14:tracePt t="338282" x="4486275" y="3371850"/>
          <p14:tracePt t="338325" x="4486275" y="3351213"/>
          <p14:tracePt t="338332" x="4494213" y="3336925"/>
          <p14:tracePt t="338337" x="4494213" y="3314700"/>
          <p14:tracePt t="338349" x="4494213" y="3300413"/>
          <p14:tracePt t="338365" x="4494213" y="3294063"/>
          <p14:tracePt t="338382" x="4494213" y="3279775"/>
          <p14:tracePt t="338399" x="4494213" y="3271838"/>
          <p14:tracePt t="338416" x="4494213" y="3236913"/>
          <p14:tracePt t="338431" x="4494213" y="3228975"/>
          <p14:tracePt t="338449" x="4494213" y="3222625"/>
          <p14:tracePt t="338465" x="4494213" y="3214688"/>
          <p14:tracePt t="338482" x="4486275" y="3208338"/>
          <p14:tracePt t="338524" x="4479925" y="3208338"/>
          <p14:tracePt t="338532" x="4465638" y="3208338"/>
          <p14:tracePt t="338540" x="4457700" y="3200400"/>
          <p14:tracePt t="338548" x="4422775" y="3186113"/>
          <p14:tracePt t="338565" x="4408488" y="3179763"/>
          <p14:tracePt t="338581" x="4400550" y="3179763"/>
          <p14:tracePt t="338598" x="4379913" y="3171825"/>
          <p14:tracePt t="338614" x="4371975" y="3171825"/>
          <p14:tracePt t="338631" x="4351338" y="3171825"/>
          <p14:tracePt t="338648" x="4329113" y="3151188"/>
          <p14:tracePt t="338700" x="4322763" y="3151188"/>
          <p14:tracePt t="338707" x="4286250" y="3151188"/>
          <p14:tracePt t="338764" x="4279900" y="3157538"/>
          <p14:tracePt t="338783" x="4265613" y="3157538"/>
          <p14:tracePt t="338784" x="4243388" y="3171825"/>
          <p14:tracePt t="338798" x="4214813" y="3186113"/>
          <p14:tracePt t="338814" x="4200525" y="3200400"/>
          <p14:tracePt t="338830" x="4194175" y="3208338"/>
          <p14:tracePt t="338847" x="4186238" y="3222625"/>
          <p14:tracePt t="338865" x="4171950" y="3236913"/>
          <p14:tracePt t="338880" x="4165600" y="3243263"/>
          <p14:tracePt t="338898" x="4165600" y="3265488"/>
          <p14:tracePt t="338914" x="4157663" y="3294063"/>
          <p14:tracePt t="338931" x="4157663" y="3308350"/>
          <p14:tracePt t="338948" x="4157663" y="3351213"/>
          <p14:tracePt t="338948" x="4157663" y="3357563"/>
          <p14:tracePt t="338965" x="4157663" y="3379788"/>
          <p14:tracePt t="339012" x="4157663" y="3386138"/>
          <p14:tracePt t="339020" x="4157663" y="3394075"/>
          <p14:tracePt t="339037" x="4157663" y="3408363"/>
          <p14:tracePt t="339052" x="4157663" y="3414713"/>
          <p14:tracePt t="339069" x="4165600" y="3422650"/>
          <p14:tracePt t="339080" x="4171950" y="3422650"/>
          <p14:tracePt t="339081" x="4179888" y="3429000"/>
          <p14:tracePt t="339097" x="4214813" y="3429000"/>
          <p14:tracePt t="339114" x="4243388" y="3429000"/>
          <p14:tracePt t="339131" x="4251325" y="3429000"/>
          <p14:tracePt t="339147" x="4265613" y="3429000"/>
          <p14:tracePt t="339165" x="4286250" y="3429000"/>
          <p14:tracePt t="339180" x="4300538" y="3429000"/>
          <p14:tracePt t="339198" x="4329113" y="3429000"/>
          <p14:tracePt t="339214" x="4343400" y="3429000"/>
          <p14:tracePt t="339232" x="4357688" y="3429000"/>
          <p14:tracePt t="339247" x="4371975" y="3429000"/>
          <p14:tracePt t="339264" x="4379913" y="3429000"/>
          <p14:tracePt t="339280" x="4400550" y="3429000"/>
          <p14:tracePt t="339297" x="4414838" y="3429000"/>
          <p14:tracePt t="339314" x="4437063" y="3429000"/>
          <p14:tracePt t="339331" x="4443413" y="3429000"/>
          <p14:tracePt t="339348" x="4471988" y="3422650"/>
          <p14:tracePt t="339364" x="4479925" y="3414713"/>
          <p14:tracePt t="339404" x="4486275" y="3408363"/>
          <p14:tracePt t="339420" x="4494213" y="3408363"/>
          <p14:tracePt t="339436" x="4514850" y="3400425"/>
          <p14:tracePt t="339444" x="4514850" y="3394075"/>
          <p14:tracePt t="339449" x="4522788" y="3379788"/>
          <p14:tracePt t="339464" x="4522788" y="3351213"/>
          <p14:tracePt t="339480" x="4522788" y="3336925"/>
          <p14:tracePt t="339498" x="4522788" y="3328988"/>
          <p14:tracePt t="339513" x="4522788" y="3314700"/>
          <p14:tracePt t="339531" x="4522788" y="3308350"/>
          <p14:tracePt t="339547" x="4522788" y="3300413"/>
          <p14:tracePt t="339563" x="4522788" y="3271838"/>
          <p14:tracePt t="339581" x="4514850" y="3236913"/>
          <p14:tracePt t="339596" x="4479925" y="3208338"/>
          <p14:tracePt t="339613" x="4471988" y="3200400"/>
          <p14:tracePt t="339660" x="4465638" y="3186113"/>
          <p14:tracePt t="339700" x="4457700" y="3179763"/>
          <p14:tracePt t="339708" x="4443413" y="3171825"/>
          <p14:tracePt t="339718" x="4437063" y="3171825"/>
          <p14:tracePt t="339730" x="4400550" y="3165475"/>
          <p14:tracePt t="339747" x="4394200" y="3165475"/>
          <p14:tracePt t="339763" x="4386263" y="3165475"/>
          <p14:tracePt t="339780" x="4365625" y="3165475"/>
          <p14:tracePt t="339797" x="4351338" y="3165475"/>
          <p14:tracePt t="339812" x="4329113" y="3165475"/>
          <p14:tracePt t="339830" x="4314825" y="3165475"/>
          <p14:tracePt t="339846" x="4294188" y="3165475"/>
          <p14:tracePt t="339863" x="4271963" y="3165475"/>
          <p14:tracePt t="339879" x="4243388" y="3186113"/>
          <p14:tracePt t="339924" x="4222750" y="3194050"/>
          <p14:tracePt t="339940" x="4214813" y="3194050"/>
          <p14:tracePt t="339972" x="4208463" y="3200400"/>
          <p14:tracePt t="339988" x="4200525" y="3200400"/>
          <p14:tracePt t="340005" x="4194175" y="3208338"/>
          <p14:tracePt t="340036" x="4179888" y="3222625"/>
          <p14:tracePt t="340084" x="4171950" y="3228975"/>
          <p14:tracePt t="340092" x="4165600" y="3236913"/>
          <p14:tracePt t="340100" x="4165600" y="3257550"/>
          <p14:tracePt t="340108" x="4165600" y="3265488"/>
          <p14:tracePt t="340116" x="4157663" y="3279775"/>
          <p14:tracePt t="340129" x="4157663" y="3294063"/>
          <p14:tracePt t="340145" x="4157663" y="3308350"/>
          <p14:tracePt t="340188" x="4157663" y="3314700"/>
          <p14:tracePt t="340197" x="4157663" y="3328988"/>
          <p14:tracePt t="340197" x="4157663" y="3336925"/>
          <p14:tracePt t="340213" x="4157663" y="3343275"/>
          <p14:tracePt t="340229" x="4157663" y="3351213"/>
          <p14:tracePt t="340246" x="4157663" y="3365500"/>
          <p14:tracePt t="340284" x="4157663" y="3386138"/>
          <p14:tracePt t="340296" x="4165600" y="3386138"/>
          <p14:tracePt t="340324" x="4179888" y="3394075"/>
          <p14:tracePt t="340365" x="4194175" y="3394075"/>
          <p14:tracePt t="340380" x="4200525" y="3394075"/>
          <p14:tracePt t="340388" x="4208463" y="3394075"/>
          <p14:tracePt t="340396" x="4222750" y="3394075"/>
          <p14:tracePt t="340412" x="4243388" y="3400425"/>
          <p14:tracePt t="340414" x="4251325" y="3400425"/>
          <p14:tracePt t="340429" x="4271963" y="3414713"/>
          <p14:tracePt t="340446" x="4279900" y="3414713"/>
          <p14:tracePt t="340462" x="4294188" y="3422650"/>
          <p14:tracePt t="340479" x="4314825" y="3422650"/>
          <p14:tracePt t="340496" x="4329113" y="3422650"/>
          <p14:tracePt t="340540" x="4337050" y="3422650"/>
          <p14:tracePt t="340556" x="4351338" y="3422650"/>
          <p14:tracePt t="340572" x="4357688" y="3422650"/>
          <p14:tracePt t="340588" x="4365625" y="3422650"/>
          <p14:tracePt t="340599" x="4371975" y="3422650"/>
          <p14:tracePt t="340612" x="4386263" y="3422650"/>
          <p14:tracePt t="340628" x="4394200" y="3422650"/>
          <p14:tracePt t="340645" x="4408488" y="3422650"/>
          <p14:tracePt t="340662" x="4422775" y="3414713"/>
          <p14:tracePt t="340679" x="4429125" y="3408363"/>
          <p14:tracePt t="340694" x="4443413" y="3400425"/>
          <p14:tracePt t="340712" x="4451350" y="3394075"/>
          <p14:tracePt t="340729" x="4457700" y="3379788"/>
          <p14:tracePt t="340745" x="4471988" y="3357563"/>
          <p14:tracePt t="340762" x="4479925" y="3336925"/>
          <p14:tracePt t="340778" x="4479925" y="3328988"/>
          <p14:tracePt t="340795" x="4486275" y="3308350"/>
          <p14:tracePt t="340812" x="4486275" y="3300413"/>
          <p14:tracePt t="340853" x="4486275" y="3294063"/>
          <p14:tracePt t="340858" x="4486275" y="3279775"/>
          <p14:tracePt t="340862" x="4486275" y="3265488"/>
          <p14:tracePt t="340878" x="4486275" y="3228975"/>
          <p14:tracePt t="340896" x="4486275" y="3200400"/>
          <p14:tracePt t="340911" x="4486275" y="3179763"/>
          <p14:tracePt t="340928" x="4486275" y="3151188"/>
          <p14:tracePt t="340945" x="4486275" y="3136900"/>
          <p14:tracePt t="340961" x="4486275" y="3128963"/>
          <p14:tracePt t="340978" x="4471988" y="3114675"/>
          <p14:tracePt t="341020" x="4465638" y="3108325"/>
          <p14:tracePt t="341028" x="4451350" y="3100388"/>
          <p14:tracePt t="341036" x="4437063" y="3100388"/>
          <p14:tracePt t="341045" x="4400550" y="3094038"/>
          <p14:tracePt t="341061" x="4379913" y="3079750"/>
          <p14:tracePt t="341078" x="4357688" y="3079750"/>
          <p14:tracePt t="341095" x="4314825" y="3079750"/>
          <p14:tracePt t="341111" x="4271963" y="3079750"/>
          <p14:tracePt t="341128" x="4237038" y="3079750"/>
          <p14:tracePt t="341144" x="4200525" y="3079750"/>
          <p14:tracePt t="341161" x="4194175" y="3079750"/>
          <p14:tracePt t="341177" x="4179888" y="3079750"/>
          <p14:tracePt t="341194" x="4165600" y="3079750"/>
          <p14:tracePt t="341211" x="4143375" y="3079750"/>
          <p14:tracePt t="341229" x="4114800" y="3086100"/>
          <p14:tracePt t="341245" x="4094163" y="3094038"/>
          <p14:tracePt t="341261" x="4079875" y="3114675"/>
          <p14:tracePt t="341278" x="4065588" y="3128963"/>
          <p14:tracePt t="341294" x="4057650" y="3136900"/>
          <p14:tracePt t="341311" x="4037013" y="3157538"/>
          <p14:tracePt t="341327" x="4029075" y="3165475"/>
          <p14:tracePt t="341343" x="4022725" y="3171825"/>
          <p14:tracePt t="341360" x="4014788" y="3186113"/>
          <p14:tracePt t="341378" x="4014788" y="3194050"/>
          <p14:tracePt t="341394" x="4014788" y="3222625"/>
          <p14:tracePt t="341410" x="4014788" y="3236913"/>
          <p14:tracePt t="341427" x="4014788" y="3271838"/>
          <p14:tracePt t="341444" x="4014788" y="3294063"/>
          <p14:tracePt t="341461" x="4014788" y="3314700"/>
          <p14:tracePt t="341477" x="4014788" y="3336925"/>
          <p14:tracePt t="341494" x="4014788" y="3343275"/>
          <p14:tracePt t="341511" x="4014788" y="3351213"/>
          <p14:tracePt t="341527" x="4014788" y="3371850"/>
          <p14:tracePt t="341543" x="4014788" y="3379788"/>
          <p14:tracePt t="341560" x="4029075" y="3394075"/>
          <p14:tracePt t="341577" x="4043363" y="3414713"/>
          <p14:tracePt t="341594" x="4051300" y="3422650"/>
          <p14:tracePt t="341610" x="4057650" y="3422650"/>
          <p14:tracePt t="341626" x="4065588" y="3429000"/>
          <p14:tracePt t="341669" x="4071938" y="3429000"/>
          <p14:tracePt t="341674" x="4079875" y="3429000"/>
          <p14:tracePt t="341677" x="4114800" y="3429000"/>
          <p14:tracePt t="341694" x="4137025" y="3436938"/>
          <p14:tracePt t="341710" x="4157663" y="3443288"/>
          <p14:tracePt t="341728" x="4179888" y="3443288"/>
          <p14:tracePt t="341744" x="4208463" y="3451225"/>
          <p14:tracePt t="341761" x="4222750" y="3457575"/>
          <p14:tracePt t="341777" x="4257675" y="3457575"/>
          <p14:tracePt t="341793" x="4271963" y="3465513"/>
          <p14:tracePt t="341845" x="4279900" y="3465513"/>
          <p14:tracePt t="341853" x="4294188" y="3465513"/>
          <p14:tracePt t="341862" x="4300538" y="3465513"/>
          <p14:tracePt t="341876" x="4314825" y="3465513"/>
          <p14:tracePt t="341893" x="4337050" y="3465513"/>
          <p14:tracePt t="341909" x="4343400" y="3465513"/>
          <p14:tracePt t="341926" x="4357688" y="3465513"/>
          <p14:tracePt t="341943" x="4379913" y="3465513"/>
          <p14:tracePt t="341959" x="4386263" y="3465513"/>
          <p14:tracePt t="341996" x="4422775" y="3465513"/>
          <p14:tracePt t="342028" x="4429125" y="3457575"/>
          <p14:tracePt t="342060" x="4437063" y="3443288"/>
          <p14:tracePt t="342069" x="4443413" y="3422650"/>
          <p14:tracePt t="342077" x="4465638" y="3371850"/>
          <p14:tracePt t="342093" x="4465638" y="3343275"/>
          <p14:tracePt t="342109" x="4465638" y="3328988"/>
          <p14:tracePt t="342127" x="4471988" y="3300413"/>
          <p14:tracePt t="342142" x="4471988" y="3294063"/>
          <p14:tracePt t="342159" x="4471988" y="3271838"/>
          <p14:tracePt t="342176" x="4471988" y="3257550"/>
          <p14:tracePt t="342193" x="4471988" y="3222625"/>
          <p14:tracePt t="342209" x="4471988" y="3186113"/>
          <p14:tracePt t="342227" x="4471988" y="3179763"/>
          <p14:tracePt t="342243" x="4471988" y="3171825"/>
          <p14:tracePt t="342292" x="4471988" y="3165475"/>
          <p14:tracePt t="342300" x="4471988" y="3157538"/>
          <p14:tracePt t="342333" x="4451350" y="3143250"/>
          <p14:tracePt t="342343" x="4422775" y="3136900"/>
          <p14:tracePt t="342343" x="4394200" y="3136900"/>
          <p14:tracePt t="342359" x="4343400" y="3122613"/>
          <p14:tracePt t="342376" x="4300538" y="3114675"/>
          <p14:tracePt t="342392" x="4286250" y="3114675"/>
          <p14:tracePt t="342409" x="4257675" y="3114675"/>
          <p14:tracePt t="342427" x="4251325" y="3114675"/>
          <p14:tracePt t="342442" x="4222750" y="3114675"/>
          <p14:tracePt t="342460" x="4208463" y="3114675"/>
          <p14:tracePt t="342509" x="4200525" y="3114675"/>
          <p14:tracePt t="342524" x="4186238" y="3114675"/>
          <p14:tracePt t="342529" x="4179888" y="3114675"/>
          <p14:tracePt t="342542" x="4171950" y="3114675"/>
          <p14:tracePt t="342559" x="4151313" y="3114675"/>
          <p14:tracePt t="342576" x="4143375" y="3114675"/>
          <p14:tracePt t="342592" x="4122738" y="3128963"/>
          <p14:tracePt t="342610" x="4100513" y="3151188"/>
          <p14:tracePt t="342626" x="4086225" y="3171825"/>
          <p14:tracePt t="342643" x="4079875" y="3194050"/>
          <p14:tracePt t="342659" x="4057650" y="3228975"/>
          <p14:tracePt t="342676" x="4057650" y="3251200"/>
          <p14:tracePt t="342693" x="4057650" y="3265488"/>
          <p14:tracePt t="342709" x="4057650" y="3286125"/>
          <p14:tracePt t="342725" x="4065588" y="3300413"/>
          <p14:tracePt t="342742" x="4071938" y="3308350"/>
          <p14:tracePt t="342759" x="4094163" y="3314700"/>
          <p14:tracePt t="342776" x="4100513" y="3322638"/>
          <p14:tracePt t="342792" x="4108450" y="3328988"/>
          <p14:tracePt t="342809" x="4114800" y="3336925"/>
          <p14:tracePt t="342826" x="4129088" y="3343275"/>
          <p14:tracePt t="342876" x="4137025" y="3343275"/>
          <p14:tracePt t="342892" x="4143375" y="3351213"/>
          <p14:tracePt t="342908" x="4157663" y="3351213"/>
          <p14:tracePt t="342940" x="4171950" y="3371850"/>
          <p14:tracePt t="342980" x="4179888" y="3371850"/>
          <p14:tracePt t="342988" x="4200525" y="3379788"/>
          <p14:tracePt t="343020" x="4208463" y="3379788"/>
          <p14:tracePt t="343092" x="4214813" y="3379788"/>
          <p14:tracePt t="343100" x="4222750" y="3379788"/>
          <p14:tracePt t="343108" x="4237038" y="3379788"/>
          <p14:tracePt t="343120" x="4243388" y="3379788"/>
          <p14:tracePt t="343252" x="4251325" y="3379788"/>
          <p14:tracePt t="343356" x="4257675" y="3379788"/>
          <p14:tracePt t="343388" x="4271963" y="3379788"/>
          <p14:tracePt t="343397" x="4279900" y="3379788"/>
          <p14:tracePt t="343404" x="4286250" y="3379788"/>
          <p14:tracePt t="343416" x="4294188" y="3371850"/>
          <p14:tracePt t="343668" x="4300538" y="3365500"/>
          <p14:tracePt t="343676" x="4308475" y="3365500"/>
          <p14:tracePt t="343678" x="4314825" y="3365500"/>
          <p14:tracePt t="343691" x="4322763" y="3357563"/>
          <p14:tracePt t="343812" x="4329113" y="3357563"/>
          <p14:tracePt t="343860" x="4337050" y="3351213"/>
          <p14:tracePt t="343869" x="4343400" y="3343275"/>
          <p14:tracePt t="343948" x="4357688" y="3343275"/>
          <p14:tracePt t="343964" x="4371975" y="3336925"/>
          <p14:tracePt t="344013" x="4379913" y="3328988"/>
          <p14:tracePt t="344044" x="4386263" y="3328988"/>
          <p14:tracePt t="344060" x="4394200" y="3322638"/>
          <p14:tracePt t="344077" x="4408488" y="3300413"/>
          <p14:tracePt t="344116" x="4429125" y="3294063"/>
          <p14:tracePt t="344122" x="4437063" y="3294063"/>
          <p14:tracePt t="344141" x="4451350" y="3286125"/>
          <p14:tracePt t="344412" x="4457700" y="3286125"/>
          <p14:tracePt t="344444" x="4457700" y="3294063"/>
          <p14:tracePt t="344452" x="4443413" y="3300413"/>
          <p14:tracePt t="344461" x="4429125" y="3300413"/>
          <p14:tracePt t="344473" x="4379913" y="3308350"/>
          <p14:tracePt t="344489" x="4314825" y="3308350"/>
          <p14:tracePt t="344507" x="4271963" y="3308350"/>
          <p14:tracePt t="344522" x="4208463" y="3308350"/>
          <p14:tracePt t="344522" x="4179888" y="3308350"/>
          <p14:tracePt t="344541" x="4071938" y="3308350"/>
          <p14:tracePt t="344557" x="3951288" y="3308350"/>
          <p14:tracePt t="344573" x="3829050" y="3308350"/>
          <p14:tracePt t="344589" x="3679825" y="3351213"/>
          <p14:tracePt t="344606" x="3508375" y="3371850"/>
          <p14:tracePt t="344623" x="3343275" y="3386138"/>
          <p14:tracePt t="344639" x="3214688" y="3408363"/>
          <p14:tracePt t="344656" x="3094038" y="3429000"/>
          <p14:tracePt t="344672" x="3014663" y="3429000"/>
          <p14:tracePt t="344689" x="2922588" y="3443288"/>
          <p14:tracePt t="344705" x="2843213" y="3465513"/>
          <p14:tracePt t="344723" x="2765425" y="3465513"/>
          <p14:tracePt t="344738" x="2700338" y="3465513"/>
          <p14:tracePt t="344738" x="2651125" y="3465513"/>
          <p14:tracePt t="344756" x="2571750" y="3465513"/>
          <p14:tracePt t="344772" x="2522538" y="3465513"/>
          <p14:tracePt t="344790" x="2486025" y="3465513"/>
          <p14:tracePt t="344806" x="2443163" y="3465513"/>
          <p14:tracePt t="344822" x="2408238" y="3465513"/>
          <p14:tracePt t="344838" x="2343150" y="3465513"/>
          <p14:tracePt t="344856" x="2193925" y="3465513"/>
          <p14:tracePt t="344873" x="1985963" y="3465513"/>
          <p14:tracePt t="344889" x="1743075" y="3465513"/>
          <p14:tracePt t="344906" x="1571625" y="3465513"/>
          <p14:tracePt t="344922" x="1479550" y="3457575"/>
          <p14:tracePt t="344939" x="1436688" y="3451225"/>
          <p14:tracePt t="344956" x="1408113" y="3451225"/>
          <p14:tracePt t="344973" x="1393825" y="3451225"/>
          <p14:tracePt t="344989" x="1365250" y="3443288"/>
          <p14:tracePt t="345005" x="1336675" y="3443288"/>
          <p14:tracePt t="345022" x="1265238" y="3422650"/>
          <p14:tracePt t="345040" x="1257300" y="3414713"/>
          <p14:tracePt t="345056" x="1228725" y="3408363"/>
          <p14:tracePt t="345072" x="1222375" y="3400425"/>
          <p14:tracePt t="345089" x="1214438" y="3394075"/>
          <p14:tracePt t="345105" x="1214438" y="3379788"/>
          <p14:tracePt t="345121" x="1214438" y="3357563"/>
          <p14:tracePt t="345138" x="1214438" y="3343275"/>
          <p14:tracePt t="345155" x="1214438" y="3308350"/>
          <p14:tracePt t="345172" x="1214438" y="3279775"/>
          <p14:tracePt t="345189" x="1214438" y="3271838"/>
          <p14:tracePt t="345205" x="1214438" y="3243263"/>
          <p14:tracePt t="345222" x="1222375" y="3222625"/>
          <p14:tracePt t="345239" x="1236663" y="3200400"/>
          <p14:tracePt t="345255" x="1250950" y="3186113"/>
          <p14:tracePt t="345273" x="1265238" y="3179763"/>
          <p14:tracePt t="345289" x="1308100" y="3157538"/>
          <p14:tracePt t="345305" x="1322388" y="3143250"/>
          <p14:tracePt t="345322" x="1336675" y="3143250"/>
          <p14:tracePt t="345338" x="1343025" y="3136900"/>
          <p14:tracePt t="345356" x="1357313" y="3136900"/>
          <p14:tracePt t="345371" x="1385888" y="3128963"/>
          <p14:tracePt t="345389" x="1414463" y="3128963"/>
          <p14:tracePt t="345405" x="1457325" y="3128963"/>
          <p14:tracePt t="345422" x="1471613" y="3128963"/>
          <p14:tracePt t="345438" x="1479550" y="3128963"/>
          <p14:tracePt t="345476" x="1493838" y="3128963"/>
          <p14:tracePt t="345484" x="1500188" y="3128963"/>
          <p14:tracePt t="345492" x="1536700" y="3128963"/>
          <p14:tracePt t="345505" x="1543050" y="3128963"/>
          <p14:tracePt t="345521" x="1565275" y="3128963"/>
          <p14:tracePt t="345539" x="1585913" y="3128963"/>
          <p14:tracePt t="345554" x="1608138" y="3128963"/>
          <p14:tracePt t="345572" x="1657350" y="3151188"/>
          <p14:tracePt t="345588" x="1685925" y="3165475"/>
          <p14:tracePt t="345606" x="1693863" y="3165475"/>
          <p14:tracePt t="345668" x="1700213" y="3171825"/>
          <p14:tracePt t="345676" x="1700213" y="3186113"/>
          <p14:tracePt t="345679" x="1708150" y="3194050"/>
          <p14:tracePt t="345687" x="1708150" y="3236913"/>
          <p14:tracePt t="345704" x="1708150" y="3257550"/>
          <p14:tracePt t="345721" x="1708150" y="3265488"/>
          <p14:tracePt t="345737" x="1700213" y="3279775"/>
          <p14:tracePt t="345755" x="1693863" y="3279775"/>
          <p14:tracePt t="345770" x="1657350" y="3286125"/>
          <p14:tracePt t="345788" x="1565275" y="3308350"/>
          <p14:tracePt t="345805" x="1514475" y="3308350"/>
          <p14:tracePt t="345821" x="1479550" y="3308350"/>
          <p14:tracePt t="345838" x="1450975" y="3308350"/>
          <p14:tracePt t="345854" x="1436688" y="3308350"/>
          <p14:tracePt t="345871" x="1414463" y="3308350"/>
          <p14:tracePt t="345887" x="1400175" y="3308350"/>
          <p14:tracePt t="345904" x="1371600" y="3308350"/>
          <p14:tracePt t="345920" x="1322388" y="3308350"/>
          <p14:tracePt t="345937" x="1293813" y="3286125"/>
          <p14:tracePt t="345954" x="1250950" y="3251200"/>
          <p14:tracePt t="345970" x="1236663" y="3243263"/>
          <p14:tracePt t="345970" x="1228725" y="3236913"/>
          <p14:tracePt t="345989" x="1228725" y="3222625"/>
          <p14:tracePt t="346004" x="1228725" y="3194050"/>
          <p14:tracePt t="346021" x="1228725" y="3186113"/>
          <p14:tracePt t="346037" x="1228725" y="3157538"/>
          <p14:tracePt t="346055" x="1236663" y="3143250"/>
          <p14:tracePt t="346070" x="1243013" y="3136900"/>
          <p14:tracePt t="346088" x="1265238" y="3128963"/>
          <p14:tracePt t="346104" x="1300163" y="3128963"/>
          <p14:tracePt t="346120" x="1414463" y="3108325"/>
          <p14:tracePt t="346141" x="1457325" y="3108325"/>
          <p14:tracePt t="346153" x="1500188" y="3108325"/>
          <p14:tracePt t="346171" x="1514475" y="3108325"/>
          <p14:tracePt t="346186" x="1543050" y="3108325"/>
          <p14:tracePt t="346186" x="1565275" y="3108325"/>
          <p14:tracePt t="346205" x="1608138" y="3114675"/>
          <p14:tracePt t="346221" x="1636713" y="3151188"/>
          <p14:tracePt t="346268" x="1643063" y="3157538"/>
          <p14:tracePt t="346276" x="1643063" y="3186113"/>
          <p14:tracePt t="346284" x="1643063" y="3194050"/>
          <p14:tracePt t="346303" x="1643063" y="3214688"/>
          <p14:tracePt t="346308" x="1643063" y="3228975"/>
          <p14:tracePt t="346321" x="1643063" y="3251200"/>
          <p14:tracePt t="346337" x="1643063" y="3257550"/>
          <p14:tracePt t="346354" x="1643063" y="3265488"/>
          <p14:tracePt t="346404" x="1651000" y="3271838"/>
          <p14:tracePt t="346412" x="1679575" y="3279775"/>
          <p14:tracePt t="346421" x="1736725" y="3279775"/>
          <p14:tracePt t="346437" x="1814513" y="3279775"/>
          <p14:tracePt t="346454" x="1900238" y="3279775"/>
          <p14:tracePt t="346469" x="1993900" y="3279775"/>
          <p14:tracePt t="346487" x="2093913" y="3279775"/>
          <p14:tracePt t="346504" x="2257425" y="3308350"/>
          <p14:tracePt t="346520" x="2379663" y="3308350"/>
          <p14:tracePt t="346537" x="2571750" y="3308350"/>
          <p14:tracePt t="346553" x="2722563" y="3308350"/>
          <p14:tracePt t="346570" x="2865438" y="3308350"/>
          <p14:tracePt t="346586" x="2957513" y="3308350"/>
          <p14:tracePt t="346603" x="3036888" y="3314700"/>
          <p14:tracePt t="346621" x="3094038" y="3328988"/>
          <p14:tracePt t="346637" x="3151188" y="3328988"/>
          <p14:tracePt t="346653" x="3228975" y="3328988"/>
          <p14:tracePt t="346669" x="3314700" y="3328988"/>
          <p14:tracePt t="346687" x="3371850" y="3336925"/>
          <p14:tracePt t="346703" x="3414713" y="3336925"/>
          <p14:tracePt t="346720" x="3471863" y="3365500"/>
          <p14:tracePt t="346736" x="3529013" y="3371850"/>
          <p14:tracePt t="346753" x="3600450" y="3371850"/>
          <p14:tracePt t="346770" x="3679825" y="3386138"/>
          <p14:tracePt t="346786" x="3765550" y="3386138"/>
          <p14:tracePt t="346803" x="3871913" y="3386138"/>
          <p14:tracePt t="346819" x="4029075" y="3386138"/>
          <p14:tracePt t="346837" x="4086225" y="3386138"/>
          <p14:tracePt t="346853" x="4137025" y="3386138"/>
          <p14:tracePt t="346870" x="4171950" y="3386138"/>
          <p14:tracePt t="346886" x="4200525" y="3386138"/>
          <p14:tracePt t="346903" x="4214813" y="3386138"/>
          <p14:tracePt t="346919" x="4229100" y="3386138"/>
          <p14:tracePt t="346936" x="4243388" y="3386138"/>
          <p14:tracePt t="346952" x="4265613" y="3386138"/>
          <p14:tracePt t="346969" x="4308475" y="3386138"/>
          <p14:tracePt t="346986" x="4351338" y="3386138"/>
          <p14:tracePt t="347002" x="4394200" y="3386138"/>
          <p14:tracePt t="347020" x="4414838" y="3386138"/>
          <p14:tracePt t="347020" x="4443413" y="3386138"/>
          <p14:tracePt t="347036" x="4486275" y="3386138"/>
          <p14:tracePt t="347053" x="4543425" y="3386138"/>
          <p14:tracePt t="347070" x="4637088" y="3386138"/>
          <p14:tracePt t="347085" x="4737100" y="3386138"/>
          <p14:tracePt t="347102" x="4800600" y="3386138"/>
          <p14:tracePt t="347119" x="4879975" y="3386138"/>
          <p14:tracePt t="347136" x="4937125" y="3386138"/>
          <p14:tracePt t="347152" x="4994275" y="3386138"/>
          <p14:tracePt t="347169" x="5072063" y="3386138"/>
          <p14:tracePt t="347186" x="5172075" y="3386138"/>
          <p14:tracePt t="347202" x="5265738" y="3386138"/>
          <p14:tracePt t="347219" x="5343525" y="3386138"/>
          <p14:tracePt t="347236" x="5486400" y="3386138"/>
          <p14:tracePt t="347253" x="5543550" y="3351213"/>
          <p14:tracePt t="347268" x="5580063" y="3351213"/>
          <p14:tracePt t="347285" x="5672138" y="3328988"/>
          <p14:tracePt t="347302" x="5780088" y="3308350"/>
          <p14:tracePt t="347335" x="5972175" y="3279775"/>
          <p14:tracePt t="347336" x="6086475" y="3271838"/>
          <p14:tracePt t="347353" x="6172200" y="3271838"/>
          <p14:tracePt t="347368" x="6200775" y="3271838"/>
          <p14:tracePt t="347386" x="6215063" y="3271838"/>
          <p14:tracePt t="347402" x="6223000" y="3271838"/>
          <p14:tracePt t="347620" x="6194425" y="3271838"/>
          <p14:tracePt t="347628" x="6186488" y="3271838"/>
          <p14:tracePt t="347636" x="6180138" y="3271838"/>
          <p14:tracePt t="347644" x="6172200" y="3271838"/>
          <p14:tracePt t="347651" x="6137275" y="3271838"/>
          <p14:tracePt t="347668" x="6100763" y="3271838"/>
          <p14:tracePt t="347685" x="6094413" y="3271838"/>
          <p14:tracePt t="347701" x="6065838" y="3271838"/>
          <p14:tracePt t="347718" x="6029325" y="3271838"/>
          <p14:tracePt t="347735" x="5980113" y="3271838"/>
          <p14:tracePt t="347751" x="5951538" y="3271838"/>
          <p14:tracePt t="347768" x="5929313" y="3271838"/>
          <p14:tracePt t="347804" x="5915025" y="3271838"/>
          <p14:tracePt t="347821" x="5908675" y="3271838"/>
          <p14:tracePt t="347836" x="5894388" y="3271838"/>
          <p14:tracePt t="347851" x="5880100" y="3271838"/>
          <p14:tracePt t="347851" x="5829300" y="3271838"/>
          <p14:tracePt t="347868" x="5794375" y="3271838"/>
          <p14:tracePt t="347885" x="5772150" y="3271838"/>
          <p14:tracePt t="347902" x="5737225" y="3271838"/>
          <p14:tracePt t="347917" x="5686425" y="3271838"/>
          <p14:tracePt t="347935" x="5651500" y="3271838"/>
          <p14:tracePt t="347951" x="5608638" y="3271838"/>
          <p14:tracePt t="347967" x="5586413" y="3271838"/>
          <p14:tracePt t="347984" x="5572125" y="3271838"/>
          <p14:tracePt t="348001" x="5529263" y="3294063"/>
          <p14:tracePt t="348018" x="5500688" y="3294063"/>
          <p14:tracePt t="348034" x="5480050" y="3294063"/>
          <p14:tracePt t="348051" x="5451475" y="3300413"/>
          <p14:tracePt t="348068" x="5422900" y="3300413"/>
          <p14:tracePt t="348116" x="5414963" y="3300413"/>
          <p14:tracePt t="348156" x="5408613" y="3300413"/>
          <p14:tracePt t="348156" x="5380038" y="3308350"/>
          <p14:tracePt t="348172" x="5357813" y="3308350"/>
          <p14:tracePt t="348180" x="5343525" y="3308350"/>
          <p14:tracePt t="348188" x="5322888" y="3308350"/>
          <p14:tracePt t="348202" x="5286375" y="3308350"/>
          <p14:tracePt t="348217" x="5280025" y="3308350"/>
          <p14:tracePt t="348316" x="5265738" y="3308350"/>
          <p14:tracePt t="348325" x="5257800" y="3308350"/>
          <p14:tracePt t="348340" x="5243513" y="3308350"/>
          <p14:tracePt t="348348" x="5222875" y="3308350"/>
          <p14:tracePt t="348353" x="5180013" y="3308350"/>
          <p14:tracePt t="348368" x="5137150" y="3308350"/>
          <p14:tracePt t="348384" x="5114925" y="3308350"/>
          <p14:tracePt t="348401" x="5080000" y="3308350"/>
          <p14:tracePt t="348417" x="5057775" y="3308350"/>
          <p14:tracePt t="348435" x="5051425" y="3308350"/>
          <p14:tracePt t="348451" x="5037138" y="3308350"/>
          <p14:tracePt t="348467" x="4994275" y="3308350"/>
          <p14:tracePt t="348467" x="4965700" y="3308350"/>
          <p14:tracePt t="348484" x="4886325" y="3308350"/>
          <p14:tracePt t="348501" x="4808538" y="3308350"/>
          <p14:tracePt t="348517" x="4729163" y="3308350"/>
          <p14:tracePt t="348533" x="4665663" y="3308350"/>
          <p14:tracePt t="348551" x="4600575" y="3308350"/>
          <p14:tracePt t="348567" x="4529138" y="3308350"/>
          <p14:tracePt t="348584" x="4443413" y="3308350"/>
          <p14:tracePt t="348600" x="4400550" y="3308350"/>
          <p14:tracePt t="348618" x="4394200" y="3308350"/>
          <p14:tracePt t="348676" x="4386263" y="3308350"/>
          <p14:tracePt t="348683" x="4357688" y="3308350"/>
          <p14:tracePt t="348685" x="4314825" y="3308350"/>
          <p14:tracePt t="348701" x="4257675" y="3308350"/>
          <p14:tracePt t="348717" x="4214813" y="3308350"/>
          <p14:tracePt t="348734" x="4194175" y="3308350"/>
          <p14:tracePt t="348750" x="4186238" y="3308350"/>
          <p14:tracePt t="348767" x="4179888" y="3308350"/>
          <p14:tracePt t="348804" x="4171950" y="3308350"/>
          <p14:tracePt t="350540" x="4179888" y="3308350"/>
          <p14:tracePt t="350612" x="4186238" y="3308350"/>
          <p14:tracePt t="350628" x="4194175" y="3308350"/>
          <p14:tracePt t="350660" x="4208463" y="3308350"/>
          <p14:tracePt t="350676" x="4214813" y="3308350"/>
          <p14:tracePt t="350692" x="4222750" y="3308350"/>
          <p14:tracePt t="350700" x="4229100" y="3308350"/>
          <p14:tracePt t="350717" x="4237038" y="3300413"/>
          <p14:tracePt t="350732" x="4243388" y="3300413"/>
          <p14:tracePt t="350748" x="4251325" y="3300413"/>
          <p14:tracePt t="350756" x="4257675" y="3294063"/>
          <p14:tracePt t="350804" x="4265613" y="3294063"/>
          <p14:tracePt t="350812" x="4279900" y="3294063"/>
          <p14:tracePt t="350860" x="4294188" y="3294063"/>
          <p14:tracePt t="351188" x="4308475" y="3286125"/>
          <p14:tracePt t="351220" x="4322763" y="3271838"/>
          <p14:tracePt t="351364" x="4329113" y="3271838"/>
          <p14:tracePt t="351404" x="4337050" y="3271838"/>
          <p14:tracePt t="351412" x="4343400" y="3271838"/>
          <p14:tracePt t="351427" x="4357688" y="3271838"/>
          <p14:tracePt t="352276" x="4365625" y="3271838"/>
          <p14:tracePt t="352604" x="4400550" y="3314700"/>
          <p14:tracePt t="352612" x="4508500" y="3429000"/>
          <p14:tracePt t="352617" x="4557713" y="3479800"/>
          <p14:tracePt t="352628" x="4672013" y="3565525"/>
          <p14:tracePt t="352644" x="4694238" y="3586163"/>
          <p14:tracePt t="352772" x="4694238" y="3594100"/>
          <p14:tracePt t="352788" x="4679950" y="3594100"/>
          <p14:tracePt t="352800" x="4665663" y="3600450"/>
          <p14:tracePt t="352820" x="4657725" y="3600450"/>
          <p14:tracePt t="352828" x="4643438" y="3600450"/>
          <p14:tracePt t="352837" x="4622800" y="3614738"/>
          <p14:tracePt t="352846" x="4600575" y="3629025"/>
          <p14:tracePt t="352861" x="4586288" y="3629025"/>
          <p14:tracePt t="352878" x="4579938" y="3629025"/>
          <p14:tracePt t="352894" x="4557713" y="3629025"/>
          <p14:tracePt t="352912" x="4514850" y="3629025"/>
          <p14:tracePt t="352927" x="4500563" y="3629025"/>
          <p14:tracePt t="352943" x="4479925" y="3629025"/>
          <p14:tracePt t="352960" x="4465638" y="3629025"/>
          <p14:tracePt t="352976" x="4457700" y="3622675"/>
          <p14:tracePt t="352994" x="4422775" y="3594100"/>
          <p14:tracePt t="353010" x="4408488" y="3551238"/>
          <p14:tracePt t="353027" x="4365625" y="3508375"/>
          <p14:tracePt t="353044" x="4351338" y="3494088"/>
          <p14:tracePt t="353061" x="4337050" y="3479800"/>
          <p14:tracePt t="353078" x="4329113" y="3471863"/>
          <p14:tracePt t="353094" x="4329113" y="3457575"/>
          <p14:tracePt t="353110" x="4308475" y="3429000"/>
          <p14:tracePt t="353127" x="4300538" y="3414713"/>
          <p14:tracePt t="353144" x="4300538" y="3394075"/>
          <p14:tracePt t="353160" x="4294188" y="3379788"/>
          <p14:tracePt t="353177" x="4294188" y="3343275"/>
          <p14:tracePt t="353194" x="4294188" y="3336925"/>
          <p14:tracePt t="353211" x="4294188" y="3314700"/>
          <p14:tracePt t="353228" x="4294188" y="3300413"/>
          <p14:tracePt t="353261" x="4294188" y="3286125"/>
          <p14:tracePt t="353261" x="4294188" y="3279775"/>
          <p14:tracePt t="353388" x="4271963" y="3286125"/>
          <p14:tracePt t="353396" x="4251325" y="3294063"/>
          <p14:tracePt t="353410" x="4237038" y="3294063"/>
          <p14:tracePt t="353516" x="4229100" y="3294063"/>
          <p14:tracePt t="353524" x="4229100" y="3286125"/>
          <p14:tracePt t="353532" x="4237038" y="3271838"/>
          <p14:tracePt t="353544" x="4243388" y="3265488"/>
          <p14:tracePt t="353559" x="4257675" y="3257550"/>
          <p14:tracePt t="353956" x="4271963" y="3257550"/>
          <p14:tracePt t="353964" x="4314825" y="3257550"/>
          <p14:tracePt t="353972" x="4357688" y="3265488"/>
          <p14:tracePt t="353980" x="4400550" y="3286125"/>
          <p14:tracePt t="353992" x="4443413" y="3294063"/>
          <p14:tracePt t="354010" x="4486275" y="3294063"/>
          <p14:tracePt t="354026" x="4557713" y="3294063"/>
          <p14:tracePt t="354043" x="4600575" y="3294063"/>
          <p14:tracePt t="354043" x="4629150" y="3294063"/>
          <p14:tracePt t="354061" x="4637088" y="3294063"/>
          <p14:tracePt t="354075" x="4651375" y="3286125"/>
          <p14:tracePt t="354116" x="4657725" y="3286125"/>
          <p14:tracePt t="354124" x="4665663" y="3279775"/>
          <p14:tracePt t="354132" x="4679950" y="3279775"/>
          <p14:tracePt t="354143" x="4714875" y="3279775"/>
          <p14:tracePt t="354158" x="4765675" y="3279775"/>
          <p14:tracePt t="354176" x="4843463" y="3279775"/>
          <p14:tracePt t="354191" x="4908550" y="3279775"/>
          <p14:tracePt t="354209" x="5000625" y="3279775"/>
          <p14:tracePt t="354225" x="5086350" y="3279775"/>
          <p14:tracePt t="354242" x="5180013" y="3279775"/>
          <p14:tracePt t="354259" x="5300663" y="3279775"/>
          <p14:tracePt t="354275" x="5443538" y="3279775"/>
          <p14:tracePt t="354293" x="5508625" y="3279775"/>
          <p14:tracePt t="354308" x="5565775" y="3279775"/>
          <p14:tracePt t="354326" x="5608638" y="3279775"/>
          <p14:tracePt t="354342" x="5643563" y="3279775"/>
          <p14:tracePt t="354359" x="5694363" y="3279775"/>
          <p14:tracePt t="354375" x="5757863" y="3279775"/>
          <p14:tracePt t="354392" x="5851525" y="3279775"/>
          <p14:tracePt t="354408" x="5972175" y="3279775"/>
          <p14:tracePt t="354425" x="6100763" y="3279775"/>
          <p14:tracePt t="354443" x="6186488" y="3279775"/>
          <p14:tracePt t="354458" x="6243638" y="3279775"/>
          <p14:tracePt t="354476" x="6329363" y="3279775"/>
          <p14:tracePt t="354492" x="6372225" y="3279775"/>
          <p14:tracePt t="354509" x="6415088" y="3279775"/>
          <p14:tracePt t="354525" x="6429375" y="3279775"/>
          <p14:tracePt t="354543" x="6437313" y="3279775"/>
          <p14:tracePt t="354596" x="6451600" y="3279775"/>
          <p14:tracePt t="354604" x="6457950" y="3279775"/>
          <p14:tracePt t="354612" x="6480175" y="3286125"/>
          <p14:tracePt t="354616" x="6500813" y="3286125"/>
          <p14:tracePt t="354624" x="6557963" y="3294063"/>
          <p14:tracePt t="354641" x="6600825" y="3294063"/>
          <p14:tracePt t="354658" x="6608763" y="3294063"/>
          <p14:tracePt t="354700" x="6629400" y="3294063"/>
          <p14:tracePt t="354708" x="6637338" y="3294063"/>
          <p14:tracePt t="354716" x="6651625" y="3294063"/>
          <p14:tracePt t="354725" x="6680200" y="3294063"/>
          <p14:tracePt t="354741" x="6715125" y="3294063"/>
          <p14:tracePt t="354758" x="6723063" y="3294063"/>
          <p14:tracePt t="354774" x="6729413" y="3294063"/>
          <p14:tracePt t="354792" x="6743700" y="3294063"/>
          <p14:tracePt t="354808" x="6751638" y="3294063"/>
          <p14:tracePt t="354824" x="6757988" y="3294063"/>
          <p14:tracePt t="354842" x="6765925" y="3294063"/>
          <p14:tracePt t="355268" x="6765925" y="3308350"/>
          <p14:tracePt t="355275" x="6751638" y="3322638"/>
          <p14:tracePt t="355275" x="6694488" y="3328988"/>
          <p14:tracePt t="355292" x="6637338" y="3357563"/>
          <p14:tracePt t="355293" x="6543675" y="3379788"/>
          <p14:tracePt t="355308" x="6243638" y="3457575"/>
          <p14:tracePt t="355325" x="5986463" y="3486150"/>
          <p14:tracePt t="355341" x="5622925" y="3529013"/>
          <p14:tracePt t="355358" x="5251450" y="3543300"/>
          <p14:tracePt t="355373" x="4908550" y="3543300"/>
          <p14:tracePt t="355391" x="4637088" y="3543300"/>
          <p14:tracePt t="355407" x="4379913" y="3543300"/>
          <p14:tracePt t="355423" x="4143375" y="3543300"/>
          <p14:tracePt t="355441" x="3836988" y="3543300"/>
          <p14:tracePt t="355456" x="3543300" y="3543300"/>
          <p14:tracePt t="355474" x="3286125" y="3543300"/>
          <p14:tracePt t="355490" x="3094038" y="3557588"/>
          <p14:tracePt t="355507" x="2879725" y="3594100"/>
          <p14:tracePt t="355524" x="2779713" y="3594100"/>
          <p14:tracePt t="355541" x="2622550" y="3594100"/>
          <p14:tracePt t="355558" x="2443163" y="3594100"/>
          <p14:tracePt t="355573" x="2271713" y="3594100"/>
          <p14:tracePt t="355591" x="2136775" y="3594100"/>
          <p14:tracePt t="355606" x="2043113" y="3594100"/>
          <p14:tracePt t="355624" x="1985963" y="3594100"/>
          <p14:tracePt t="355640" x="1922463" y="3594100"/>
          <p14:tracePt t="355657" x="1814513" y="3594100"/>
          <p14:tracePt t="355673" x="1693863" y="3594100"/>
          <p14:tracePt t="355690" x="1557338" y="3594100"/>
          <p14:tracePt t="355707" x="1436688" y="3594100"/>
          <p14:tracePt t="355724" x="1365250" y="3594100"/>
          <p14:tracePt t="355741" x="1357313" y="3594100"/>
          <p14:tracePt t="355756" x="1350963" y="3594100"/>
          <p14:tracePt t="355813" x="1343025" y="3600450"/>
          <p14:tracePt t="355916" x="1322388" y="3600450"/>
          <p14:tracePt t="355932" x="1314450" y="3600450"/>
          <p14:tracePt t="356532" x="1322388" y="3600450"/>
          <p14:tracePt t="356564" x="1343025" y="3600450"/>
          <p14:tracePt t="356596" x="1357313" y="3600450"/>
          <p14:tracePt t="356604" x="1393825" y="3600450"/>
          <p14:tracePt t="356612" x="1414463" y="3600450"/>
          <p14:tracePt t="356619" x="1436688" y="3600450"/>
          <p14:tracePt t="356622" x="1485900" y="3594100"/>
          <p14:tracePt t="356639" x="1500188" y="3586163"/>
          <p14:tracePt t="356656" x="1536700" y="3571875"/>
          <p14:tracePt t="356671" x="1571625" y="3571875"/>
          <p14:tracePt t="356689" x="1600200" y="3565525"/>
          <p14:tracePt t="356706" x="1657350" y="3565525"/>
          <p14:tracePt t="356722" x="1708150" y="3565525"/>
          <p14:tracePt t="356739" x="1757363" y="3565525"/>
          <p14:tracePt t="356755" x="1836738" y="3565525"/>
          <p14:tracePt t="356773" x="1879600" y="3565525"/>
          <p14:tracePt t="356788" x="1893888" y="3565525"/>
          <p14:tracePt t="356806" x="1957388" y="3565525"/>
          <p14:tracePt t="356821" x="2022475" y="3565525"/>
          <p14:tracePt t="356839" x="2128838" y="3565525"/>
          <p14:tracePt t="356855" x="2222500" y="3565525"/>
          <p14:tracePt t="356872" x="2271713" y="3565525"/>
          <p14:tracePt t="356889" x="2308225" y="3565525"/>
          <p14:tracePt t="356905" x="2351088" y="3565525"/>
          <p14:tracePt t="356922" x="2422525" y="3565525"/>
          <p14:tracePt t="356938" x="2508250" y="3565525"/>
          <p14:tracePt t="356954" x="2614613" y="3565525"/>
          <p14:tracePt t="356972" x="2722563" y="3565525"/>
          <p14:tracePt t="356972" x="2757488" y="3565525"/>
          <p14:tracePt t="356989" x="2828925" y="3565525"/>
          <p14:tracePt t="357005" x="2865438" y="3565525"/>
          <p14:tracePt t="357021" x="2900363" y="3565525"/>
          <p14:tracePt t="357038" x="2936875" y="3565525"/>
          <p14:tracePt t="357056" x="2951163" y="3565525"/>
          <p14:tracePt t="357072" x="2971800" y="3565525"/>
          <p14:tracePt t="357088" x="2994025" y="3565525"/>
          <p14:tracePt t="357105" x="3014663" y="3565525"/>
          <p14:tracePt t="357121" x="3028950" y="3565525"/>
          <p14:tracePt t="357138" x="3043238" y="3565525"/>
          <p14:tracePt t="357155" x="3086100" y="3565525"/>
          <p14:tracePt t="357171" x="3151188" y="3565525"/>
          <p14:tracePt t="357188" x="3171825" y="3565525"/>
          <p14:tracePt t="357268" x="3179763" y="3565525"/>
          <p14:tracePt t="357276" x="3194050" y="3565525"/>
          <p14:tracePt t="357284" x="3222625" y="3565525"/>
          <p14:tracePt t="357288" x="3265488" y="3565525"/>
          <p14:tracePt t="357305" x="3279775" y="3565525"/>
          <p14:tracePt t="357321" x="3294063" y="3565525"/>
          <p14:tracePt t="357396" x="3300413" y="3565525"/>
          <p14:tracePt t="357404" x="3308350" y="3565525"/>
          <p14:tracePt t="357404" x="3343275" y="3571875"/>
          <p14:tracePt t="357420" x="3351213" y="3571875"/>
          <p14:tracePt t="357437" x="3371850" y="3586163"/>
          <p14:tracePt t="357454" x="3379788" y="3586163"/>
          <p14:tracePt t="357470" x="3414713" y="3594100"/>
          <p14:tracePt t="357487" x="3457575" y="3600450"/>
          <p14:tracePt t="357504" x="3471863" y="3600450"/>
          <p14:tracePt t="357521" x="3479800" y="3600450"/>
          <p14:tracePt t="357796" x="3479800" y="3608388"/>
          <p14:tracePt t="357804" x="3471863" y="3608388"/>
          <p14:tracePt t="357836" x="3465513" y="3608388"/>
          <p14:tracePt t="357884" x="3457575" y="3608388"/>
          <p14:tracePt t="357892" x="3443288" y="3608388"/>
          <p14:tracePt t="357900" x="3422650" y="3608388"/>
          <p14:tracePt t="357940" x="3414713" y="3608388"/>
          <p14:tracePt t="357972" x="3408363" y="3608388"/>
          <p14:tracePt t="357980" x="3394075" y="3594100"/>
          <p14:tracePt t="358023" x="3394075" y="3571875"/>
          <p14:tracePt t="358044" x="3414713" y="3565525"/>
          <p14:tracePt t="358060" x="3422650" y="3565525"/>
          <p14:tracePt t="358076" x="3436938" y="3551238"/>
          <p14:tracePt t="358452" x="3443288" y="3551238"/>
          <p14:tracePt t="358460" x="3494088" y="3594100"/>
          <p14:tracePt t="358468" x="3514725" y="3608388"/>
          <p14:tracePt t="358474" x="3522663" y="3629025"/>
          <p14:tracePt t="358486" x="3522663" y="3636963"/>
          <p14:tracePt t="358748" x="3536950" y="3629025"/>
          <p14:tracePt t="358756" x="3565525" y="3629025"/>
          <p14:tracePt t="358804" x="3579813" y="3629025"/>
          <p14:tracePt t="358807" x="3600450" y="3614738"/>
          <p14:tracePt t="358821" x="3629025" y="3614738"/>
          <p14:tracePt t="358821" x="3651250" y="3614738"/>
          <p14:tracePt t="358836" x="3857625" y="3671888"/>
          <p14:tracePt t="358853" x="3971925" y="3708400"/>
          <p14:tracePt t="358869" x="4051300" y="3714750"/>
          <p14:tracePt t="358886" x="4100513" y="3714750"/>
          <p14:tracePt t="358902" x="4108450" y="3722688"/>
          <p14:tracePt t="358919" x="4122738" y="3722688"/>
          <p14:tracePt t="358935" x="4143375" y="3722688"/>
          <p14:tracePt t="358951" x="4151313" y="3722688"/>
          <p14:tracePt t="358968" x="4179888" y="3722688"/>
          <p14:tracePt t="358985" x="4214813" y="3722688"/>
          <p14:tracePt t="359002" x="4257675" y="3714750"/>
          <p14:tracePt t="359019" x="4300538" y="3708400"/>
          <p14:tracePt t="359036" x="4357688" y="3708400"/>
          <p14:tracePt t="359053" x="4394200" y="3694113"/>
          <p14:tracePt t="359069" x="4429125" y="3686175"/>
          <p14:tracePt t="359085" x="4457700" y="3665538"/>
          <p14:tracePt t="359102" x="4471988" y="3657600"/>
          <p14:tracePt t="359118" x="4479925" y="3651250"/>
          <p14:tracePt t="359135" x="4494213" y="3636963"/>
          <p14:tracePt t="359152" x="4508500" y="3614738"/>
          <p14:tracePt t="359168" x="4508500" y="3600450"/>
          <p14:tracePt t="359185" x="4508500" y="3579813"/>
          <p14:tracePt t="359201" x="4508500" y="3551238"/>
          <p14:tracePt t="359218" x="4508500" y="3536950"/>
          <p14:tracePt t="359235" x="4479925" y="3529013"/>
          <p14:tracePt t="359251" x="4451350" y="3508375"/>
          <p14:tracePt t="359268" x="4429125" y="3500438"/>
          <p14:tracePt t="359284" x="4422775" y="3500438"/>
          <p14:tracePt t="359302" x="4408488" y="3500438"/>
          <p14:tracePt t="359318" x="4379913" y="3500438"/>
          <p14:tracePt t="359335" x="4357688" y="3500438"/>
          <p14:tracePt t="359352" x="4337050" y="3508375"/>
          <p14:tracePt t="359369" x="4308475" y="3536950"/>
          <p14:tracePt t="359385" x="4300538" y="3579813"/>
          <p14:tracePt t="359402" x="4294188" y="3622675"/>
          <p14:tracePt t="359418" x="4294188" y="3665538"/>
          <p14:tracePt t="359435" x="4294188" y="3671888"/>
          <p14:tracePt t="359451" x="4294188" y="3679825"/>
          <p14:tracePt t="359516" x="4294188" y="3686175"/>
          <p14:tracePt t="359524" x="4308475" y="3679825"/>
          <p14:tracePt t="359531" x="4314825" y="3671888"/>
          <p14:tracePt t="359551" x="4322763" y="3665538"/>
          <p14:tracePt t="359588" x="4329113" y="3651250"/>
          <p14:tracePt t="359596" x="4329113" y="3629025"/>
          <p14:tracePt t="359604" x="4329113" y="3622675"/>
          <p14:tracePt t="359612" x="4329113" y="3608388"/>
          <p14:tracePt t="359620" x="4329113" y="3600450"/>
          <p14:tracePt t="359634" x="4329113" y="3594100"/>
          <p14:tracePt t="359756" x="4337050" y="3586163"/>
          <p14:tracePt t="360284" x="4343400" y="3586163"/>
          <p14:tracePt t="360316" x="4351338" y="3579813"/>
          <p14:tracePt t="360356" x="4351338" y="3571875"/>
          <p14:tracePt t="360389" x="4351338" y="3565525"/>
          <p14:tracePt t="360396" x="4357688" y="3557588"/>
          <p14:tracePt t="360652" x="4386263" y="3551238"/>
          <p14:tracePt t="360660" x="4494213" y="3536950"/>
          <p14:tracePt t="360669" x="4557713" y="3536950"/>
          <p14:tracePt t="360683" x="4779963" y="3500438"/>
          <p14:tracePt t="360701" x="4922838" y="3479800"/>
          <p14:tracePt t="360716" x="5080000" y="3457575"/>
          <p14:tracePt t="360733" x="5229225" y="3429000"/>
          <p14:tracePt t="360750" x="5400675" y="3414713"/>
          <p14:tracePt t="360765" x="5543550" y="3379788"/>
          <p14:tracePt t="360783" x="5708650" y="3371850"/>
          <p14:tracePt t="360799" x="5765800" y="3357563"/>
          <p14:tracePt t="360817" x="5815013" y="3343275"/>
          <p14:tracePt t="360832" x="5837238" y="3343275"/>
          <p14:tracePt t="360849" x="5865813" y="3328988"/>
          <p14:tracePt t="360865" x="5929313" y="3322638"/>
          <p14:tracePt t="360882" x="6000750" y="3279775"/>
          <p14:tracePt t="360882" x="6051550" y="3271838"/>
          <p14:tracePt t="360901" x="6137275" y="3243263"/>
          <p14:tracePt t="360916" x="6186488" y="3243263"/>
          <p14:tracePt t="360933" x="6208713" y="3228975"/>
          <p14:tracePt t="360988" x="6223000" y="3222625"/>
          <p14:tracePt t="361100" x="6215063" y="3236913"/>
          <p14:tracePt t="361107" x="6165850" y="3300413"/>
          <p14:tracePt t="361116" x="6122988" y="3336925"/>
          <p14:tracePt t="361132" x="6051550" y="3379788"/>
          <p14:tracePt t="361133" x="5951538" y="3422650"/>
          <p14:tracePt t="361150" x="5886450" y="3429000"/>
          <p14:tracePt t="361166" x="5857875" y="3451225"/>
          <p14:tracePt t="361182" x="5837238" y="3451225"/>
          <p14:tracePt t="361228" x="5822950" y="3451225"/>
          <p14:tracePt t="361236" x="5794375" y="3451225"/>
          <p14:tracePt t="361244" x="5780088" y="3443288"/>
          <p14:tracePt t="361276" x="5780088" y="3436938"/>
          <p14:tracePt t="361284" x="5780088" y="3422650"/>
          <p14:tracePt t="361298" x="5780088" y="3414713"/>
          <p14:tracePt t="361299" x="5822950" y="3371850"/>
          <p14:tracePt t="361315" x="5943600" y="3343275"/>
          <p14:tracePt t="361333" x="5951538" y="3343275"/>
          <p14:tracePt t="361461" x="5937250" y="3343275"/>
          <p14:tracePt t="361701" x="5929313" y="3336925"/>
          <p14:tracePt t="361844" x="5929313" y="3328988"/>
          <p14:tracePt t="361849" x="5922963" y="3322638"/>
          <p14:tracePt t="361865" x="5915025" y="3322638"/>
          <p14:tracePt t="361865" x="5900738" y="3322638"/>
          <p14:tracePt t="361881" x="5894388" y="3308350"/>
          <p14:tracePt t="361916" x="5880100" y="3300413"/>
          <p14:tracePt t="361932" x="5872163" y="3300413"/>
          <p14:tracePt t="361973" x="5865813" y="3300413"/>
          <p14:tracePt t="361988" x="5857875" y="3300413"/>
          <p14:tracePt t="361996" x="5837238" y="3300413"/>
          <p14:tracePt t="362001" x="5822950" y="3300413"/>
          <p14:tracePt t="362076" x="5815013" y="3300413"/>
          <p14:tracePt t="362084" x="5815013" y="3322638"/>
          <p14:tracePt t="362092" x="5815013" y="3343275"/>
          <p14:tracePt t="362100" x="5815013" y="3414713"/>
          <p14:tracePt t="362114" x="5815013" y="3465513"/>
          <p14:tracePt t="362131" x="5815013" y="3500438"/>
          <p14:tracePt t="362131" x="5815013" y="3508375"/>
          <p14:tracePt t="362148" x="5815013" y="3536950"/>
          <p14:tracePt t="362164" x="5829300" y="3571875"/>
          <p14:tracePt t="362180" x="5837238" y="3579813"/>
          <p14:tracePt t="362216" x="5837238" y="3586163"/>
          <p14:tracePt t="362236" x="5843588" y="3594100"/>
          <p14:tracePt t="362268" x="5851525" y="3600450"/>
          <p14:tracePt t="362276" x="5857875" y="3600450"/>
          <p14:tracePt t="362308" x="5865813" y="3600450"/>
          <p14:tracePt t="362324" x="5872163" y="3600450"/>
          <p14:tracePt t="362356" x="5880100" y="3600450"/>
          <p14:tracePt t="362368" x="5894388" y="3600450"/>
          <p14:tracePt t="362381" x="5900738" y="3600450"/>
          <p14:tracePt t="362381" x="5908675" y="3600450"/>
          <p14:tracePt t="362397" x="5937250" y="3600450"/>
          <p14:tracePt t="362436" x="5943600" y="3600450"/>
          <p14:tracePt t="362442" x="5951538" y="3600450"/>
          <p14:tracePt t="362447" x="5957888" y="3600450"/>
          <p14:tracePt t="362484" x="5965825" y="3594100"/>
          <p14:tracePt t="362492" x="5972175" y="3586163"/>
          <p14:tracePt t="362947" x="5980113" y="3579813"/>
          <p14:tracePt t="364252" x="5980113" y="3571875"/>
          <p14:tracePt t="364292" x="5972175" y="3571875"/>
          <p14:tracePt t="364300" x="5951538" y="3586163"/>
          <p14:tracePt t="364356" x="5943600" y="3586163"/>
          <p14:tracePt t="364364" x="5915025" y="3586163"/>
          <p14:tracePt t="364371" x="5886450" y="3586163"/>
          <p14:tracePt t="364377" x="5808663" y="3586163"/>
          <p14:tracePt t="364394" x="5700713" y="3586163"/>
          <p14:tracePt t="364411" x="5594350" y="3586163"/>
          <p14:tracePt t="364427" x="5351463" y="3586163"/>
          <p14:tracePt t="364445" x="5165725" y="3586163"/>
          <p14:tracePt t="364461" x="4986338" y="3586163"/>
          <p14:tracePt t="364477" x="4829175" y="3594100"/>
          <p14:tracePt t="364494" x="4686300" y="3608388"/>
          <p14:tracePt t="364511" x="4594225" y="3636963"/>
          <p14:tracePt t="364528" x="4537075" y="3651250"/>
          <p14:tracePt t="364544" x="4508500" y="3657600"/>
          <p14:tracePt t="364561" x="4465638" y="3665538"/>
          <p14:tracePt t="364604" x="4451350" y="3665538"/>
          <p14:tracePt t="364612" x="4443413" y="3671888"/>
          <p14:tracePt t="364620" x="4437063" y="3679825"/>
          <p14:tracePt t="364652" x="4429125" y="3679825"/>
          <p14:tracePt t="364660" x="4422775" y="3679825"/>
          <p14:tracePt t="364660" x="4414838" y="3679825"/>
          <p14:tracePt t="364677" x="4408488" y="3679825"/>
          <p14:tracePt t="364677" x="4394200" y="3679825"/>
          <p14:tracePt t="364694" x="4379913" y="3679825"/>
          <p14:tracePt t="364711" x="4371975" y="3679825"/>
          <p14:tracePt t="364756" x="4365625" y="3679825"/>
          <p14:tracePt t="364765" x="4357688" y="3679825"/>
          <p14:tracePt t="364772" x="4337050" y="3679825"/>
          <p14:tracePt t="364868" x="4371975" y="3679825"/>
          <p14:tracePt t="364875" x="4494213" y="3679825"/>
          <p14:tracePt t="364884" x="4665663" y="3679825"/>
          <p14:tracePt t="364894" x="4851400" y="3679825"/>
          <p14:tracePt t="364910" x="5029200" y="3679825"/>
          <p14:tracePt t="364927" x="5180013" y="3679825"/>
          <p14:tracePt t="364943" x="5308600" y="3679825"/>
          <p14:tracePt t="364960" x="5394325" y="3679825"/>
          <p14:tracePt t="364977" x="5465763" y="3679825"/>
          <p14:tracePt t="364994" x="5543550" y="3665538"/>
          <p14:tracePt t="365010" x="5637213" y="3665538"/>
          <p14:tracePt t="365027" x="5700713" y="3657600"/>
          <p14:tracePt t="365027" x="5772150" y="3636963"/>
          <p14:tracePt t="365044" x="5837238" y="3622675"/>
          <p14:tracePt t="365060" x="5880100" y="3608388"/>
          <p14:tracePt t="365078" x="5900738" y="3608388"/>
          <p14:tracePt t="365093" x="5922963" y="3608388"/>
          <p14:tracePt t="365110" x="5937250" y="3608388"/>
          <p14:tracePt t="365126" x="5951538" y="3594100"/>
          <p14:tracePt t="365143" x="5972175" y="3594100"/>
          <p14:tracePt t="365160" x="5986463" y="3586163"/>
          <p14:tracePt t="365176" x="6008688" y="3571875"/>
          <p14:tracePt t="365252" x="6000750" y="3571875"/>
          <p14:tracePt t="365268" x="5994400" y="3571875"/>
          <p14:tracePt t="365293" x="5965825" y="3565525"/>
          <p14:tracePt t="365308" x="5957888" y="3551238"/>
          <p14:tracePt t="365356" x="5951538" y="3551238"/>
          <p14:tracePt t="365356" x="5943600" y="3543300"/>
          <p14:tracePt t="365388" x="5929313" y="3536950"/>
          <p14:tracePt t="365419" x="5929313" y="3514725"/>
          <p14:tracePt t="365428" x="5929313" y="3508375"/>
          <p14:tracePt t="365444" x="5929313" y="3500438"/>
          <p14:tracePt t="365460" x="5929313" y="3494088"/>
          <p14:tracePt t="365500" x="5929313" y="3471863"/>
          <p14:tracePt t="365508" x="5937250" y="3465513"/>
          <p14:tracePt t="365539" x="5951538" y="3465513"/>
          <p14:tracePt t="365548" x="5957888" y="3465513"/>
          <p14:tracePt t="365556" x="5965825" y="3465513"/>
          <p14:tracePt t="365588" x="5972175" y="3465513"/>
          <p14:tracePt t="365628" x="5986463" y="3465513"/>
          <p14:tracePt t="365708" x="5994400" y="3465513"/>
          <p14:tracePt t="365740" x="5994400" y="3471863"/>
          <p14:tracePt t="365748" x="5994400" y="3479800"/>
          <p14:tracePt t="365765" x="5994400" y="3494088"/>
          <p14:tracePt t="365796" x="5994400" y="3500438"/>
          <p14:tracePt t="365813" x="5986463" y="3508375"/>
          <p14:tracePt t="365852" x="5972175" y="3514725"/>
          <p14:tracePt t="365868" x="5965825" y="3514725"/>
          <p14:tracePt t="365883" x="5957888" y="3514725"/>
          <p14:tracePt t="365892" x="5951538" y="3522663"/>
          <p14:tracePt t="365893" x="5937250" y="3522663"/>
          <p14:tracePt t="365909" x="5929313" y="3529013"/>
          <p14:tracePt t="365948" x="5922963" y="3536950"/>
          <p14:tracePt t="365964" x="5915025" y="3543300"/>
          <p14:tracePt t="365966" x="5908675" y="3551238"/>
          <p14:tracePt t="367132" x="5915025" y="3551238"/>
          <p14:tracePt t="367140" x="5922963" y="3551238"/>
          <p14:tracePt t="367148" x="5929313" y="3551238"/>
          <p14:tracePt t="367156" x="5937250" y="3551238"/>
          <p14:tracePt t="367364" x="5951538" y="3551238"/>
          <p14:tracePt t="367373" x="5980113" y="3551238"/>
          <p14:tracePt t="367375" x="6065838" y="3551238"/>
          <p14:tracePt t="367389" x="6115050" y="3551238"/>
          <p14:tracePt t="367407" x="6137275" y="3551238"/>
          <p14:tracePt t="367423" x="6157913" y="3551238"/>
          <p14:tracePt t="367440" x="6237288" y="3551238"/>
          <p14:tracePt t="367457" x="6400800" y="3565525"/>
          <p14:tracePt t="367473" x="6629400" y="3565525"/>
          <p14:tracePt t="367490" x="6751638" y="3565525"/>
          <p14:tracePt t="367506" x="6829425" y="3565525"/>
          <p14:tracePt t="367506" x="6865938" y="3565525"/>
          <p14:tracePt t="367524" x="6886575" y="3565525"/>
          <p14:tracePt t="367540" x="6923088" y="3565525"/>
          <p14:tracePt t="367556" x="6929438" y="3565525"/>
          <p14:tracePt t="367836" x="6923088" y="3565525"/>
          <p14:tracePt t="367844" x="6915150" y="3565525"/>
          <p14:tracePt t="367892" x="6908800" y="3565525"/>
          <p14:tracePt t="367931" x="6886575" y="3565525"/>
          <p14:tracePt t="367940" x="6880225" y="3565525"/>
          <p14:tracePt t="367948" x="6872288" y="3571875"/>
          <p14:tracePt t="367956" x="6865938" y="3579813"/>
          <p14:tracePt t="367969" x="6851650" y="3579813"/>
          <p14:tracePt t="367974" x="6843713" y="3579813"/>
          <p14:tracePt t="367989" x="6829425" y="3579813"/>
          <p14:tracePt t="368036" x="6815138" y="3579813"/>
          <p14:tracePt t="368044" x="6800850" y="3579813"/>
          <p14:tracePt t="368060" x="6794500" y="3579813"/>
          <p14:tracePt t="368068" x="6772275" y="3579813"/>
          <p14:tracePt t="368080" x="6765925" y="3579813"/>
          <p14:tracePt t="368132" x="6757988" y="3579813"/>
          <p14:tracePt t="368148" x="6743700" y="3579813"/>
          <p14:tracePt t="368154" x="6737350" y="3571875"/>
          <p14:tracePt t="368159" x="6723063" y="3565525"/>
          <p14:tracePt t="368171" x="6715125" y="3551238"/>
          <p14:tracePt t="368189" x="6708775" y="3543300"/>
          <p14:tracePt t="368236" x="6708775" y="3529013"/>
          <p14:tracePt t="368268" x="6708775" y="3514725"/>
          <p14:tracePt t="368284" x="6708775" y="3508375"/>
          <p14:tracePt t="368300" x="6708775" y="3500438"/>
          <p14:tracePt t="368308" x="6708775" y="3494088"/>
          <p14:tracePt t="368308" x="6715125" y="3486150"/>
          <p14:tracePt t="368321" x="6729413" y="3486150"/>
          <p14:tracePt t="368321" x="6751638" y="3471863"/>
          <p14:tracePt t="368340" x="6765925" y="3457575"/>
          <p14:tracePt t="368355" x="6851650" y="3422650"/>
          <p14:tracePt t="368372" x="6872288" y="3422650"/>
          <p14:tracePt t="368389" x="6900863" y="3414713"/>
          <p14:tracePt t="368548" x="6908800" y="3414713"/>
          <p14:tracePt t="368556" x="6923088" y="3414713"/>
          <p14:tracePt t="368572" x="6923088" y="3429000"/>
          <p14:tracePt t="368572" x="6943725" y="3457575"/>
          <p14:tracePt t="368588" x="6943725" y="3471863"/>
          <p14:tracePt t="368605" x="6943725" y="3494088"/>
          <p14:tracePt t="368621" x="6943725" y="3508375"/>
          <p14:tracePt t="368638" x="6943725" y="3514725"/>
          <p14:tracePt t="368655" x="6943725" y="3543300"/>
          <p14:tracePt t="368671" x="6937375" y="3557588"/>
          <p14:tracePt t="368687" x="6900863" y="3579813"/>
          <p14:tracePt t="368704" x="6872288" y="3579813"/>
          <p14:tracePt t="368721" x="6858000" y="3586163"/>
          <p14:tracePt t="368738" x="6823075" y="3594100"/>
          <p14:tracePt t="368755" x="6808788" y="3594100"/>
          <p14:tracePt t="368770" x="6780213" y="3600450"/>
          <p14:tracePt t="368828" x="6772275" y="3600450"/>
          <p14:tracePt t="368836" x="6765925" y="3600450"/>
          <p14:tracePt t="368852" x="6751638" y="3600450"/>
          <p14:tracePt t="368924" x="6743700" y="3600450"/>
          <p14:tracePt t="368964" x="6737350" y="3600450"/>
          <p14:tracePt t="369020" x="6729413" y="3600450"/>
          <p14:tracePt t="369029" x="6729413" y="3594100"/>
          <p14:tracePt t="369035" x="6729413" y="3586163"/>
          <p14:tracePt t="369068" x="6729413" y="3579813"/>
          <p14:tracePt t="369079" x="6729413" y="3571875"/>
          <p14:tracePt t="369220" x="6729413" y="3557588"/>
          <p14:tracePt t="369228" x="6729413" y="3551238"/>
          <p14:tracePt t="369276" x="6737350" y="3551238"/>
          <p14:tracePt t="369284" x="6743700" y="3543300"/>
          <p14:tracePt t="369341" x="6751638" y="3536950"/>
          <p14:tracePt t="369356" x="6765925" y="3536950"/>
          <p14:tracePt t="369372" x="6772275" y="3536950"/>
          <p14:tracePt t="369420" x="6786563" y="3536950"/>
          <p14:tracePt t="369439" x="6794500" y="3536950"/>
          <p14:tracePt t="369508" x="6808788" y="3536950"/>
          <p14:tracePt t="369541" x="6815138" y="3536950"/>
          <p14:tracePt t="369548" x="6823075" y="3543300"/>
          <p14:tracePt t="370444" x="6823075" y="3536950"/>
          <p14:tracePt t="370484" x="6823075" y="3522663"/>
          <p14:tracePt t="370492" x="6823075" y="3514725"/>
          <p14:tracePt t="370501" x="6823075" y="3508375"/>
          <p14:tracePt t="370502" x="6823075" y="3486150"/>
          <p14:tracePt t="370518" x="6823075" y="3471863"/>
          <p14:tracePt t="370536" x="6823075" y="3443288"/>
          <p14:tracePt t="370551" x="6823075" y="3429000"/>
          <p14:tracePt t="370569" x="6823075" y="3422650"/>
          <p14:tracePt t="370585" x="6823075" y="3408363"/>
          <p14:tracePt t="370603" x="6823075" y="3394075"/>
          <p14:tracePt t="370619" x="6823075" y="3386138"/>
          <p14:tracePt t="370660" x="6823075" y="3371850"/>
          <p14:tracePt t="370708" x="6823075" y="3365500"/>
          <p14:tracePt t="370712" x="6823075" y="3357563"/>
          <p14:tracePt t="370748" x="6823075" y="3351213"/>
          <p14:tracePt t="370756" x="6823075" y="3343275"/>
          <p14:tracePt t="370764" x="6823075" y="3336925"/>
          <p14:tracePt t="370969" x="6815138" y="3343275"/>
          <p14:tracePt t="371284" x="6794500" y="3343275"/>
          <p14:tracePt t="371292" x="6780213" y="3328988"/>
          <p14:tracePt t="371308" x="6780213" y="3322638"/>
          <p14:tracePt t="371317" x="6780213" y="3314700"/>
          <p14:tracePt t="371317" x="6780213" y="3308350"/>
          <p14:tracePt t="371335" x="6780213" y="3286125"/>
          <p14:tracePt t="371352" x="6780213" y="3279775"/>
          <p14:tracePt t="371367" x="6780213" y="3271838"/>
          <p14:tracePt t="371412" x="6772275" y="3257550"/>
          <p14:tracePt t="371460" x="6772275" y="3251200"/>
          <p14:tracePt t="371468" x="6772275" y="3243263"/>
          <p14:tracePt t="371476" x="6772275" y="3222625"/>
          <p14:tracePt t="371484" x="6772275" y="3214688"/>
          <p14:tracePt t="371501" x="6772275" y="3200400"/>
          <p14:tracePt t="371517" x="6772275" y="3157538"/>
          <p14:tracePt t="371567" x="6772275" y="3143250"/>
          <p14:tracePt t="371568" x="6772275" y="3122613"/>
          <p14:tracePt t="371584" x="6765925" y="3086100"/>
          <p14:tracePt t="371600" x="6765925" y="3043238"/>
          <p14:tracePt t="371618" x="6751638" y="3000375"/>
          <p14:tracePt t="371634" x="6723063" y="2951163"/>
          <p14:tracePt t="371651" x="6723063" y="2900363"/>
          <p14:tracePt t="371667" x="6723063" y="2808288"/>
          <p14:tracePt t="371684" x="6723063" y="2728913"/>
          <p14:tracePt t="371700" x="6723063" y="2686050"/>
          <p14:tracePt t="371718" x="6723063" y="2643188"/>
          <p14:tracePt t="371733" x="6723063" y="2600325"/>
          <p14:tracePt t="371751" x="6715125" y="2528888"/>
          <p14:tracePt t="371767" x="6708775" y="2486025"/>
          <p14:tracePt t="371784" x="6708775" y="2436813"/>
          <p14:tracePt t="371801" x="6708775" y="2400300"/>
          <p14:tracePt t="371816" x="6708775" y="2351088"/>
          <p14:tracePt t="371834" x="6708775" y="2308225"/>
          <p14:tracePt t="371850" x="6708775" y="2279650"/>
          <p14:tracePt t="371867" x="6686550" y="2193925"/>
          <p14:tracePt t="371884" x="6686550" y="2151063"/>
          <p14:tracePt t="371900" x="6686550" y="2093913"/>
          <p14:tracePt t="371917" x="6686550" y="2043113"/>
          <p14:tracePt t="371934" x="6686550" y="1993900"/>
          <p14:tracePt t="371950" x="6680200" y="1965325"/>
          <p14:tracePt t="371967" x="6680200" y="1936750"/>
          <p14:tracePt t="371984" x="6680200" y="1922463"/>
          <p14:tracePt t="371999" x="6672263" y="1900238"/>
          <p14:tracePt t="372017" x="6672263" y="1893888"/>
          <p14:tracePt t="372188" x="6680200" y="1922463"/>
          <p14:tracePt t="372188" x="6680200" y="1951038"/>
          <p14:tracePt t="372203" x="6686550" y="1985963"/>
          <p14:tracePt t="372212" x="6700838" y="2028825"/>
          <p14:tracePt t="372220" x="6708775" y="2065338"/>
          <p14:tracePt t="372228" x="6708775" y="2093913"/>
          <p14:tracePt t="372233" x="6708775" y="2185988"/>
          <p14:tracePt t="372249" x="6708775" y="2257425"/>
          <p14:tracePt t="372266" x="6708775" y="2336800"/>
          <p14:tracePt t="372266" x="6729413" y="2393950"/>
          <p14:tracePt t="372284" x="6729413" y="2428875"/>
          <p14:tracePt t="372299" x="6729413" y="2571750"/>
          <p14:tracePt t="372317" x="6729413" y="2643188"/>
          <p14:tracePt t="372332" x="6729413" y="2708275"/>
          <p14:tracePt t="372350" x="6729413" y="2771775"/>
          <p14:tracePt t="372366" x="6729413" y="2851150"/>
          <p14:tracePt t="372383" x="6729413" y="2914650"/>
          <p14:tracePt t="372399" x="6729413" y="2994025"/>
          <p14:tracePt t="372415" x="6751638" y="3057525"/>
          <p14:tracePt t="372433" x="6751638" y="3114675"/>
          <p14:tracePt t="372449" x="6751638" y="3179763"/>
          <p14:tracePt t="372467" x="6751638" y="3243263"/>
          <p14:tracePt t="372482" x="6751638" y="3300413"/>
          <p14:tracePt t="372482" x="6751638" y="3328988"/>
          <p14:tracePt t="372501" x="6757988" y="3343275"/>
          <p14:tracePt t="372501" x="6757988" y="3365500"/>
          <p14:tracePt t="372516" x="6757988" y="3379788"/>
          <p14:tracePt t="372533" x="6757988" y="3400425"/>
          <p14:tracePt t="372549" x="6757988" y="3408363"/>
          <p14:tracePt t="372567" x="6757988" y="3414713"/>
          <p14:tracePt t="372804" x="6757988" y="3422650"/>
          <p14:tracePt t="372844" x="6757988" y="3408363"/>
          <p14:tracePt t="372852" x="6780213" y="3400425"/>
          <p14:tracePt t="372860" x="6794500" y="3386138"/>
          <p14:tracePt t="372865" x="6843713" y="3371850"/>
          <p14:tracePt t="372881" x="6886575" y="3365500"/>
          <p14:tracePt t="372898" x="6923088" y="3351213"/>
          <p14:tracePt t="372915" x="6951663" y="3351213"/>
          <p14:tracePt t="372932" x="6958013" y="3351213"/>
          <p14:tracePt t="373028" x="6886575" y="3351213"/>
          <p14:tracePt t="373036" x="6772275" y="3351213"/>
          <p14:tracePt t="373049" x="6651625" y="3351213"/>
          <p14:tracePt t="373049" x="6423025" y="3336925"/>
          <p14:tracePt t="373065" x="6323013" y="3336925"/>
          <p14:tracePt t="373082" x="6272213" y="3336925"/>
          <p14:tracePt t="373212" x="6294438" y="3336925"/>
          <p14:tracePt t="373220" x="6357938" y="3336925"/>
          <p14:tracePt t="373228" x="6394450" y="3336925"/>
          <p14:tracePt t="373234" x="6486525" y="3336925"/>
          <p14:tracePt t="373248" x="6537325" y="3336925"/>
          <p14:tracePt t="373265" x="6586538" y="3336925"/>
          <p14:tracePt t="373282" x="6615113" y="3336925"/>
          <p14:tracePt t="373298" x="6651625" y="3336925"/>
          <p14:tracePt t="373315" x="6672263" y="3336925"/>
          <p14:tracePt t="373331" x="6715125" y="3336925"/>
          <p14:tracePt t="373348" x="6743700" y="3336925"/>
          <p14:tracePt t="373364" x="6786563" y="3336925"/>
          <p14:tracePt t="373382" x="6843713" y="3336925"/>
          <p14:tracePt t="373397" x="6886575" y="3336925"/>
          <p14:tracePt t="373414" x="6923088" y="3336925"/>
          <p14:tracePt t="373432" x="6951663" y="3336925"/>
          <p14:tracePt t="373448" x="6965950" y="3336925"/>
          <p14:tracePt t="373465" x="6994525" y="3336925"/>
          <p14:tracePt t="373480" x="7029450" y="3336925"/>
          <p14:tracePt t="373498" x="7037388" y="3328988"/>
          <p14:tracePt t="373515" x="7051675" y="3314700"/>
          <p14:tracePt t="373515" x="7058025" y="3308350"/>
          <p14:tracePt t="373828" x="7043738" y="3308350"/>
          <p14:tracePt t="373836" x="7029450" y="3308350"/>
          <p14:tracePt t="373844" x="7000875" y="3308350"/>
          <p14:tracePt t="373852" x="6986588" y="3308350"/>
          <p14:tracePt t="373865" x="6958013" y="3314700"/>
          <p14:tracePt t="373881" x="6951663" y="3314700"/>
          <p14:tracePt t="373924" x="6937375" y="3314700"/>
          <p14:tracePt t="373932" x="6915150" y="3322638"/>
          <p14:tracePt t="373938" x="6908800" y="3322638"/>
          <p14:tracePt t="373947" x="6843713" y="3322638"/>
          <p14:tracePt t="373964" x="6808788" y="3322638"/>
          <p14:tracePt t="373981" x="6786563" y="3322638"/>
          <p14:tracePt t="373997" x="6765925" y="3322638"/>
          <p14:tracePt t="374014" x="6757988" y="3322638"/>
          <p14:tracePt t="374092" x="6743700" y="3322638"/>
          <p14:tracePt t="374140" x="6729413" y="3336925"/>
          <p14:tracePt t="374148" x="6723063" y="3336925"/>
          <p14:tracePt t="375764" x="6729413" y="3336925"/>
          <p14:tracePt t="375772" x="6737350" y="3343275"/>
          <p14:tracePt t="375788" x="6737350" y="3351213"/>
          <p14:tracePt t="375797" x="6757988" y="3365500"/>
          <p14:tracePt t="375812" x="6765925" y="3371850"/>
          <p14:tracePt t="375844" x="6765925" y="3386138"/>
          <p14:tracePt t="375852" x="6772275" y="3394075"/>
          <p14:tracePt t="375867" x="6786563" y="3408363"/>
          <p14:tracePt t="375884" x="6800850" y="3422650"/>
          <p14:tracePt t="375892" x="6800850" y="3429000"/>
          <p14:tracePt t="375900" x="6808788" y="3436938"/>
          <p14:tracePt t="375910" x="6823075" y="3451225"/>
          <p14:tracePt t="375948" x="6837363" y="3471863"/>
          <p14:tracePt t="375964" x="6843713" y="3479800"/>
          <p14:tracePt t="376004" x="6858000" y="3479800"/>
          <p14:tracePt t="376012" x="6865938" y="3479800"/>
          <p14:tracePt t="376015" x="6872288" y="3479800"/>
          <p14:tracePt t="376027" x="6894513" y="3486150"/>
          <p14:tracePt t="376077" x="6908800" y="3486150"/>
          <p14:tracePt t="376116" x="6923088" y="3494088"/>
          <p14:tracePt t="376188" x="6937375" y="3522663"/>
          <p14:tracePt t="376220" x="6937375" y="3529013"/>
          <p14:tracePt t="376228" x="6937375" y="3551238"/>
          <p14:tracePt t="376252" x="6937375" y="3557588"/>
          <p14:tracePt t="376260" x="6937375" y="3565525"/>
          <p14:tracePt t="376292" x="6937375" y="3571875"/>
          <p14:tracePt t="376300" x="6937375" y="3586163"/>
          <p14:tracePt t="376310" x="6937375" y="3594100"/>
          <p14:tracePt t="376312" x="6929438" y="3600450"/>
          <p14:tracePt t="376327" x="6923088" y="3608388"/>
          <p14:tracePt t="376343" x="6900863" y="3622675"/>
          <p14:tracePt t="376360" x="6880225" y="3622675"/>
          <p14:tracePt t="376377" x="6865938" y="3636963"/>
          <p14:tracePt t="376394" x="6858000" y="3643313"/>
          <p14:tracePt t="376410" x="6851650" y="3643313"/>
          <p14:tracePt t="376427" x="6843713" y="3643313"/>
          <p14:tracePt t="376443" x="6837363" y="3643313"/>
          <p14:tracePt t="376461" x="6794500" y="3643313"/>
          <p14:tracePt t="376477" x="6772275" y="3643313"/>
          <p14:tracePt t="376493" x="6757988" y="3643313"/>
          <p14:tracePt t="376510" x="6743700" y="3629025"/>
          <p14:tracePt t="376526" x="6715125" y="3622675"/>
          <p14:tracePt t="376544" x="6708775" y="3614738"/>
          <p14:tracePt t="376559" x="6694488" y="3608388"/>
          <p14:tracePt t="376576" x="6686550" y="3600450"/>
          <p14:tracePt t="376593" x="6680200" y="3594100"/>
          <p14:tracePt t="376610" x="6672263" y="3579813"/>
          <p14:tracePt t="376626" x="6657975" y="3551238"/>
          <p14:tracePt t="376643" x="6657975" y="3514725"/>
          <p14:tracePt t="376660" x="6651625" y="3508375"/>
          <p14:tracePt t="376676" x="6651625" y="3494088"/>
          <p14:tracePt t="376693" x="6651625" y="3486150"/>
          <p14:tracePt t="376748" x="6651625" y="3465513"/>
          <p14:tracePt t="376764" x="6657975" y="3457575"/>
          <p14:tracePt t="376783" x="6672263" y="3443288"/>
          <p14:tracePt t="376788" x="6686550" y="3443288"/>
          <p14:tracePt t="376797" x="6708775" y="3443288"/>
          <p14:tracePt t="376809" x="6737350" y="3436938"/>
          <p14:tracePt t="376892" x="6743700" y="3436938"/>
          <p14:tracePt t="376899" x="6751638" y="3436938"/>
          <p14:tracePt t="376915" x="6772275" y="3436938"/>
          <p14:tracePt t="376932" x="6786563" y="3436938"/>
          <p14:tracePt t="376948" x="6808788" y="3436938"/>
          <p14:tracePt t="376956" x="6815138" y="3436938"/>
          <p14:tracePt t="376964" x="6823075" y="3436938"/>
          <p14:tracePt t="377004" x="6829425" y="3443288"/>
          <p14:tracePt t="377013" x="6851650" y="3451225"/>
          <p14:tracePt t="377016" x="6872288" y="3451225"/>
          <p14:tracePt t="377025" x="6886575" y="3457575"/>
          <p14:tracePt t="377043" x="6900863" y="3471863"/>
          <p14:tracePt t="377124" x="6908800" y="3486150"/>
          <p14:tracePt t="377164" x="6908800" y="3508375"/>
          <p14:tracePt t="377172" x="6908800" y="3514725"/>
          <p14:tracePt t="377188" x="6908800" y="3522663"/>
          <p14:tracePt t="377202" x="6908800" y="3529013"/>
          <p14:tracePt t="377209" x="6900863" y="3543300"/>
          <p14:tracePt t="377226" x="6894513" y="3551238"/>
          <p14:tracePt t="377243" x="6886575" y="3557588"/>
          <p14:tracePt t="377260" x="6872288" y="3571875"/>
          <p14:tracePt t="377276" x="6865938" y="3579813"/>
          <p14:tracePt t="377316" x="6851650" y="3594100"/>
          <p14:tracePt t="377348" x="6837363" y="3600450"/>
          <p14:tracePt t="377356" x="6823075" y="3600450"/>
          <p14:tracePt t="377364" x="6800850" y="3600450"/>
          <p14:tracePt t="377375" x="6786563" y="3600450"/>
          <p14:tracePt t="377380" x="6772275" y="3608388"/>
          <p14:tracePt t="377393" x="6765925" y="3608388"/>
          <p14:tracePt t="377409" x="6729413" y="3622675"/>
          <p14:tracePt t="377426" x="6723063" y="3622675"/>
          <p14:tracePt t="377441" x="6708775" y="3622675"/>
          <p14:tracePt t="377458" x="6700838" y="3622675"/>
          <p14:tracePt t="377491" x="6694488" y="3622675"/>
          <p14:tracePt t="377493" x="6686550" y="3622675"/>
          <p14:tracePt t="377509" x="6665913" y="3622675"/>
          <p14:tracePt t="377526" x="6657975" y="3622675"/>
          <p14:tracePt t="377543" x="6623050" y="3622675"/>
          <p14:tracePt t="377558" x="6615113" y="3614738"/>
          <p14:tracePt t="377575" x="6608763" y="3579813"/>
          <p14:tracePt t="377591" x="6608763" y="3571875"/>
          <p14:tracePt t="377608" x="6608763" y="3551238"/>
          <p14:tracePt t="377626" x="6600825" y="3536950"/>
          <p14:tracePt t="377668" x="6600825" y="3522663"/>
          <p14:tracePt t="377681" x="6600825" y="3514725"/>
          <p14:tracePt t="377700" x="6600825" y="3508375"/>
          <p14:tracePt t="377708" x="6600825" y="3479800"/>
          <p14:tracePt t="377721" x="6600825" y="3471863"/>
          <p14:tracePt t="377730" x="6600825" y="3465513"/>
          <p14:tracePt t="377780" x="6608763" y="3457575"/>
          <p14:tracePt t="377788" x="6623050" y="3451225"/>
          <p14:tracePt t="377812" x="6629400" y="3451225"/>
          <p14:tracePt t="377828" x="6657975" y="3451225"/>
          <p14:tracePt t="377844" x="6672263" y="3436938"/>
          <p14:tracePt t="377862" x="6694488" y="3436938"/>
          <p14:tracePt t="377876" x="6700838" y="3436938"/>
          <p14:tracePt t="377908" x="6708775" y="3436938"/>
          <p14:tracePt t="377916" x="6715125" y="3429000"/>
          <p14:tracePt t="377932" x="6729413" y="3429000"/>
          <p14:tracePt t="377948" x="6743700" y="3422650"/>
          <p14:tracePt t="377988" x="6751638" y="3422650"/>
          <p14:tracePt t="378004" x="6765925" y="3422650"/>
          <p14:tracePt t="378052" x="6772275" y="3422650"/>
          <p14:tracePt t="378061" x="6794500" y="3429000"/>
          <p14:tracePt t="378075" x="6800850" y="3436938"/>
          <p14:tracePt t="378084" x="6815138" y="3443288"/>
          <p14:tracePt t="378091" x="6823075" y="3457575"/>
          <p14:tracePt t="378108" x="6823075" y="3471863"/>
          <p14:tracePt t="378125" x="6829425" y="3508375"/>
          <p14:tracePt t="378141" x="6837363" y="3522663"/>
          <p14:tracePt t="378158" x="6837363" y="3543300"/>
          <p14:tracePt t="378175" x="6837363" y="3557588"/>
          <p14:tracePt t="378191" x="6837363" y="3586163"/>
          <p14:tracePt t="378208" x="6837363" y="3608388"/>
          <p14:tracePt t="378224" x="6837363" y="3614738"/>
          <p14:tracePt t="378241" x="6837363" y="3629025"/>
          <p14:tracePt t="378258" x="6823075" y="3643313"/>
          <p14:tracePt t="378308" x="6815138" y="3643313"/>
          <p14:tracePt t="378324" x="6808788" y="3643313"/>
          <p14:tracePt t="378331" x="6786563" y="3643313"/>
          <p14:tracePt t="378348" x="6772275" y="3643313"/>
          <p14:tracePt t="378351" x="6765925" y="3629025"/>
          <p14:tracePt t="378357" x="6757988" y="3622675"/>
          <p14:tracePt t="378373" x="6757988" y="3614738"/>
          <p14:tracePt t="378420" x="6757988" y="3594100"/>
          <p14:tracePt t="378564" x="6751638" y="3586163"/>
          <p14:tracePt t="378572" x="6743700" y="3586163"/>
          <p14:tracePt t="378574" x="6729413" y="3586163"/>
          <p14:tracePt t="378591" x="6694488" y="3600450"/>
          <p14:tracePt t="378607" x="6657975" y="3600450"/>
          <p14:tracePt t="378624" x="6608763" y="3600450"/>
          <p14:tracePt t="378640" x="6486525" y="3600450"/>
          <p14:tracePt t="378658" x="6315075" y="3600450"/>
          <p14:tracePt t="378673" x="6072188" y="3600450"/>
          <p14:tracePt t="378691" x="5829300" y="3565525"/>
          <p14:tracePt t="378706" x="5586413" y="3536950"/>
          <p14:tracePt t="378706" x="5465763" y="3508375"/>
          <p14:tracePt t="378724" x="5257800" y="3508375"/>
          <p14:tracePt t="378741" x="5051425" y="3508375"/>
          <p14:tracePt t="378756" x="4843463" y="3508375"/>
          <p14:tracePt t="378773" x="4608513" y="3508375"/>
          <p14:tracePt t="378790" x="4400550" y="3508375"/>
          <p14:tracePt t="378807" x="4143375" y="3508375"/>
          <p14:tracePt t="378823" x="3922713" y="3508375"/>
          <p14:tracePt t="378840" x="3594100" y="3508375"/>
          <p14:tracePt t="378857" x="3286125" y="3508375"/>
          <p14:tracePt t="378874" x="2894013" y="3508375"/>
          <p14:tracePt t="378890" x="2600325" y="3471863"/>
          <p14:tracePt t="378906" x="2371725" y="3429000"/>
          <p14:tracePt t="378923" x="2143125" y="3400425"/>
          <p14:tracePt t="378940" x="2028825" y="3379788"/>
          <p14:tracePt t="378956" x="1922463" y="3379788"/>
          <p14:tracePt t="378973" x="1822450" y="3379788"/>
          <p14:tracePt t="378990" x="1714500" y="3379788"/>
          <p14:tracePt t="379006" x="1593850" y="3379788"/>
          <p14:tracePt t="379023" x="1500188" y="3379788"/>
          <p14:tracePt t="379040" x="1471613" y="3379788"/>
          <p14:tracePt t="379058" x="1465263" y="3379788"/>
          <p14:tracePt t="379072" x="1436688" y="3379788"/>
          <p14:tracePt t="379089" x="1414463" y="3386138"/>
          <p14:tracePt t="379106" x="1371600" y="3394075"/>
          <p14:tracePt t="379122" x="1343025" y="3422650"/>
          <p14:tracePt t="379122" x="1336675" y="3429000"/>
          <p14:tracePt t="379156" x="1328738" y="3465513"/>
          <p14:tracePt t="379157" x="1322388" y="3508375"/>
          <p14:tracePt t="379173" x="1308100" y="3565525"/>
          <p14:tracePt t="379189" x="1300163" y="3600450"/>
          <p14:tracePt t="379206" x="1300163" y="3643313"/>
          <p14:tracePt t="379222" x="1300163" y="3665538"/>
          <p14:tracePt t="379240" x="1300163" y="3679825"/>
          <p14:tracePt t="379256" x="1300163" y="3686175"/>
          <p14:tracePt t="379272" x="1343025" y="3722688"/>
          <p14:tracePt t="379290" x="1385888" y="3722688"/>
          <p14:tracePt t="379306" x="1393825" y="3729038"/>
          <p14:tracePt t="379323" x="1422400" y="3736975"/>
          <p14:tracePt t="379340" x="1443038" y="3736975"/>
          <p14:tracePt t="379356" x="1479550" y="3757613"/>
          <p14:tracePt t="379373" x="1500188" y="3757613"/>
          <p14:tracePt t="379390" x="1508125" y="3757613"/>
          <p14:tracePt t="379405" x="1522413" y="3757613"/>
          <p14:tracePt t="379422" x="1536700" y="3757613"/>
          <p14:tracePt t="379439" x="1550988" y="3757613"/>
          <p14:tracePt t="379456" x="1579563" y="3757613"/>
          <p14:tracePt t="379473" x="1600200" y="3757613"/>
          <p14:tracePt t="379489" x="1636713" y="3757613"/>
          <p14:tracePt t="379505" x="1665288" y="3751263"/>
          <p14:tracePt t="379522" x="1679575" y="3751263"/>
          <p14:tracePt t="379522" x="1693863" y="3736975"/>
          <p14:tracePt t="379540" x="1700213" y="3736975"/>
          <p14:tracePt t="379555" x="1708150" y="3736975"/>
          <p14:tracePt t="379572" x="1728788" y="3722688"/>
          <p14:tracePt t="379613" x="1736725" y="3722688"/>
          <p14:tracePt t="379613" x="1751013" y="3722688"/>
          <p14:tracePt t="379668" x="1757363" y="3722688"/>
          <p14:tracePt t="379676" x="1779588" y="3722688"/>
          <p14:tracePt t="379689" x="1800225" y="3722688"/>
          <p14:tracePt t="379689" x="1828800" y="3722688"/>
          <p14:tracePt t="379705" x="1857375" y="3722688"/>
          <p14:tracePt t="379726" x="1865313" y="3722688"/>
          <p14:tracePt t="379738" x="1908175" y="3722688"/>
          <p14:tracePt t="379755" x="2000250" y="3722688"/>
          <p14:tracePt t="379773" x="2108200" y="3729038"/>
          <p14:tracePt t="379789" x="2214563" y="3751263"/>
          <p14:tracePt t="379806" x="2351088" y="3794125"/>
          <p14:tracePt t="379822" x="2428875" y="3808413"/>
          <p14:tracePt t="379839" x="2665413" y="3871913"/>
          <p14:tracePt t="379855" x="2871788" y="3914775"/>
          <p14:tracePt t="379872" x="3036888" y="3937000"/>
          <p14:tracePt t="379889" x="3151188" y="3957638"/>
          <p14:tracePt t="379905" x="3208338" y="3971925"/>
          <p14:tracePt t="379922" x="3265488" y="3986213"/>
          <p14:tracePt t="379938" x="3343275" y="3986213"/>
          <p14:tracePt t="379938" x="3394075" y="3986213"/>
          <p14:tracePt t="379956" x="3479800" y="3986213"/>
          <p14:tracePt t="379956" x="3565525" y="3986213"/>
          <p14:tracePt t="379972" x="3736975" y="3986213"/>
          <p14:tracePt t="379989" x="3879850" y="3986213"/>
          <p14:tracePt t="380005" x="3922713" y="3986213"/>
          <p14:tracePt t="380227" x="3914775" y="3971925"/>
          <p14:tracePt t="380244" x="3894138" y="3971925"/>
          <p14:tracePt t="380254" x="3879850" y="3971925"/>
          <p14:tracePt t="380255" x="3836988" y="3971925"/>
          <p14:tracePt t="380271" x="3800475" y="3971925"/>
          <p14:tracePt t="380289" x="3757613" y="3971925"/>
          <p14:tracePt t="380305" x="3729038" y="3965575"/>
          <p14:tracePt t="380322" x="3694113" y="3965575"/>
          <p14:tracePt t="380337" x="3671888" y="3965575"/>
          <p14:tracePt t="380355" x="3636963" y="3965575"/>
          <p14:tracePt t="380370" x="3594100" y="3965575"/>
          <p14:tracePt t="380388" x="3557588" y="3965575"/>
          <p14:tracePt t="380404" x="3543300" y="3965575"/>
          <p14:tracePt t="380421" x="3522663" y="3965575"/>
          <p14:tracePt t="380438" x="3514725" y="3971925"/>
          <p14:tracePt t="380454" x="3500438" y="3971925"/>
          <p14:tracePt t="380472" x="3471863" y="3971925"/>
          <p14:tracePt t="380487" x="3436938" y="3971925"/>
          <p14:tracePt t="380505" x="3429000" y="3971925"/>
          <p14:tracePt t="380520" x="3408363" y="3971925"/>
          <p14:tracePt t="380537" x="3394075" y="3965575"/>
          <p14:tracePt t="380555" x="3386138" y="3965575"/>
          <p14:tracePt t="380570" x="3365500" y="3951288"/>
          <p14:tracePt t="380588" x="3357563" y="3937000"/>
          <p14:tracePt t="380604" x="3357563" y="3922713"/>
          <p14:tracePt t="380620" x="3357563" y="3894138"/>
          <p14:tracePt t="380638" x="3357563" y="3879850"/>
          <p14:tracePt t="380654" x="3357563" y="3857625"/>
          <p14:tracePt t="380671" x="3357563" y="3851275"/>
          <p14:tracePt t="380688" x="3357563" y="3843338"/>
          <p14:tracePt t="380704" x="3357563" y="3822700"/>
          <p14:tracePt t="380721" x="3371850" y="3814763"/>
          <p14:tracePt t="380737" x="3386138" y="3808413"/>
          <p14:tracePt t="380753" x="3422650" y="3779838"/>
          <p14:tracePt t="380771" x="3436938" y="3771900"/>
          <p14:tracePt t="380787" x="3471863" y="3765550"/>
          <p14:tracePt t="380805" x="3486150" y="3765550"/>
          <p14:tracePt t="380820" x="3508375" y="3765550"/>
          <p14:tracePt t="380838" x="3522663" y="3765550"/>
          <p14:tracePt t="380854" x="3529013" y="3765550"/>
          <p14:tracePt t="380871" x="3557588" y="3765550"/>
          <p14:tracePt t="380888" x="3571875" y="3765550"/>
          <p14:tracePt t="380904" x="3586163" y="3765550"/>
          <p14:tracePt t="380921" x="3594100" y="3765550"/>
          <p14:tracePt t="381052" x="3608388" y="3765550"/>
          <p14:tracePt t="381055" x="3636963" y="3765550"/>
          <p14:tracePt t="381063" x="3643313" y="3765550"/>
          <p14:tracePt t="381070" x="3700463" y="3779838"/>
          <p14:tracePt t="381086" x="3765550" y="3800475"/>
          <p14:tracePt t="381104" x="3836988" y="3843338"/>
          <p14:tracePt t="381120" x="3937000" y="3871913"/>
          <p14:tracePt t="381137" x="3994150" y="3894138"/>
          <p14:tracePt t="381153" x="4029075" y="3900488"/>
          <p14:tracePt t="381170" x="4057650" y="3914775"/>
          <p14:tracePt t="381186" x="4086225" y="3914775"/>
          <p14:tracePt t="381203" x="4157663" y="3914775"/>
          <p14:tracePt t="381221" x="4186238" y="3914775"/>
          <p14:tracePt t="381236" x="4200525" y="3914775"/>
          <p14:tracePt t="381254" x="4237038" y="3914775"/>
          <p14:tracePt t="381270" x="4251325" y="3914775"/>
          <p14:tracePt t="381287" x="4265613" y="3914775"/>
          <p14:tracePt t="381303" x="4279900" y="3914775"/>
          <p14:tracePt t="381320" x="4300538" y="3914775"/>
          <p14:tracePt t="381336" x="4314825" y="3914775"/>
          <p14:tracePt t="381353" x="4357688" y="3914775"/>
          <p14:tracePt t="381370" x="4379913" y="3914775"/>
          <p14:tracePt t="381412" x="4386263" y="3914775"/>
          <p14:tracePt t="381419" x="4394200" y="3914775"/>
          <p14:tracePt t="381429" x="4400550" y="3914775"/>
          <p14:tracePt t="381436" x="4414838" y="3914775"/>
          <p14:tracePt t="381476" x="4422775" y="3914775"/>
          <p14:tracePt t="381484" x="4429125" y="3914775"/>
          <p14:tracePt t="381503" x="4443413" y="3908425"/>
          <p14:tracePt t="381532" x="4443413" y="3894138"/>
          <p14:tracePt t="381532" x="4443413" y="3879850"/>
          <p14:tracePt t="381555" x="4443413" y="3851275"/>
          <p14:tracePt t="381572" x="4443413" y="3843338"/>
          <p14:tracePt t="381604" x="4443413" y="3836988"/>
          <p14:tracePt t="381612" x="4437063" y="3822700"/>
          <p14:tracePt t="381615" x="4429125" y="3822700"/>
          <p14:tracePt t="381622" x="4414838" y="3800475"/>
          <p14:tracePt t="381636" x="4400550" y="3794125"/>
          <p14:tracePt t="381653" x="4386263" y="3779838"/>
          <p14:tracePt t="381670" x="4379913" y="3765550"/>
          <p14:tracePt t="381686" x="4365625" y="3757613"/>
          <p14:tracePt t="381703" x="4357688" y="3757613"/>
          <p14:tracePt t="381719" x="4351338" y="3751263"/>
          <p14:tracePt t="381756" x="4343400" y="3751263"/>
          <p14:tracePt t="381763" x="4314825" y="3751263"/>
          <p14:tracePt t="381769" x="4308475" y="3751263"/>
          <p14:tracePt t="381785" x="4300538" y="3751263"/>
          <p14:tracePt t="381828" x="4286250" y="3751263"/>
          <p14:tracePt t="381836" x="4271963" y="3751263"/>
          <p14:tracePt t="381837" x="4251325" y="3751263"/>
          <p14:tracePt t="381853" x="4229100" y="3751263"/>
          <p14:tracePt t="381868" x="4222750" y="3751263"/>
          <p14:tracePt t="381886" x="4194175" y="3765550"/>
          <p14:tracePt t="381939" x="4194175" y="3771900"/>
          <p14:tracePt t="381939" x="4194175" y="3794125"/>
          <p14:tracePt t="381955" x="4194175" y="3800475"/>
          <p14:tracePt t="381956" x="4194175" y="3808413"/>
          <p14:tracePt t="381996" x="4194175" y="3814763"/>
          <p14:tracePt t="382012" x="4194175" y="3822700"/>
          <p14:tracePt t="382020" x="4200525" y="3829050"/>
          <p14:tracePt t="382036" x="4208463" y="3836988"/>
          <p14:tracePt t="382037" x="4229100" y="3836988"/>
          <p14:tracePt t="382052" x="4237038" y="3843338"/>
          <p14:tracePt t="382069" x="4251325" y="3851275"/>
          <p14:tracePt t="382085" x="4265613" y="3851275"/>
          <p14:tracePt t="382132" x="4271963" y="3851275"/>
          <p14:tracePt t="382133" x="4286250" y="3857625"/>
          <p14:tracePt t="382156" x="4308475" y="3857625"/>
          <p14:tracePt t="382168" x="4314825" y="3857625"/>
          <p14:tracePt t="382170" x="4322763" y="3857625"/>
          <p14:tracePt t="382185" x="4337050" y="3857625"/>
          <p14:tracePt t="382201" x="4343400" y="3857625"/>
          <p14:tracePt t="383916" x="4386263" y="3857625"/>
          <p14:tracePt t="383924" x="4443413" y="3857625"/>
          <p14:tracePt t="383932" x="4479925" y="3857625"/>
          <p14:tracePt t="383940" x="4614863" y="3857625"/>
          <p14:tracePt t="383950" x="4772025" y="3857625"/>
          <p14:tracePt t="383966" x="4929188" y="3857625"/>
          <p14:tracePt t="383983" x="5151438" y="3865563"/>
          <p14:tracePt t="384000" x="5365750" y="3914775"/>
          <p14:tracePt t="384016" x="5580063" y="3957638"/>
          <p14:tracePt t="384033" x="5772150" y="3979863"/>
          <p14:tracePt t="384049" x="5929313" y="3994150"/>
          <p14:tracePt t="384066" x="6057900" y="4022725"/>
          <p14:tracePt t="384082" x="6129338" y="4022725"/>
          <p14:tracePt t="384099" x="6194425" y="4022725"/>
          <p14:tracePt t="384132" x="6223000" y="4022725"/>
          <p14:tracePt t="384133" x="6251575" y="4008438"/>
          <p14:tracePt t="384149" x="6300788" y="3979863"/>
          <p14:tracePt t="384166" x="6337300" y="3965575"/>
          <p14:tracePt t="384183" x="6415088" y="3929063"/>
          <p14:tracePt t="384199" x="6494463" y="3908425"/>
          <p14:tracePt t="384216" x="6565900" y="3900488"/>
          <p14:tracePt t="384232" x="6594475" y="3879850"/>
          <p14:tracePt t="384249" x="6629400" y="3871913"/>
          <p14:tracePt t="384265" x="6651625" y="3865563"/>
          <p14:tracePt t="384283" x="6665913" y="3857625"/>
          <p14:tracePt t="384298" x="6680200" y="3851275"/>
          <p14:tracePt t="384315" x="6715125" y="3808413"/>
          <p14:tracePt t="384332" x="6743700" y="3779838"/>
          <p14:tracePt t="384348" x="6772275" y="3757613"/>
          <p14:tracePt t="384366" x="6794500" y="3751263"/>
          <p14:tracePt t="384381" x="6800850" y="3736975"/>
          <p14:tracePt t="384436" x="6815138" y="3736975"/>
          <p14:tracePt t="384444" x="6823075" y="3736975"/>
          <p14:tracePt t="384460" x="6837363" y="3736975"/>
          <p14:tracePt t="384460" x="6865938" y="3736975"/>
          <p14:tracePt t="384476" x="6872288" y="3736975"/>
          <p14:tracePt t="384484" x="6894513" y="3736975"/>
          <p14:tracePt t="384547" x="6900863" y="3743325"/>
          <p14:tracePt t="384576" x="6900863" y="3751263"/>
          <p14:tracePt t="384587" x="6900863" y="3765550"/>
          <p14:tracePt t="384595" x="6900863" y="3794125"/>
          <p14:tracePt t="384603" x="6865938" y="3800475"/>
          <p14:tracePt t="384615" x="6837363" y="3808413"/>
          <p14:tracePt t="384632" x="6823075" y="3814763"/>
          <p14:tracePt t="384649" x="6786563" y="3822700"/>
          <p14:tracePt t="384692" x="6780213" y="3829050"/>
          <p14:tracePt t="384692" x="6757988" y="3829050"/>
          <p14:tracePt t="384701" x="6729413" y="3836988"/>
          <p14:tracePt t="384714" x="6694488" y="3836988"/>
          <p14:tracePt t="384714" x="6686550" y="3836988"/>
          <p14:tracePt t="384732" x="6651625" y="3857625"/>
          <p14:tracePt t="384852" x="6643688" y="3857625"/>
          <p14:tracePt t="384860" x="6629400" y="3857625"/>
          <p14:tracePt t="384868" x="6623050" y="3851275"/>
          <p14:tracePt t="384868" x="6615113" y="3836988"/>
          <p14:tracePt t="384892" x="6615113" y="3794125"/>
          <p14:tracePt t="384900" x="6608763" y="3786188"/>
          <p14:tracePt t="384908" x="6608763" y="3779838"/>
          <p14:tracePt t="384914" x="6608763" y="3751263"/>
          <p14:tracePt t="384956" x="6608763" y="3743325"/>
          <p14:tracePt t="384963" x="6608763" y="3722688"/>
          <p14:tracePt t="384972" x="6608763" y="3714750"/>
          <p14:tracePt t="384972" x="6608763" y="3708400"/>
          <p14:tracePt t="384988" x="6608763" y="3700463"/>
          <p14:tracePt t="384998" x="6608763" y="3686175"/>
          <p14:tracePt t="385014" x="6615113" y="3671888"/>
          <p14:tracePt t="385032" x="6629400" y="3665538"/>
          <p14:tracePt t="385048" x="6643688" y="3665538"/>
          <p14:tracePt t="385065" x="6665913" y="3657600"/>
          <p14:tracePt t="385081" x="6694488" y="3657600"/>
          <p14:tracePt t="385099" x="6723063" y="3657600"/>
          <p14:tracePt t="385114" x="6751638" y="3657600"/>
          <p14:tracePt t="385130" x="6786563" y="3657600"/>
          <p14:tracePt t="385148" x="6800850" y="3657600"/>
          <p14:tracePt t="385212" x="6808788" y="3657600"/>
          <p14:tracePt t="385228" x="6815138" y="3657600"/>
          <p14:tracePt t="385247" x="6823075" y="3657600"/>
          <p14:tracePt t="385276" x="6843713" y="3657600"/>
          <p14:tracePt t="385276" x="6851650" y="3657600"/>
          <p14:tracePt t="385291" x="6851650" y="3665538"/>
          <p14:tracePt t="385300" x="6858000" y="3671888"/>
          <p14:tracePt t="385316" x="6858000" y="3679825"/>
          <p14:tracePt t="385331" x="6858000" y="3686175"/>
          <p14:tracePt t="385331" x="6865938" y="3700463"/>
          <p14:tracePt t="385347" x="6872288" y="3714750"/>
          <p14:tracePt t="385396" x="6872288" y="3722688"/>
          <p14:tracePt t="385412" x="6880225" y="3729038"/>
          <p14:tracePt t="385452" x="6886575" y="3736975"/>
          <p14:tracePt t="385460" x="6886575" y="3743325"/>
          <p14:tracePt t="385468" x="6886575" y="3751263"/>
          <p14:tracePt t="385473" x="6886575" y="3779838"/>
          <p14:tracePt t="385480" x="6886575" y="3786188"/>
          <p14:tracePt t="385497" x="6886575" y="3794125"/>
          <p14:tracePt t="385514" x="6886575" y="3814763"/>
          <p14:tracePt t="385530" x="6886575" y="3822700"/>
          <p14:tracePt t="385547" x="6886575" y="3829050"/>
          <p14:tracePt t="385547" x="6886575" y="3836988"/>
          <p14:tracePt t="385564" x="6880225" y="3843338"/>
          <p14:tracePt t="385581" x="6858000" y="3865563"/>
          <p14:tracePt t="385596" x="6843713" y="3871913"/>
          <p14:tracePt t="385613" x="6829425" y="3879850"/>
          <p14:tracePt t="385630" x="6815138" y="3886200"/>
          <p14:tracePt t="385646" x="6794500" y="3900488"/>
          <p14:tracePt t="385664" x="6786563" y="3900488"/>
          <p14:tracePt t="385708" x="6780213" y="3900488"/>
          <p14:tracePt t="385740" x="6772275" y="3900488"/>
          <p14:tracePt t="385748" x="6765925" y="3900488"/>
          <p14:tracePt t="385756" x="6743700" y="3900488"/>
          <p14:tracePt t="385788" x="6729413" y="3900488"/>
          <p14:tracePt t="385820" x="6723063" y="3894138"/>
          <p14:tracePt t="385828" x="6723063" y="3879850"/>
          <p14:tracePt t="385836" x="6723063" y="3871913"/>
          <p14:tracePt t="385852" x="6723063" y="3857625"/>
          <p14:tracePt t="385860" x="6723063" y="3851275"/>
          <p14:tracePt t="385880" x="6723063" y="3836988"/>
          <p14:tracePt t="385880" x="6723063" y="3822700"/>
          <p14:tracePt t="385896" x="6723063" y="3814763"/>
          <p14:tracePt t="385980" x="6723063" y="3808413"/>
          <p14:tracePt t="385995" x="6729413" y="3808413"/>
          <p14:tracePt t="386011" x="6743700" y="3800475"/>
          <p14:tracePt t="386025" x="6751638" y="3794125"/>
          <p14:tracePt t="386033" x="6757988" y="3794125"/>
          <p14:tracePt t="386046" x="6772275" y="3794125"/>
          <p14:tracePt t="386204" x="6780213" y="3794125"/>
          <p14:tracePt t="388244" x="6786563" y="3786188"/>
          <p14:tracePt t="388364" x="6794500" y="3786188"/>
          <p14:tracePt t="388380" x="6800850" y="3779838"/>
          <p14:tracePt t="388572" x="6808788" y="3779838"/>
          <p14:tracePt t="389348" x="6815138" y="3779838"/>
          <p14:tracePt t="389892" x="6808788" y="3779838"/>
          <p14:tracePt t="389900" x="6794500" y="3779838"/>
          <p14:tracePt t="389908" x="6765925" y="3779838"/>
          <p14:tracePt t="389915" x="6723063" y="3779838"/>
          <p14:tracePt t="389924" x="6680200" y="3779838"/>
          <p14:tracePt t="389940" x="6643688" y="3779838"/>
          <p14:tracePt t="389958" x="6608763" y="3765550"/>
          <p14:tracePt t="389973" x="6594475" y="3757613"/>
          <p14:tracePt t="389991" x="6529388" y="3736975"/>
          <p14:tracePt t="390007" x="6457950" y="3708400"/>
          <p14:tracePt t="390024" x="6380163" y="3686175"/>
          <p14:tracePt t="390040" x="6300788" y="3686175"/>
          <p14:tracePt t="390057" x="6257925" y="3679825"/>
          <p14:tracePt t="390074" x="6200775" y="3679825"/>
          <p14:tracePt t="390090" x="6122988" y="3657600"/>
          <p14:tracePt t="390090" x="6094413" y="3643313"/>
          <p14:tracePt t="390109" x="6015038" y="3636963"/>
          <p14:tracePt t="390124" x="5957888" y="3629025"/>
          <p14:tracePt t="390141" x="5915025" y="3629025"/>
          <p14:tracePt t="390156" x="5880100" y="3629025"/>
          <p14:tracePt t="390173" x="5857875" y="3614738"/>
          <p14:tracePt t="390190" x="5837238" y="3614738"/>
          <p14:tracePt t="390207" x="5800725" y="3614738"/>
          <p14:tracePt t="390225" x="5772150" y="3614738"/>
          <p14:tracePt t="390241" x="5757863" y="3614738"/>
          <p14:tracePt t="390258" x="5729288" y="3614738"/>
          <p14:tracePt t="390348" x="5722938" y="3608388"/>
          <p14:tracePt t="390379" x="5722938" y="3600450"/>
          <p14:tracePt t="390387" x="5729288" y="3571875"/>
          <p14:tracePt t="390396" x="5743575" y="3557588"/>
          <p14:tracePt t="390406" x="5757863" y="3551238"/>
          <p14:tracePt t="390423" x="5794375" y="3522663"/>
          <p14:tracePt t="390440" x="5815013" y="3514725"/>
          <p14:tracePt t="390456" x="5837238" y="3508375"/>
          <p14:tracePt t="390473" x="5857875" y="3486150"/>
          <p14:tracePt t="390489" x="5872163" y="3479800"/>
          <p14:tracePt t="390531" x="5880100" y="3471863"/>
          <p14:tracePt t="390540" x="5908675" y="3465513"/>
          <p14:tracePt t="390547" x="5908675" y="3457575"/>
          <p14:tracePt t="390557" x="5915025" y="3451225"/>
          <p14:tracePt t="390596" x="5929313" y="3443288"/>
          <p14:tracePt t="390612" x="5957888" y="3443288"/>
          <p14:tracePt t="390623" x="5965825" y="3443288"/>
          <p14:tracePt t="390623" x="5972175" y="3443288"/>
          <p14:tracePt t="390639" x="5994400" y="3443288"/>
          <p14:tracePt t="390657" x="6008688" y="3443288"/>
          <p14:tracePt t="390673" x="6043613" y="3443288"/>
          <p14:tracePt t="390690" x="6086475" y="3465513"/>
          <p14:tracePt t="390707" x="6100763" y="3479800"/>
          <p14:tracePt t="390722" x="6100763" y="3486150"/>
          <p14:tracePt t="390740" x="6100763" y="3494088"/>
          <p14:tracePt t="390756" x="6100763" y="3514725"/>
          <p14:tracePt t="390774" x="6094413" y="3522663"/>
          <p14:tracePt t="390790" x="6037263" y="3522663"/>
          <p14:tracePt t="390806" x="5951538" y="3522663"/>
          <p14:tracePt t="390823" x="5900738" y="3508375"/>
          <p14:tracePt t="390839" x="5865813" y="3471863"/>
          <p14:tracePt t="390856" x="5843588" y="3451225"/>
          <p14:tracePt t="390872" x="5837238" y="3436938"/>
          <p14:tracePt t="390890" x="5837238" y="3429000"/>
          <p14:tracePt t="390905" x="5837238" y="3422650"/>
          <p14:tracePt t="390922" x="5872163" y="3400425"/>
          <p14:tracePt t="390939" x="5922963" y="3400425"/>
          <p14:tracePt t="390957" x="5951538" y="3414713"/>
          <p14:tracePt t="390972" x="5972175" y="3429000"/>
          <p14:tracePt t="391083" x="5972175" y="3436938"/>
          <p14:tracePt t="391098" x="5972175" y="3443288"/>
          <p14:tracePt t="391099" x="5965825" y="3451225"/>
          <p14:tracePt t="391105" x="5908675" y="3479800"/>
          <p14:tracePt t="391122" x="5843588" y="3508375"/>
          <p14:tracePt t="391141" x="5800725" y="3529013"/>
          <p14:tracePt t="391155" x="5729288" y="3565525"/>
          <p14:tracePt t="391172" x="5694363" y="3594100"/>
          <p14:tracePt t="391188" x="5637213" y="3622675"/>
          <p14:tracePt t="391205" x="5586413" y="3636963"/>
          <p14:tracePt t="391222" x="5500688" y="3679825"/>
          <p14:tracePt t="391239" x="5386388" y="3729038"/>
          <p14:tracePt t="391256" x="5251450" y="3794125"/>
          <p14:tracePt t="391271" x="5037138" y="3857625"/>
          <p14:tracePt t="391289" x="4794250" y="3929063"/>
          <p14:tracePt t="391306" x="4565650" y="3951288"/>
          <p14:tracePt t="391322" x="4322763" y="3994150"/>
          <p14:tracePt t="391322" x="4186238" y="3994150"/>
          <p14:tracePt t="391340" x="4051300" y="3994150"/>
          <p14:tracePt t="391355" x="3608388" y="3994150"/>
          <p14:tracePt t="391372" x="3300413" y="3994150"/>
          <p14:tracePt t="391388" x="3071813" y="3994150"/>
          <p14:tracePt t="391406" x="2951163" y="3994150"/>
          <p14:tracePt t="391421" x="2857500" y="3979863"/>
          <p14:tracePt t="391439" x="2822575" y="3979863"/>
          <p14:tracePt t="391455" x="2779713" y="3979863"/>
          <p14:tracePt t="391472" x="2722563" y="3971925"/>
          <p14:tracePt t="391488" x="2600325" y="3937000"/>
          <p14:tracePt t="391505" x="2422525" y="3922713"/>
          <p14:tracePt t="391522" x="2314575" y="3914775"/>
          <p14:tracePt t="391539" x="2228850" y="3894138"/>
          <p14:tracePt t="391539" x="2200275" y="3894138"/>
          <p14:tracePt t="391556" x="2136775" y="3879850"/>
          <p14:tracePt t="391571" x="2079625" y="3879850"/>
          <p14:tracePt t="391588" x="2014538" y="3879850"/>
          <p14:tracePt t="391605" x="1936750" y="3879850"/>
          <p14:tracePt t="391621" x="1893888" y="3879850"/>
          <p14:tracePt t="391638" x="1828800" y="3879850"/>
          <p14:tracePt t="391655" x="1757363" y="3879850"/>
          <p14:tracePt t="391671" x="1671638" y="3879850"/>
          <p14:tracePt t="391688" x="1579563" y="3879850"/>
          <p14:tracePt t="391705" x="1500188" y="3879850"/>
          <p14:tracePt t="391721" x="1443038" y="3879850"/>
          <p14:tracePt t="391738" x="1400175" y="3879850"/>
          <p14:tracePt t="391754" x="1328738" y="3879850"/>
          <p14:tracePt t="391772" x="1308100" y="3879850"/>
          <p14:tracePt t="391787" x="1271588" y="3879850"/>
          <p14:tracePt t="391805" x="1250950" y="3886200"/>
          <p14:tracePt t="391822" x="1236663" y="3886200"/>
          <p14:tracePt t="391838" x="1228725" y="3900488"/>
          <p14:tracePt t="391855" x="1214438" y="3900488"/>
          <p14:tracePt t="391870" x="1200150" y="3914775"/>
          <p14:tracePt t="391889" x="1193800" y="3922713"/>
          <p14:tracePt t="391904" x="1171575" y="3943350"/>
          <p14:tracePt t="391921" x="1157288" y="3965575"/>
          <p14:tracePt t="391938" x="1157288" y="3986213"/>
          <p14:tracePt t="391954" x="1157288" y="3994150"/>
          <p14:tracePt t="391971" x="1193800" y="4022725"/>
          <p14:tracePt t="391988" x="1228725" y="4051300"/>
          <p14:tracePt t="392005" x="1265238" y="4057650"/>
          <p14:tracePt t="392020" x="1300163" y="4065588"/>
          <p14:tracePt t="392038" x="1328738" y="4065588"/>
          <p14:tracePt t="392055" x="1393825" y="4086225"/>
          <p14:tracePt t="392071" x="1500188" y="4086225"/>
          <p14:tracePt t="392087" x="1593850" y="4086225"/>
          <p14:tracePt t="392104" x="1651000" y="4079875"/>
          <p14:tracePt t="392121" x="1665288" y="4079875"/>
          <p14:tracePt t="392138" x="1685925" y="4079875"/>
          <p14:tracePt t="392154" x="1728788" y="4079875"/>
          <p14:tracePt t="392170" x="1908175" y="4079875"/>
          <p14:tracePt t="392187" x="2043113" y="4071938"/>
          <p14:tracePt t="392204" x="2171700" y="4071938"/>
          <p14:tracePt t="392222" x="2243138" y="4071938"/>
          <p14:tracePt t="392238" x="2300288" y="4071938"/>
          <p14:tracePt t="392254" x="2343150" y="4071938"/>
          <p14:tracePt t="392271" x="2379663" y="4071938"/>
          <p14:tracePt t="392287" x="2400300" y="4065588"/>
          <p14:tracePt t="392305" x="2443163" y="4065588"/>
          <p14:tracePt t="392320" x="2522538" y="4065588"/>
          <p14:tracePt t="392337" x="2586038" y="4065588"/>
          <p14:tracePt t="392353" x="2651125" y="4065588"/>
          <p14:tracePt t="392371" x="2693988" y="4065588"/>
          <p14:tracePt t="392388" x="2708275" y="4065588"/>
          <p14:tracePt t="392405" x="2728913" y="4065588"/>
          <p14:tracePt t="392421" x="2736850" y="4065588"/>
          <p14:tracePt t="392460" x="2743200" y="4065588"/>
          <p14:tracePt t="392471" x="2779713" y="4065588"/>
          <p14:tracePt t="392471" x="2786063" y="4065588"/>
          <p14:tracePt t="392477" x="2814638" y="4065588"/>
          <p14:tracePt t="392487" x="2865438" y="4065588"/>
          <p14:tracePt t="392503" x="2928938" y="4065588"/>
          <p14:tracePt t="392520" x="2965450" y="4065588"/>
          <p14:tracePt t="392537" x="2994025" y="4065588"/>
          <p14:tracePt t="392555" x="3028950" y="4079875"/>
          <p14:tracePt t="392570" x="3086100" y="4079875"/>
          <p14:tracePt t="392588" x="3143250" y="4094163"/>
          <p14:tracePt t="392604" x="3222625" y="4094163"/>
          <p14:tracePt t="392620" x="3279775" y="4094163"/>
          <p14:tracePt t="392637" x="3322638" y="4094163"/>
          <p14:tracePt t="392653" x="3343275" y="4094163"/>
          <p14:tracePt t="392670" x="3351213" y="4094163"/>
          <p14:tracePt t="392687" x="3357563" y="4094163"/>
          <p14:tracePt t="392703" x="3379788" y="4094163"/>
          <p14:tracePt t="392719" x="3394075" y="4094163"/>
          <p14:tracePt t="392737" x="3400425" y="4094163"/>
          <p14:tracePt t="392753" x="3429000" y="4094163"/>
          <p14:tracePt t="392770" x="3436938" y="4094163"/>
          <p14:tracePt t="392787" x="3443288" y="4094163"/>
          <p14:tracePt t="393092" x="3465513" y="4094163"/>
          <p14:tracePt t="393100" x="3471863" y="4100513"/>
          <p14:tracePt t="393106" x="3479800" y="4108450"/>
          <p14:tracePt t="393124" x="3508375" y="4114800"/>
          <p14:tracePt t="393140" x="3514725" y="4122738"/>
          <p14:tracePt t="393172" x="3522663" y="4129088"/>
          <p14:tracePt t="393188" x="3536950" y="4129088"/>
          <p14:tracePt t="393196" x="3551238" y="4137025"/>
          <p14:tracePt t="393205" x="3557588" y="4137025"/>
          <p14:tracePt t="393205" x="3571875" y="4137025"/>
          <p14:tracePt t="393220" x="3594100" y="4137025"/>
          <p14:tracePt t="393236" x="3657600" y="4137025"/>
          <p14:tracePt t="393252" x="3700463" y="4137025"/>
          <p14:tracePt t="393270" x="3751263" y="4137025"/>
          <p14:tracePt t="393286" x="3757613" y="4137025"/>
          <p14:tracePt t="393302" x="3765550" y="4137025"/>
          <p14:tracePt t="393320" x="3786188" y="4137025"/>
          <p14:tracePt t="393336" x="3808413" y="4137025"/>
          <p14:tracePt t="393353" x="3843338" y="4137025"/>
          <p14:tracePt t="393369" x="3886200" y="4137025"/>
          <p14:tracePt t="393386" x="3908425" y="4137025"/>
          <p14:tracePt t="393386" x="3922713" y="4137025"/>
          <p14:tracePt t="393404" x="3929063" y="4137025"/>
          <p14:tracePt t="393418" x="3986213" y="4137025"/>
          <p14:tracePt t="393436" x="4043363" y="4137025"/>
          <p14:tracePt t="393452" x="4057650" y="4137025"/>
          <p14:tracePt t="393468" x="4079875" y="4137025"/>
          <p14:tracePt t="393486" x="4094163" y="4137025"/>
          <p14:tracePt t="393502" x="4114800" y="4137025"/>
          <p14:tracePt t="393519" x="4129088" y="4137025"/>
          <p14:tracePt t="393535" x="4157663" y="4137025"/>
          <p14:tracePt t="393552" x="4171950" y="4137025"/>
          <p14:tracePt t="393568" x="4200525" y="4137025"/>
          <p14:tracePt t="393585" x="4222750" y="4137025"/>
          <p14:tracePt t="393602" x="4229100" y="4137025"/>
          <p14:tracePt t="393644" x="4237038" y="4137025"/>
          <p14:tracePt t="393651" x="4243388" y="4137025"/>
          <p14:tracePt t="393662" x="4265613" y="4137025"/>
          <p14:tracePt t="393670" x="4279900" y="4129088"/>
          <p14:tracePt t="393740" x="4286250" y="4129088"/>
          <p14:tracePt t="393756" x="4300538" y="4129088"/>
          <p14:tracePt t="393764" x="4308475" y="4129088"/>
          <p14:tracePt t="393780" x="4314825" y="4129088"/>
          <p14:tracePt t="393796" x="4322763" y="4122738"/>
          <p14:tracePt t="393828" x="4337050" y="4122738"/>
          <p14:tracePt t="394452" x="4343400" y="4122738"/>
          <p14:tracePt t="394508" x="4351338" y="4122738"/>
          <p14:tracePt t="394524" x="4357688" y="4122738"/>
          <p14:tracePt t="394588" x="4371975" y="4122738"/>
          <p14:tracePt t="394596" x="4379913" y="4122738"/>
          <p14:tracePt t="394604" x="4394200" y="4122738"/>
          <p14:tracePt t="394612" x="4414838" y="4122738"/>
          <p14:tracePt t="394620" x="4429125" y="4108450"/>
          <p14:tracePt t="394634" x="4437063" y="4086225"/>
          <p14:tracePt t="394650" x="4437063" y="4051300"/>
          <p14:tracePt t="394650" x="4437063" y="4037013"/>
          <p14:tracePt t="394668" x="4437063" y="4000500"/>
          <p14:tracePt t="394684" x="4408488" y="3965575"/>
          <p14:tracePt t="394701" x="4351338" y="3943350"/>
          <p14:tracePt t="394718" x="4322763" y="3943350"/>
          <p14:tracePt t="394734" x="4257675" y="3937000"/>
          <p14:tracePt t="394751" x="4214813" y="3914775"/>
          <p14:tracePt t="394767" x="4194175" y="3914775"/>
          <p14:tracePt t="394784" x="4171950" y="3908425"/>
          <p14:tracePt t="394800" x="4122738" y="3908425"/>
          <p14:tracePt t="394817" x="4114800" y="3908425"/>
          <p14:tracePt t="394834" x="4108450" y="3908425"/>
          <p14:tracePt t="394850" x="4100513" y="3908425"/>
          <p14:tracePt t="394866" x="4086225" y="3908425"/>
          <p14:tracePt t="394908" x="4079875" y="3908425"/>
          <p14:tracePt t="394915" x="4057650" y="3929063"/>
          <p14:tracePt t="394940" x="4043363" y="3965575"/>
          <p14:tracePt t="394948" x="4037013" y="3971925"/>
          <p14:tracePt t="394956" x="4037013" y="4008438"/>
          <p14:tracePt t="394966" x="4037013" y="4029075"/>
          <p14:tracePt t="394983" x="4037013" y="4043363"/>
          <p14:tracePt t="395000" x="4037013" y="4065588"/>
          <p14:tracePt t="395016" x="4057650" y="4079875"/>
          <p14:tracePt t="395035" x="4071938" y="4079875"/>
          <p14:tracePt t="395049" x="4086225" y="4086225"/>
          <p14:tracePt t="395066" x="4114800" y="4094163"/>
          <p14:tracePt t="395084" x="4151313" y="4094163"/>
          <p14:tracePt t="395099" x="4208463" y="4094163"/>
          <p14:tracePt t="395117" x="4251325" y="4094163"/>
          <p14:tracePt t="395133" x="4279900" y="4094163"/>
          <p14:tracePt t="395150" x="4314825" y="4094163"/>
          <p14:tracePt t="395167" x="4337050" y="4094163"/>
          <p14:tracePt t="395183" x="4351338" y="4094163"/>
          <p14:tracePt t="395200" x="4357688" y="4094163"/>
          <p14:tracePt t="395276" x="4337050" y="4094163"/>
          <p14:tracePt t="395284" x="4271963" y="4094163"/>
          <p14:tracePt t="395292" x="4214813" y="4094163"/>
          <p14:tracePt t="395292" x="4143375" y="4094163"/>
          <p14:tracePt t="395301" x="3957638" y="4094163"/>
          <p14:tracePt t="395316" x="3714750" y="4094163"/>
          <p14:tracePt t="395333" x="3494088" y="4094163"/>
          <p14:tracePt t="395350" x="3251200" y="4094163"/>
          <p14:tracePt t="395367" x="3065463" y="4094163"/>
          <p14:tracePt t="395383" x="2908300" y="4094163"/>
          <p14:tracePt t="395399" x="2736850" y="4094163"/>
          <p14:tracePt t="395416" x="2628900" y="4094163"/>
          <p14:tracePt t="395432" x="2571750" y="4094163"/>
          <p14:tracePt t="395450" x="2528888" y="4094163"/>
          <p14:tracePt t="395466" x="2486025" y="4094163"/>
          <p14:tracePt t="395483" x="2443163" y="4094163"/>
          <p14:tracePt t="395499" x="2322513" y="4114800"/>
          <p14:tracePt t="395516" x="2251075" y="4122738"/>
          <p14:tracePt t="395533" x="2200275" y="4137025"/>
          <p14:tracePt t="395550" x="2171700" y="4143375"/>
          <p14:tracePt t="395566" x="2165350" y="4143375"/>
          <p14:tracePt t="395604" x="2157413" y="4143375"/>
          <p14:tracePt t="395612" x="2136775" y="4143375"/>
          <p14:tracePt t="395618" x="2128838" y="4143375"/>
          <p14:tracePt t="395633" x="2122488" y="4143375"/>
          <p14:tracePt t="395684" x="2114550" y="4143375"/>
          <p14:tracePt t="395692" x="2114550" y="4137025"/>
          <p14:tracePt t="395699" x="2114550" y="4129088"/>
          <p14:tracePt t="395700" x="2114550" y="4108450"/>
          <p14:tracePt t="395716" x="2122488" y="4100513"/>
          <p14:tracePt t="395733" x="2185988" y="4094163"/>
          <p14:tracePt t="395749" x="2279650" y="4071938"/>
          <p14:tracePt t="395765" x="2386013" y="4071938"/>
          <p14:tracePt t="395783" x="2465388" y="4051300"/>
          <p14:tracePt t="395799" x="2522538" y="4037013"/>
          <p14:tracePt t="395816" x="2528888" y="4037013"/>
          <p14:tracePt t="395867" x="2536825" y="4037013"/>
          <p14:tracePt t="395876" x="2551113" y="4037013"/>
          <p14:tracePt t="395956" x="2528888" y="4037013"/>
          <p14:tracePt t="395963" x="2522538" y="4037013"/>
          <p14:tracePt t="395972" x="2514600" y="4037013"/>
          <p14:tracePt t="395980" x="2493963" y="4037013"/>
          <p14:tracePt t="395999" x="2486025" y="4037013"/>
          <p14:tracePt t="396028" x="2479675" y="4037013"/>
          <p14:tracePt t="396036" x="2471738" y="4037013"/>
          <p14:tracePt t="396068" x="2451100" y="4037013"/>
          <p14:tracePt t="396156" x="2486025" y="4037013"/>
          <p14:tracePt t="396164" x="2528888" y="4037013"/>
          <p14:tracePt t="396172" x="2600325" y="4037013"/>
          <p14:tracePt t="396183" x="2693988" y="4037013"/>
          <p14:tracePt t="396199" x="2779713" y="4037013"/>
          <p14:tracePt t="396214" x="2957513" y="4037013"/>
          <p14:tracePt t="396231" x="3228975" y="4037013"/>
          <p14:tracePt t="396247" x="3451225" y="4037013"/>
          <p14:tracePt t="396265" x="3622675" y="4037013"/>
          <p14:tracePt t="396281" x="3729038" y="4037013"/>
          <p14:tracePt t="396298" x="3779838" y="4037013"/>
          <p14:tracePt t="396315" x="3808413" y="4043363"/>
          <p14:tracePt t="396332" x="3822700" y="4057650"/>
          <p14:tracePt t="396348" x="3843338" y="4065588"/>
          <p14:tracePt t="396365" x="3857625" y="4065588"/>
          <p14:tracePt t="396381" x="3894138" y="4079875"/>
          <p14:tracePt t="396399" x="3929063" y="4079875"/>
          <p14:tracePt t="396415" x="3971925" y="4079875"/>
          <p14:tracePt t="396432" x="4022725" y="4079875"/>
          <p14:tracePt t="396449" x="4114800" y="4079875"/>
          <p14:tracePt t="396464" x="4222750" y="4079875"/>
          <p14:tracePt t="396481" x="4300538" y="4079875"/>
          <p14:tracePt t="396498" x="4322763" y="4079875"/>
          <p14:tracePt t="396515" x="4357688" y="4079875"/>
          <p14:tracePt t="396531" x="4408488" y="4079875"/>
          <p14:tracePt t="396548" x="4479925" y="4079875"/>
          <p14:tracePt t="396565" x="4600575" y="4079875"/>
          <p14:tracePt t="396581" x="4708525" y="4079875"/>
          <p14:tracePt t="396598" x="4800600" y="4071938"/>
          <p14:tracePt t="396614" x="4857750" y="4065588"/>
          <p14:tracePt t="396631" x="4900613" y="4065588"/>
          <p14:tracePt t="396648" x="4972050" y="4065588"/>
          <p14:tracePt t="396665" x="5057775" y="4065588"/>
          <p14:tracePt t="396681" x="5165725" y="4065588"/>
          <p14:tracePt t="396697" x="5286375" y="4065588"/>
          <p14:tracePt t="396715" x="5429250" y="4065588"/>
          <p14:tracePt t="396731" x="5622925" y="4065588"/>
          <p14:tracePt t="396748" x="5743575" y="4065588"/>
          <p14:tracePt t="396765" x="5829300" y="4065588"/>
          <p14:tracePt t="396781" x="5922963" y="4065588"/>
          <p14:tracePt t="396798" x="6015038" y="4065588"/>
          <p14:tracePt t="396814" x="6080125" y="4043363"/>
          <p14:tracePt t="396831" x="6100763" y="4037013"/>
          <p14:tracePt t="396847" x="6108700" y="4037013"/>
          <p14:tracePt t="396864" x="6122988" y="4037013"/>
          <p14:tracePt t="396881" x="6151563" y="4037013"/>
          <p14:tracePt t="396897" x="6180138" y="4029075"/>
          <p14:tracePt t="396914" x="6215063" y="4022725"/>
          <p14:tracePt t="396914" x="6223000" y="4022725"/>
          <p14:tracePt t="397060" x="6208713" y="4022725"/>
          <p14:tracePt t="397068" x="6200775" y="4022725"/>
          <p14:tracePt t="397072" x="6194425" y="4022725"/>
          <p14:tracePt t="397080" x="6165850" y="4029075"/>
          <p14:tracePt t="397097" x="6143625" y="4037013"/>
          <p14:tracePt t="397114" x="6108700" y="4051300"/>
          <p14:tracePt t="397130" x="6072188" y="4051300"/>
          <p14:tracePt t="397147" x="6057900" y="4057650"/>
          <p14:tracePt t="397163" x="6015038" y="4079875"/>
          <p14:tracePt t="397212" x="6008688" y="4079875"/>
          <p14:tracePt t="397220" x="5994400" y="4079875"/>
          <p14:tracePt t="397222" x="5986463" y="4086225"/>
          <p14:tracePt t="397259" x="5980113" y="4086225"/>
          <p14:tracePt t="397308" x="5972175" y="4086225"/>
          <p14:tracePt t="397316" x="5965825" y="4094163"/>
          <p14:tracePt t="397330" x="5957888" y="4094163"/>
          <p14:tracePt t="397332" x="5951538" y="4094163"/>
          <p14:tracePt t="397347" x="5929313" y="4114800"/>
          <p14:tracePt t="397468" x="5922963" y="4114800"/>
          <p14:tracePt t="397612" x="5915025" y="4114800"/>
          <p14:tracePt t="397618" x="5908675" y="4114800"/>
          <p14:tracePt t="397659" x="5900738" y="4114800"/>
          <p14:tracePt t="397665" x="5900738" y="4108450"/>
          <p14:tracePt t="397669" x="5900738" y="4094163"/>
          <p14:tracePt t="397680" x="5900738" y="4071938"/>
          <p14:tracePt t="397696" x="5900738" y="4043363"/>
          <p14:tracePt t="397713" x="5900738" y="4029075"/>
          <p14:tracePt t="397730" x="5900738" y="4008438"/>
          <p14:tracePt t="397747" x="5900738" y="4000500"/>
          <p14:tracePt t="397762" x="5908675" y="3994150"/>
          <p14:tracePt t="397828" x="5915025" y="3986213"/>
          <p14:tracePt t="397842" x="5922963" y="3986213"/>
          <p14:tracePt t="397843" x="5937250" y="3971925"/>
          <p14:tracePt t="397850" x="5951538" y="3971925"/>
          <p14:tracePt t="397862" x="5972175" y="3965575"/>
          <p14:tracePt t="397879" x="5980113" y="3965575"/>
          <p14:tracePt t="398124" x="5986463" y="3965575"/>
          <p14:tracePt t="398156" x="5986463" y="3971925"/>
          <p14:tracePt t="398164" x="5986463" y="3979863"/>
          <p14:tracePt t="398203" x="5986463" y="3994150"/>
          <p14:tracePt t="398244" x="5986463" y="4000500"/>
          <p14:tracePt t="398251" x="5986463" y="4008438"/>
          <p14:tracePt t="398268" x="5986463" y="4014788"/>
          <p14:tracePt t="398299" x="5986463" y="4029075"/>
          <p14:tracePt t="398340" x="5986463" y="4037013"/>
          <p14:tracePt t="398347" x="5986463" y="4043363"/>
          <p14:tracePt t="398364" x="5980113" y="4057650"/>
          <p14:tracePt t="398367" x="5980113" y="4071938"/>
          <p14:tracePt t="398378" x="5972175" y="4079875"/>
          <p14:tracePt t="398427" x="5972175" y="4086225"/>
          <p14:tracePt t="398436" x="5965825" y="4094163"/>
          <p14:tracePt t="398644" x="5957888" y="4100513"/>
          <p14:tracePt t="398676" x="5951538" y="4100513"/>
          <p14:tracePt t="398683" x="5943600" y="4100513"/>
          <p14:tracePt t="398692" x="5937250" y="4100513"/>
          <p14:tracePt t="398699" x="5872163" y="4100513"/>
          <p14:tracePt t="398711" x="5772150" y="4100513"/>
          <p14:tracePt t="398728" x="5629275" y="4100513"/>
          <p14:tracePt t="398745" x="5472113" y="4100513"/>
          <p14:tracePt t="398762" x="5337175" y="4100513"/>
          <p14:tracePt t="398778" x="5165725" y="4100513"/>
          <p14:tracePt t="398794" x="5008563" y="4100513"/>
          <p14:tracePt t="398811" x="4714875" y="4100513"/>
          <p14:tracePt t="398828" x="4522788" y="4100513"/>
          <p14:tracePt t="398844" x="4300538" y="4100513"/>
          <p14:tracePt t="398862" x="4043363" y="4100513"/>
          <p14:tracePt t="398877" x="3736975" y="4100513"/>
          <p14:tracePt t="398895" x="3414713" y="4100513"/>
          <p14:tracePt t="398911" x="3136900" y="4143375"/>
          <p14:tracePt t="398927" x="2943225" y="4143375"/>
          <p14:tracePt t="398944" x="2851150" y="4151313"/>
          <p14:tracePt t="398960" x="2814638" y="4157663"/>
          <p14:tracePt t="398978" x="2800350" y="4157663"/>
          <p14:tracePt t="398994" x="2765425" y="4179888"/>
          <p14:tracePt t="399011" x="2736850" y="4186238"/>
          <p14:tracePt t="399028" x="2708275" y="4194175"/>
          <p14:tracePt t="399044" x="2693988" y="4194175"/>
          <p14:tracePt t="399061" x="2679700" y="4194175"/>
          <p14:tracePt t="399077" x="2657475" y="4194175"/>
          <p14:tracePt t="399094" x="2622550" y="4194175"/>
          <p14:tracePt t="399110" x="2579688" y="4194175"/>
          <p14:tracePt t="399127" x="2536825" y="4194175"/>
          <p14:tracePt t="399144" x="2514600" y="4194175"/>
          <p14:tracePt t="399161" x="2471738" y="4194175"/>
          <p14:tracePt t="399177" x="2414588" y="4194175"/>
          <p14:tracePt t="399194" x="2351088" y="4194175"/>
          <p14:tracePt t="399211" x="2293938" y="4194175"/>
          <p14:tracePt t="399229" x="2271713" y="4194175"/>
          <p14:tracePt t="399268" x="2257425" y="4194175"/>
          <p14:tracePt t="399276" x="2251075" y="4186238"/>
          <p14:tracePt t="399284" x="2243138" y="4179888"/>
          <p14:tracePt t="399297" x="2228850" y="4171950"/>
          <p14:tracePt t="399310" x="2208213" y="4157663"/>
          <p14:tracePt t="399364" x="2200275" y="4151313"/>
          <p14:tracePt t="399380" x="2200275" y="4143375"/>
          <p14:tracePt t="399388" x="2200275" y="4137025"/>
          <p14:tracePt t="399396" x="2200275" y="4129088"/>
          <p14:tracePt t="399404" x="2200275" y="4114800"/>
          <p14:tracePt t="399411" x="2308225" y="4071938"/>
          <p14:tracePt t="399427" x="2622550" y="4029075"/>
          <p14:tracePt t="399444" x="2900363" y="4029075"/>
          <p14:tracePt t="399460" x="3171825" y="4014788"/>
          <p14:tracePt t="399476" x="3494088" y="4014788"/>
          <p14:tracePt t="399493" x="3822700" y="4014788"/>
          <p14:tracePt t="399511" x="4157663" y="4014788"/>
          <p14:tracePt t="399527" x="4414838" y="4014788"/>
          <p14:tracePt t="399543" x="4557713" y="4014788"/>
          <p14:tracePt t="399561" x="4694238" y="4014788"/>
          <p14:tracePt t="399576" x="4772025" y="4014788"/>
          <p14:tracePt t="399593" x="4894263" y="4014788"/>
          <p14:tracePt t="399609" x="5029200" y="4014788"/>
          <p14:tracePt t="399626" x="5157788" y="4014788"/>
          <p14:tracePt t="399626" x="5208588" y="4014788"/>
          <p14:tracePt t="399644" x="5314950" y="4014788"/>
          <p14:tracePt t="399660" x="5394325" y="4014788"/>
          <p14:tracePt t="399676" x="5443538" y="4014788"/>
          <p14:tracePt t="399693" x="5480050" y="4014788"/>
          <p14:tracePt t="399710" x="5500688" y="4014788"/>
          <p14:tracePt t="399729" x="5529263" y="4029075"/>
          <p14:tracePt t="399744" x="5557838" y="4037013"/>
          <p14:tracePt t="399759" x="5580063" y="4037013"/>
          <p14:tracePt t="399776" x="5629275" y="4037013"/>
          <p14:tracePt t="399793" x="5672138" y="4037013"/>
          <p14:tracePt t="399810" x="5715000" y="4037013"/>
          <p14:tracePt t="399810" x="5743575" y="4037013"/>
          <p14:tracePt t="399828" x="5765800" y="4037013"/>
          <p14:tracePt t="399842" x="5829300" y="4037013"/>
          <p14:tracePt t="399860" x="5837238" y="4037013"/>
          <p14:tracePt t="399916" x="5843588" y="4037013"/>
          <p14:tracePt t="399924" x="5857875" y="4037013"/>
          <p14:tracePt t="399927" x="5880100" y="4029075"/>
          <p14:tracePt t="399943" x="5886450" y="4029075"/>
          <p14:tracePt t="399960" x="5894388" y="4022725"/>
          <p14:tracePt t="399977" x="5900738" y="4022725"/>
          <p14:tracePt t="400055" x="5908675" y="4014788"/>
          <p14:tracePt t="400083" x="5908675" y="4008438"/>
          <p14:tracePt t="400124" x="5908675" y="3986213"/>
          <p14:tracePt t="400187" x="5900738" y="3986213"/>
          <p14:tracePt t="400204" x="5880100" y="3986213"/>
          <p14:tracePt t="400236" x="5872163" y="3986213"/>
          <p14:tracePt t="400268" x="5865813" y="3986213"/>
          <p14:tracePt t="401140" x="5872163" y="3986213"/>
          <p14:tracePt t="401148" x="5886450" y="3986213"/>
          <p14:tracePt t="401151" x="5900738" y="3986213"/>
          <p14:tracePt t="401157" x="5929313" y="3986213"/>
          <p14:tracePt t="401174" x="5986463" y="3986213"/>
          <p14:tracePt t="401192" x="6043613" y="3986213"/>
          <p14:tracePt t="401207" x="6086475" y="3986213"/>
          <p14:tracePt t="401225" x="6129338" y="3986213"/>
          <p14:tracePt t="401240" x="6172200" y="3986213"/>
          <p14:tracePt t="401257" x="6208713" y="3979863"/>
          <p14:tracePt t="401257" x="6223000" y="3979863"/>
          <p14:tracePt t="401276" x="6229350" y="3971925"/>
          <p14:tracePt t="401291" x="6265863" y="3957638"/>
          <p14:tracePt t="401308" x="6294438" y="3943350"/>
          <p14:tracePt t="401324" x="6315075" y="3943350"/>
          <p14:tracePt t="401341" x="6343650" y="3937000"/>
          <p14:tracePt t="401358" x="6357938" y="3929063"/>
          <p14:tracePt t="401375" x="6408738" y="3900488"/>
          <p14:tracePt t="401391" x="6423025" y="3900488"/>
          <p14:tracePt t="401407" x="6443663" y="3894138"/>
          <p14:tracePt t="401459" x="6451600" y="3894138"/>
          <p14:tracePt t="401468" x="6465888" y="3886200"/>
          <p14:tracePt t="401475" x="6472238" y="3886200"/>
          <p14:tracePt t="401491" x="6486525" y="3865563"/>
          <p14:tracePt t="401509" x="6508750" y="3865563"/>
          <p14:tracePt t="401516" x="6523038" y="3865563"/>
          <p14:tracePt t="401524" x="6551613" y="3865563"/>
          <p14:tracePt t="401540" x="6586538" y="3865563"/>
          <p14:tracePt t="401557" x="6608763" y="3865563"/>
          <p14:tracePt t="401574" x="6629400" y="3865563"/>
          <p14:tracePt t="401591" x="6637338" y="3865563"/>
          <p14:tracePt t="401607" x="6643688" y="3865563"/>
          <p14:tracePt t="401644" x="6657975" y="3865563"/>
          <p14:tracePt t="401660" x="6665913" y="3865563"/>
          <p14:tracePt t="401740" x="6672263" y="3865563"/>
          <p14:tracePt t="401772" x="6680200" y="3865563"/>
          <p14:tracePt t="401779" x="6715125" y="3865563"/>
          <p14:tracePt t="401804" x="6723063" y="3865563"/>
          <p14:tracePt t="401835" x="6737350" y="3865563"/>
          <p14:tracePt t="401844" x="6751638" y="3865563"/>
          <p14:tracePt t="401852" x="6780213" y="3871913"/>
          <p14:tracePt t="401856" x="6808788" y="3879850"/>
          <p14:tracePt t="401873" x="6851650" y="3886200"/>
          <p14:tracePt t="401891" x="6894513" y="3908425"/>
          <p14:tracePt t="401907" x="6923088" y="3914775"/>
          <p14:tracePt t="401988" x="6929438" y="3914775"/>
          <p14:tracePt t="401994" x="6937375" y="3914775"/>
          <p14:tracePt t="402020" x="6951663" y="3914775"/>
          <p14:tracePt t="402028" x="6958013" y="3922713"/>
          <p14:tracePt t="402036" x="6965950" y="3922713"/>
          <p14:tracePt t="402042" x="6972300" y="3929063"/>
          <p14:tracePt t="402172" x="6980238" y="3943350"/>
          <p14:tracePt t="402179" x="6980238" y="3957638"/>
          <p14:tracePt t="402190" x="6980238" y="3971925"/>
          <p14:tracePt t="402207" x="6965950" y="4000500"/>
          <p14:tracePt t="402223" x="6951663" y="4014788"/>
          <p14:tracePt t="402240" x="6915150" y="4051300"/>
          <p14:tracePt t="402257" x="6886575" y="4079875"/>
          <p14:tracePt t="402273" x="6865938" y="4086225"/>
          <p14:tracePt t="402289" x="6843713" y="4094163"/>
          <p14:tracePt t="402306" x="6829425" y="4114800"/>
          <p14:tracePt t="402323" x="6815138" y="4129088"/>
          <p14:tracePt t="402323" x="6808788" y="4137025"/>
          <p14:tracePt t="402340" x="6794500" y="4137025"/>
          <p14:tracePt t="402357" x="6780213" y="4143375"/>
          <p14:tracePt t="402372" x="6772275" y="4151313"/>
          <p14:tracePt t="402408" x="6765925" y="4151313"/>
          <p14:tracePt t="402412" x="6757988" y="4157663"/>
          <p14:tracePt t="402422" x="6751638" y="4157663"/>
          <p14:tracePt t="402476" x="6743700" y="4157663"/>
          <p14:tracePt t="402580" x="6729413" y="4157663"/>
          <p14:tracePt t="402601" x="6708775" y="4157663"/>
          <p14:tracePt t="402628" x="6708775" y="4151313"/>
          <p14:tracePt t="402635" x="6708775" y="4143375"/>
          <p14:tracePt t="402641" x="6708775" y="4129088"/>
          <p14:tracePt t="402655" x="6708775" y="4108450"/>
          <p14:tracePt t="402673" x="6708775" y="4100513"/>
          <p14:tracePt t="402688" x="6700838" y="4086225"/>
          <p14:tracePt t="402747" x="6700838" y="4079875"/>
          <p14:tracePt t="402764" x="6700838" y="4071938"/>
          <p14:tracePt t="402796" x="6700838" y="4065588"/>
          <p14:tracePt t="402804" x="6715125" y="4051300"/>
          <p14:tracePt t="402804" x="6723063" y="4043363"/>
          <p14:tracePt t="402827" x="6729413" y="4037013"/>
          <p14:tracePt t="402844" x="6737350" y="4029075"/>
          <p14:tracePt t="402860" x="6751638" y="4014788"/>
          <p14:tracePt t="402891" x="6757988" y="4008438"/>
          <p14:tracePt t="402929" x="6765925" y="4000500"/>
          <p14:tracePt t="402940" x="6772275" y="3994150"/>
          <p14:tracePt t="402948" x="6780213" y="3986213"/>
          <p14:tracePt t="402963" x="6786563" y="3986213"/>
          <p14:tracePt t="402980" x="6794500" y="3986213"/>
          <p14:tracePt t="402988" x="6800850" y="3986213"/>
          <p14:tracePt t="403006" x="6837363" y="3965575"/>
          <p14:tracePt t="403052" x="6843713" y="3965575"/>
          <p14:tracePt t="403100" x="6858000" y="3965575"/>
          <p14:tracePt t="403139" x="6865938" y="3965575"/>
          <p14:tracePt t="403155" x="6872288" y="3965575"/>
          <p14:tracePt t="403210" x="6880225" y="3965575"/>
          <p14:tracePt t="403244" x="6886575" y="3971925"/>
          <p14:tracePt t="403276" x="6886575" y="3986213"/>
          <p14:tracePt t="403292" x="6886575" y="3994150"/>
          <p14:tracePt t="403308" x="6886575" y="4000500"/>
          <p14:tracePt t="403323" x="6886575" y="4008438"/>
          <p14:tracePt t="403331" x="6886575" y="4022725"/>
          <p14:tracePt t="403339" x="6886575" y="4029075"/>
          <p14:tracePt t="403354" x="6886575" y="4051300"/>
          <p14:tracePt t="403371" x="6886575" y="4071938"/>
          <p14:tracePt t="403388" x="6886575" y="4079875"/>
          <p14:tracePt t="403435" x="6886575" y="4086225"/>
          <p14:tracePt t="403444" x="6880225" y="4094163"/>
          <p14:tracePt t="403451" x="6872288" y="4100513"/>
          <p14:tracePt t="403455" x="6858000" y="4114800"/>
          <p14:tracePt t="403471" x="6829425" y="4122738"/>
          <p14:tracePt t="403488" x="6823075" y="4129088"/>
          <p14:tracePt t="403504" x="6808788" y="4137025"/>
          <p14:tracePt t="403521" x="6800850" y="4143375"/>
          <p14:tracePt t="403538" x="6786563" y="4143375"/>
          <p14:tracePt t="403554" x="6780213" y="4151313"/>
          <p14:tracePt t="403620" x="6765925" y="4151313"/>
          <p14:tracePt t="403628" x="6757988" y="4151313"/>
          <p14:tracePt t="403628" x="6751638" y="4151313"/>
          <p14:tracePt t="403644" x="6743700" y="4151313"/>
          <p14:tracePt t="403660" x="6723063" y="4143375"/>
          <p14:tracePt t="403740" x="6723063" y="4137025"/>
          <p14:tracePt t="403743" x="6723063" y="4122738"/>
          <p14:tracePt t="403764" x="6723063" y="4114800"/>
          <p14:tracePt t="403771" x="6723063" y="4100513"/>
          <p14:tracePt t="403780" x="6723063" y="4065588"/>
          <p14:tracePt t="403804" x="6729413" y="4057650"/>
          <p14:tracePt t="403836" x="6737350" y="4037013"/>
          <p14:tracePt t="403844" x="6765925" y="4000500"/>
          <p14:tracePt t="403852" x="6772275" y="3994150"/>
          <p14:tracePt t="403858" x="6780213" y="3979863"/>
          <p14:tracePt t="403871" x="6786563" y="3965575"/>
          <p14:tracePt t="403887" x="6808788" y="3951288"/>
          <p14:tracePt t="403905" x="6815138" y="3943350"/>
          <p14:tracePt t="403955" x="6837363" y="3929063"/>
          <p14:tracePt t="403963" x="6843713" y="3922713"/>
          <p14:tracePt t="403970" x="6851650" y="3922713"/>
          <p14:tracePt t="403975" x="6872288" y="3908425"/>
          <p14:tracePt t="403987" x="6894513" y="3900488"/>
          <p14:tracePt t="404004" x="6908800" y="3894138"/>
          <p14:tracePt t="404020" x="6915150" y="3894138"/>
          <p14:tracePt t="404219" x="6929438" y="3886200"/>
          <p14:tracePt t="404227" x="6923088" y="3865563"/>
          <p14:tracePt t="404230" x="6908800" y="3865563"/>
          <p14:tracePt t="404237" x="6865938" y="3857625"/>
          <p14:tracePt t="404254" x="6829425" y="3851275"/>
          <p14:tracePt t="404271" x="6794500" y="3843338"/>
          <p14:tracePt t="404287" x="6772275" y="3829050"/>
          <p14:tracePt t="404305" x="6765925" y="3829050"/>
          <p14:tracePt t="404556" x="6786563" y="3829050"/>
          <p14:tracePt t="404563" x="6800850" y="3829050"/>
          <p14:tracePt t="404572" x="6837363" y="3829050"/>
          <p14:tracePt t="404580" x="6858000" y="3829050"/>
          <p14:tracePt t="404588" x="6886575" y="3829050"/>
          <p14:tracePt t="404604" x="6923088" y="3829050"/>
          <p14:tracePt t="404756" x="6894513" y="3829050"/>
          <p14:tracePt t="404764" x="6865938" y="3822700"/>
          <p14:tracePt t="404772" x="6837363" y="3822700"/>
          <p14:tracePt t="404780" x="6823075" y="3822700"/>
          <p14:tracePt t="404787" x="6800850" y="3822700"/>
          <p14:tracePt t="404803" x="6780213" y="3822700"/>
          <p14:tracePt t="404972" x="6800850" y="3822700"/>
          <p14:tracePt t="404980" x="6808788" y="3822700"/>
          <p14:tracePt t="404988" x="6829425" y="3822700"/>
          <p14:tracePt t="405195" x="6829425" y="3794125"/>
          <p14:tracePt t="405204" x="6829425" y="3779838"/>
          <p14:tracePt t="405218" x="6829425" y="3736975"/>
          <p14:tracePt t="405219" x="6829425" y="3729038"/>
          <p14:tracePt t="405219" x="6829425" y="3722688"/>
          <p14:tracePt t="405236" x="6829425" y="3679825"/>
          <p14:tracePt t="405252" x="6829425" y="3651250"/>
          <p14:tracePt t="405269" x="6829425" y="3614738"/>
          <p14:tracePt t="405286" x="6829425" y="3571875"/>
          <p14:tracePt t="405302" x="6829425" y="3529013"/>
          <p14:tracePt t="405318" x="6829425" y="3514725"/>
          <p14:tracePt t="405335" x="6829425" y="3479800"/>
          <p14:tracePt t="405352" x="6829425" y="3443288"/>
          <p14:tracePt t="405368" x="6829425" y="3414713"/>
          <p14:tracePt t="405386" x="6829425" y="3400425"/>
          <p14:tracePt t="405452" x="6823075" y="3394075"/>
          <p14:tracePt t="405491" x="6808788" y="3400425"/>
          <p14:tracePt t="405500" x="6794500" y="3422650"/>
          <p14:tracePt t="405508" x="6780213" y="3457575"/>
          <p14:tracePt t="405516" x="6751638" y="3486150"/>
          <p14:tracePt t="405524" x="6751638" y="3557588"/>
          <p14:tracePt t="405535" x="6743700" y="3608388"/>
          <p14:tracePt t="405551" x="6729413" y="3657600"/>
          <p14:tracePt t="405569" x="6729413" y="3686175"/>
          <p14:tracePt t="405584" x="6729413" y="3694113"/>
          <p14:tracePt t="405724" x="6743700" y="3671888"/>
          <p14:tracePt t="405740" x="6743700" y="3643313"/>
          <p14:tracePt t="405756" x="6751638" y="3636963"/>
          <p14:tracePt t="405768" x="6751638" y="3629025"/>
          <p14:tracePt t="405784" x="6751638" y="3614738"/>
          <p14:tracePt t="405812" x="6751638" y="3608388"/>
          <p14:tracePt t="406172" x="6751638" y="3629025"/>
          <p14:tracePt t="406188" x="6751638" y="3651250"/>
          <p14:tracePt t="406188" x="6751638" y="3679825"/>
          <p14:tracePt t="406200" x="6751638" y="3714750"/>
          <p14:tracePt t="406217" x="6751638" y="3765550"/>
          <p14:tracePt t="406234" x="6751638" y="3814763"/>
          <p14:tracePt t="406250" x="6751638" y="3829050"/>
          <p14:tracePt t="406267" x="6751638" y="3851275"/>
          <p14:tracePt t="406460" x="6751638" y="3857625"/>
          <p14:tracePt t="406468" x="6751638" y="3879850"/>
          <p14:tracePt t="406476" x="6751638" y="3886200"/>
          <p14:tracePt t="406484" x="6751638" y="3900488"/>
          <p14:tracePt t="406500" x="6751638" y="3929063"/>
          <p14:tracePt t="406517" x="6751638" y="3937000"/>
          <p14:tracePt t="406534" x="6751638" y="3957638"/>
          <p14:tracePt t="406550" x="6751638" y="3965575"/>
          <p14:tracePt t="406588" x="6751638" y="3971925"/>
          <p14:tracePt t="406603" x="6751638" y="3979863"/>
          <p14:tracePt t="406620" x="6751638" y="3994150"/>
          <p14:tracePt t="406636" x="6751638" y="4000500"/>
          <p14:tracePt t="406641" x="6751638" y="4008438"/>
          <p14:tracePt t="406650" x="6751638" y="4014788"/>
          <p14:tracePt t="406666" x="6751638" y="4029075"/>
          <p14:tracePt t="406683" x="6751638" y="4037013"/>
          <p14:tracePt t="406828" x="6757988" y="4043363"/>
          <p14:tracePt t="406843" x="6772275" y="4043363"/>
          <p14:tracePt t="406851" x="6780213" y="4043363"/>
          <p14:tracePt t="406860" x="6786563" y="4043363"/>
          <p14:tracePt t="406867" x="6794500" y="4043363"/>
          <p14:tracePt t="406883" x="6815138" y="4043363"/>
          <p14:tracePt t="406923" x="6823075" y="4043363"/>
          <p14:tracePt t="406939" x="6829425" y="4037013"/>
          <p14:tracePt t="407379" x="6823075" y="4051300"/>
          <p14:tracePt t="407387" x="6757988" y="4071938"/>
          <p14:tracePt t="407388" x="6715125" y="4094163"/>
          <p14:tracePt t="407403" x="6615113" y="4122738"/>
          <p14:tracePt t="407418" x="6515100" y="4171950"/>
          <p14:tracePt t="407432" x="6386513" y="4208463"/>
          <p14:tracePt t="407449" x="6223000" y="4229100"/>
          <p14:tracePt t="407466" x="6065838" y="4243388"/>
          <p14:tracePt t="407482" x="5937250" y="4265613"/>
          <p14:tracePt t="407499" x="5786438" y="4286250"/>
          <p14:tracePt t="407516" x="5680075" y="4300538"/>
          <p14:tracePt t="407533" x="5600700" y="4322763"/>
          <p14:tracePt t="407549" x="5522913" y="4322763"/>
          <p14:tracePt t="407565" x="5451475" y="4322763"/>
          <p14:tracePt t="407583" x="5372100" y="4322763"/>
          <p14:tracePt t="407598" x="5294313" y="4322763"/>
          <p14:tracePt t="407615" x="5200650" y="4322763"/>
          <p14:tracePt t="407632" x="5100638" y="4322763"/>
          <p14:tracePt t="407649" x="4972050" y="4322763"/>
          <p14:tracePt t="407665" x="4872038" y="4322763"/>
          <p14:tracePt t="407681" x="4765675" y="4322763"/>
          <p14:tracePt t="407698" x="4572000" y="4322763"/>
          <p14:tracePt t="407716" x="4400550" y="4322763"/>
          <p14:tracePt t="407732" x="4222750" y="4322763"/>
          <p14:tracePt t="407748" x="4114800" y="4322763"/>
          <p14:tracePt t="407765" x="4029075" y="4322763"/>
          <p14:tracePt t="407781" x="3971925" y="4322763"/>
          <p14:tracePt t="407798" x="3914775" y="4322763"/>
          <p14:tracePt t="407814" x="3871913" y="4322763"/>
          <p14:tracePt t="407832" x="3786188" y="4322763"/>
          <p14:tracePt t="407847" x="3694113" y="4322763"/>
          <p14:tracePt t="407866" x="3586163" y="4322763"/>
          <p14:tracePt t="407881" x="3457575" y="4343400"/>
          <p14:tracePt t="407898" x="3357563" y="4343400"/>
          <p14:tracePt t="407898" x="3314700" y="4351338"/>
          <p14:tracePt t="407916" x="3286125" y="4351338"/>
          <p14:tracePt t="407932" x="3222625" y="4371975"/>
          <p14:tracePt t="407949" x="3200400" y="4371975"/>
          <p14:tracePt t="407965" x="3171825" y="4379913"/>
          <p14:tracePt t="407982" x="3136900" y="4379913"/>
          <p14:tracePt t="407998" x="3079750" y="4386263"/>
          <p14:tracePt t="408015" x="3036888" y="4400550"/>
          <p14:tracePt t="408031" x="2994025" y="4408488"/>
          <p14:tracePt t="408047" x="2957513" y="4422775"/>
          <p14:tracePt t="408065" x="2951163" y="4429125"/>
          <p14:tracePt t="408132" x="2943225" y="4429125"/>
          <p14:tracePt t="408291" x="2951163" y="4429125"/>
          <p14:tracePt t="408299" x="2957513" y="4429125"/>
          <p14:tracePt t="408307" x="2986088" y="4429125"/>
          <p14:tracePt t="408314" x="3008313" y="4429125"/>
          <p14:tracePt t="408331" x="3028950" y="4422775"/>
          <p14:tracePt t="408348" x="3043238" y="4422775"/>
          <p14:tracePt t="408364" x="3071813" y="4422775"/>
          <p14:tracePt t="408381" x="3100388" y="4422775"/>
          <p14:tracePt t="408397" x="3108325" y="4422775"/>
          <p14:tracePt t="408414" x="3114675" y="4422775"/>
          <p14:tracePt t="408431" x="3122613" y="4422775"/>
          <p14:tracePt t="408447" x="3136900" y="4422775"/>
          <p14:tracePt t="408465" x="3143250" y="4422775"/>
          <p14:tracePt t="408480" x="3179763" y="4422775"/>
          <p14:tracePt t="408497" x="3236913" y="4422775"/>
          <p14:tracePt t="408514" x="3286125" y="4422775"/>
          <p14:tracePt t="408530" x="3343275" y="4429125"/>
          <p14:tracePt t="408547" x="3408363" y="4443413"/>
          <p14:tracePt t="408564" x="3422650" y="4443413"/>
          <p14:tracePt t="408581" x="3457575" y="4443413"/>
          <p14:tracePt t="408597" x="3514725" y="4443413"/>
          <p14:tracePt t="408614" x="3579813" y="4443413"/>
          <p14:tracePt t="408630" x="3657600" y="4443413"/>
          <p14:tracePt t="408647" x="3757613" y="4443413"/>
          <p14:tracePt t="408664" x="3879850" y="4443413"/>
          <p14:tracePt t="408681" x="3971925" y="4443413"/>
          <p14:tracePt t="408696" x="4051300" y="4443413"/>
          <p14:tracePt t="408713" x="4108450" y="4443413"/>
          <p14:tracePt t="408730" x="4171950" y="4443413"/>
          <p14:tracePt t="408746" x="4365625" y="4443413"/>
          <p14:tracePt t="408764" x="4437063" y="4443413"/>
          <p14:tracePt t="408780" x="4479925" y="4443413"/>
          <p14:tracePt t="408798" x="4529138" y="4443413"/>
          <p14:tracePt t="408812" x="4608513" y="4443413"/>
          <p14:tracePt t="408831" x="4729163" y="4443413"/>
          <p14:tracePt t="408847" x="4851400" y="4443413"/>
          <p14:tracePt t="408863" x="4943475" y="4443413"/>
          <p14:tracePt t="408880" x="5014913" y="4443413"/>
          <p14:tracePt t="408897" x="5086350" y="4443413"/>
          <p14:tracePt t="408914" x="5186363" y="4443413"/>
          <p14:tracePt t="408931" x="5294313" y="4443413"/>
          <p14:tracePt t="408931" x="5343525" y="4443413"/>
          <p14:tracePt t="408947" x="5386388" y="4443413"/>
          <p14:tracePt t="408963" x="5480050" y="4437063"/>
          <p14:tracePt t="408980" x="5514975" y="4437063"/>
          <p14:tracePt t="408996" x="5537200" y="4437063"/>
          <p14:tracePt t="409013" x="5614988" y="4437063"/>
          <p14:tracePt t="409029" x="5729288" y="4437063"/>
          <p14:tracePt t="409046" x="5822950" y="4437063"/>
          <p14:tracePt t="409063" x="5880100" y="4437063"/>
          <p14:tracePt t="409079" x="5922963" y="4437063"/>
          <p14:tracePt t="409097" x="5957888" y="4437063"/>
          <p14:tracePt t="409113" x="5986463" y="4437063"/>
          <p14:tracePt t="409130" x="6029325" y="4437063"/>
          <p14:tracePt t="409146" x="6108700" y="4437063"/>
          <p14:tracePt t="409163" x="6251575" y="4437063"/>
          <p14:tracePt t="409179" x="6308725" y="4437063"/>
          <p14:tracePt t="409196" x="6343650" y="4437063"/>
          <p14:tracePt t="409212" x="6365875" y="4437063"/>
          <p14:tracePt t="409230" x="6408738" y="4437063"/>
          <p14:tracePt t="409246" x="6457950" y="4437063"/>
          <p14:tracePt t="409263" x="6551613" y="4437063"/>
          <p14:tracePt t="409280" x="6615113" y="4437063"/>
          <p14:tracePt t="409295" x="6700838" y="4437063"/>
          <p14:tracePt t="409312" x="6743700" y="4437063"/>
          <p14:tracePt t="409329" x="6751638" y="4437063"/>
          <p14:tracePt t="409412" x="6743700" y="4437063"/>
          <p14:tracePt t="409420" x="6686550" y="4437063"/>
          <p14:tracePt t="409421" x="6600825" y="4437063"/>
          <p14:tracePt t="409429" x="6394450" y="4437063"/>
          <p14:tracePt t="409446" x="6172200" y="4437063"/>
          <p14:tracePt t="409462" x="5986463" y="4437063"/>
          <p14:tracePt t="409479" x="5743575" y="4437063"/>
          <p14:tracePt t="409496" x="5522913" y="4437063"/>
          <p14:tracePt t="409512" x="5280025" y="4437063"/>
          <p14:tracePt t="409529" x="5108575" y="4437063"/>
          <p14:tracePt t="409547" x="4900613" y="4437063"/>
          <p14:tracePt t="409563" x="4557713" y="4437063"/>
          <p14:tracePt t="409580" x="4351338" y="4437063"/>
          <p14:tracePt t="409596" x="4194175" y="4437063"/>
          <p14:tracePt t="409613" x="4094163" y="4437063"/>
          <p14:tracePt t="409629" x="4022725" y="4437063"/>
          <p14:tracePt t="409646" x="3929063" y="4443413"/>
          <p14:tracePt t="409662" x="3836988" y="4465638"/>
          <p14:tracePt t="409679" x="3743325" y="4471988"/>
          <p14:tracePt t="409696" x="3657600" y="4486275"/>
          <p14:tracePt t="409712" x="3565525" y="4494213"/>
          <p14:tracePt t="409732" x="3536950" y="4494213"/>
          <p14:tracePt t="409745" x="3494088" y="4494213"/>
          <p14:tracePt t="409762" x="3486150" y="4494213"/>
          <p14:tracePt t="409907" x="3479800" y="4494213"/>
          <p14:tracePt t="410123" x="3494088" y="4494213"/>
          <p14:tracePt t="410125" x="3536950" y="4494213"/>
          <p14:tracePt t="410144" x="3586163" y="4494213"/>
          <p14:tracePt t="410145" x="3671888" y="4465638"/>
          <p14:tracePt t="410161" x="3736975" y="4443413"/>
          <p14:tracePt t="410178" x="3808413" y="4394200"/>
          <p14:tracePt t="410194" x="3886200" y="4365625"/>
          <p14:tracePt t="410212" x="3929063" y="4357688"/>
          <p14:tracePt t="410228" x="3986213" y="4357688"/>
          <p14:tracePt t="410246" x="4029075" y="4351338"/>
          <p14:tracePt t="410262" x="4086225" y="4337050"/>
          <p14:tracePt t="410278" x="4129088" y="4322763"/>
          <p14:tracePt t="410295" x="4151313" y="4314825"/>
          <p14:tracePt t="410311" x="4165600" y="4300538"/>
          <p14:tracePt t="410328" x="4186238" y="4294188"/>
          <p14:tracePt t="410345" x="4208463" y="4279900"/>
          <p14:tracePt t="410362" x="4243388" y="4279900"/>
          <p14:tracePt t="410378" x="4271963" y="4271963"/>
          <p14:tracePt t="410394" x="4286250" y="4271963"/>
          <p14:tracePt t="410411" x="4322763" y="4271963"/>
          <p14:tracePt t="410515" x="4329113" y="4271963"/>
          <p14:tracePt t="410532" x="4329113" y="4279900"/>
          <p14:tracePt t="410533" x="4314825" y="4279900"/>
          <p14:tracePt t="410545" x="4271963" y="4279900"/>
          <p14:tracePt t="410561" x="4251325" y="4271963"/>
          <p14:tracePt t="410579" x="4243388" y="4271963"/>
          <p14:tracePt t="410611" x="4237038" y="4265613"/>
          <p14:tracePt t="410628" x="4237038" y="4243388"/>
          <p14:tracePt t="410628" x="4243388" y="4222750"/>
          <p14:tracePt t="410644" x="4300538" y="4194175"/>
          <p14:tracePt t="410661" x="4322763" y="4186238"/>
          <p14:tracePt t="410780" x="4329113" y="4186238"/>
          <p14:tracePt t="410795" x="4329113" y="4194175"/>
          <p14:tracePt t="410900" x="4337050" y="4194175"/>
          <p14:tracePt t="410907" x="4465638" y="4165600"/>
          <p14:tracePt t="410916" x="4557713" y="4108450"/>
          <p14:tracePt t="410924" x="4751388" y="4043363"/>
          <p14:tracePt t="410940" x="4894263" y="3986213"/>
          <p14:tracePt t="410945" x="5143500" y="3908425"/>
          <p14:tracePt t="410961" x="5357813" y="3822700"/>
          <p14:tracePt t="410977" x="5543550" y="3743325"/>
          <p14:tracePt t="410995" x="5629275" y="3694113"/>
          <p14:tracePt t="411010" x="5743575" y="3636963"/>
          <p14:tracePt t="411010" x="5772150" y="3614738"/>
          <p14:tracePt t="411028" x="5894388" y="3543300"/>
          <p14:tracePt t="411043" x="5994400" y="3494088"/>
          <p14:tracePt t="411061" x="6086475" y="3471863"/>
          <p14:tracePt t="411076" x="6122988" y="3465513"/>
          <p14:tracePt t="411171" x="6129338" y="3457575"/>
          <p14:tracePt t="411187" x="6129338" y="3451225"/>
          <p14:tracePt t="411204" x="6137275" y="3443288"/>
          <p14:tracePt t="411323" x="6137275" y="3436938"/>
          <p14:tracePt t="411331" x="6080125" y="3436938"/>
          <p14:tracePt t="411340" x="6037263" y="3436938"/>
          <p14:tracePt t="411348" x="5957888" y="3451225"/>
          <p14:tracePt t="411359" x="5922963" y="3451225"/>
          <p14:tracePt t="411377" x="5886450" y="3465513"/>
          <p14:tracePt t="411394" x="5880100" y="3471863"/>
          <p14:tracePt t="411587" x="5865813" y="3486150"/>
          <p14:tracePt t="411595" x="5822950" y="3529013"/>
          <p14:tracePt t="411603" x="5757863" y="3600450"/>
          <p14:tracePt t="411612" x="5729288" y="3636963"/>
          <p14:tracePt t="411626" x="5680075" y="3694113"/>
          <p14:tracePt t="411643" x="5614988" y="3808413"/>
          <p14:tracePt t="411660" x="5586413" y="3886200"/>
          <p14:tracePt t="411676" x="5586413" y="3914775"/>
          <p14:tracePt t="411693" x="5586413" y="3922713"/>
          <p14:tracePt t="411732" x="5586413" y="3929063"/>
          <p14:tracePt t="411739" x="5665788" y="3929063"/>
          <p14:tracePt t="411747" x="5772150" y="3929063"/>
          <p14:tracePt t="411759" x="5894388" y="3929063"/>
          <p14:tracePt t="411776" x="5986463" y="3929063"/>
          <p14:tracePt t="411793" x="6043613" y="3929063"/>
          <p14:tracePt t="411809" x="6051550" y="3929063"/>
          <p14:tracePt t="411826" x="6072188" y="3929063"/>
          <p14:tracePt t="411843" x="6094413" y="3943350"/>
          <p14:tracePt t="411859" x="6165850" y="3943350"/>
          <p14:tracePt t="411876" x="6229350" y="3951288"/>
          <p14:tracePt t="411892" x="6308725" y="3965575"/>
          <p14:tracePt t="411909" x="6351588" y="3971925"/>
          <p14:tracePt t="411925" x="6365875" y="3971925"/>
          <p14:tracePt t="411942" x="6386513" y="3971925"/>
          <p14:tracePt t="411958" x="6394450" y="3971925"/>
          <p14:tracePt t="411975" x="6400800" y="3971925"/>
          <p14:tracePt t="411992" x="6429375" y="3986213"/>
          <p14:tracePt t="412009" x="6486525" y="4000500"/>
          <p14:tracePt t="412026" x="6500813" y="4008438"/>
          <p14:tracePt t="412043" x="6523038" y="4014788"/>
          <p14:tracePt t="412043" x="6543675" y="4029075"/>
          <p14:tracePt t="412092" x="6551613" y="4037013"/>
          <p14:tracePt t="412108" x="6557963" y="4043363"/>
          <p14:tracePt t="412164" x="6572250" y="4057650"/>
          <p14:tracePt t="412165" x="6580188" y="4071938"/>
          <p14:tracePt t="412179" x="6608763" y="4079875"/>
          <p14:tracePt t="412188" x="6629400" y="4108450"/>
          <p14:tracePt t="412195" x="6672263" y="4157663"/>
          <p14:tracePt t="412209" x="6694488" y="4186238"/>
          <p14:tracePt t="412225" x="6700838" y="4194175"/>
          <p14:tracePt t="412307" x="6700838" y="4200525"/>
          <p14:tracePt t="412313" x="6700838" y="4208463"/>
          <p14:tracePt t="412332" x="6700838" y="4214813"/>
          <p14:tracePt t="412348" x="6700838" y="4229100"/>
          <p14:tracePt t="412427" x="6694488" y="4229100"/>
          <p14:tracePt t="412819" x="6651625" y="4251325"/>
          <p14:tracePt t="412828" x="6515100" y="4265613"/>
          <p14:tracePt t="412832" x="6443663" y="4271963"/>
          <p14:tracePt t="412840" x="6243638" y="4314825"/>
          <p14:tracePt t="412857" x="6000750" y="4357688"/>
          <p14:tracePt t="412875" x="5772150" y="4422775"/>
          <p14:tracePt t="412891" x="5494338" y="4465638"/>
          <p14:tracePt t="412909" x="5365750" y="4479925"/>
          <p14:tracePt t="412924" x="5222875" y="4486275"/>
          <p14:tracePt t="412941" x="4994275" y="4529138"/>
          <p14:tracePt t="412958" x="4772025" y="4529138"/>
          <p14:tracePt t="412974" x="4514850" y="4529138"/>
          <p14:tracePt t="412991" x="4294188" y="4529138"/>
          <p14:tracePt t="413008" x="4071938" y="4529138"/>
          <p14:tracePt t="413025" x="3914775" y="4529138"/>
          <p14:tracePt t="413041" x="3808413" y="4529138"/>
          <p14:tracePt t="413058" x="3751263" y="4529138"/>
          <p14:tracePt t="413074" x="3700463" y="4529138"/>
          <p14:tracePt t="413091" x="3594100" y="4551363"/>
          <p14:tracePt t="413108" x="3479800" y="4572000"/>
          <p14:tracePt t="413123" x="3386138" y="4579938"/>
          <p14:tracePt t="413140" x="3322638" y="4594225"/>
          <p14:tracePt t="413157" x="3314700" y="4594225"/>
          <p14:tracePt t="413174" x="3300413" y="4594225"/>
          <p14:tracePt t="413211" x="3294063" y="4594225"/>
          <p14:tracePt t="413228" x="3286125" y="4594225"/>
          <p14:tracePt t="413395" x="3294063" y="4594225"/>
          <p14:tracePt t="413403" x="3300413" y="4594225"/>
          <p14:tracePt t="413425" x="3314700" y="4594225"/>
          <p14:tracePt t="413426" x="3322638" y="4594225"/>
          <p14:tracePt t="413440" x="3336925" y="4594225"/>
          <p14:tracePt t="413456" x="3357563" y="4594225"/>
          <p14:tracePt t="413473" x="3365500" y="4594225"/>
          <p14:tracePt t="413489" x="3394075" y="4594225"/>
          <p14:tracePt t="413489" x="3400425" y="4594225"/>
          <p14:tracePt t="413555" x="3408363" y="4594225"/>
          <p14:tracePt t="413563" x="3414713" y="4594225"/>
          <p14:tracePt t="413579" x="3429000" y="4594225"/>
          <p14:tracePt t="413597" x="3436938" y="4594225"/>
          <p14:tracePt t="414179" x="3436938" y="4600575"/>
          <p14:tracePt t="414187" x="3386138" y="4614863"/>
          <p14:tracePt t="414196" x="3343275" y="4637088"/>
          <p14:tracePt t="414205" x="3322638" y="4657725"/>
          <p14:tracePt t="414223" x="3300413" y="4672013"/>
          <p14:tracePt t="414238" x="3294063" y="4708525"/>
          <p14:tracePt t="414255" x="3286125" y="4751388"/>
          <p14:tracePt t="414273" x="3271838" y="4786313"/>
          <p14:tracePt t="414289" x="3257550" y="4843463"/>
          <p14:tracePt t="414306" x="3251200" y="4894263"/>
          <p14:tracePt t="414323" x="3243263" y="4943475"/>
          <p14:tracePt t="414339" x="3214688" y="5014913"/>
          <p14:tracePt t="414356" x="3194050" y="5065713"/>
          <p14:tracePt t="414372" x="3179763" y="5122863"/>
          <p14:tracePt t="414389" x="3179763" y="5151438"/>
          <p14:tracePt t="414405" x="3179763" y="5165725"/>
          <p14:tracePt t="414422" x="3179763" y="5200650"/>
          <p14:tracePt t="414439" x="3179763" y="5222875"/>
          <p14:tracePt t="414455" x="3179763" y="5265738"/>
          <p14:tracePt t="414472" x="3179763" y="5308600"/>
          <p14:tracePt t="414488" x="3179763" y="5365750"/>
          <p14:tracePt t="414505" x="3179763" y="5422900"/>
          <p14:tracePt t="414522" x="3179763" y="5465763"/>
          <p14:tracePt t="414539" x="3179763" y="5500688"/>
          <p14:tracePt t="414556" x="3179763" y="5529263"/>
          <p14:tracePt t="414571" x="3179763" y="5543550"/>
          <p14:tracePt t="414589" x="3179763" y="5565775"/>
          <p14:tracePt t="414606" x="3186113" y="5586413"/>
          <p14:tracePt t="414623" x="3194050" y="5622925"/>
          <p14:tracePt t="414638" x="3194050" y="5643563"/>
          <p14:tracePt t="414655" x="3214688" y="5665788"/>
          <p14:tracePt t="414711" x="3222625" y="5672138"/>
          <p14:tracePt t="414724" x="3228975" y="5680075"/>
          <p14:tracePt t="414739" x="3251200" y="5694363"/>
          <p14:tracePt t="414755" x="3294063" y="5694363"/>
          <p14:tracePt t="414755" x="3336925" y="5700713"/>
          <p14:tracePt t="414755" x="3386138" y="5700713"/>
          <p14:tracePt t="414788" x="3543300" y="5715000"/>
          <p14:tracePt t="414788" x="3800475" y="5729288"/>
          <p14:tracePt t="414806" x="4079875" y="5772150"/>
          <p14:tracePt t="414822" x="4408488" y="5829300"/>
          <p14:tracePt t="414839" x="4737100" y="5872163"/>
          <p14:tracePt t="414855" x="5043488" y="5900738"/>
          <p14:tracePt t="414871" x="5314950" y="5900738"/>
          <p14:tracePt t="414888" x="5622925" y="5900738"/>
          <p14:tracePt t="414904" x="5951538" y="5880100"/>
          <p14:tracePt t="414922" x="6243638" y="5837238"/>
          <p14:tracePt t="414938" x="6523038" y="5765800"/>
          <p14:tracePt t="414955" x="6843713" y="5657850"/>
          <p14:tracePt t="414971" x="6951663" y="5565775"/>
          <p14:tracePt t="414988" x="7008813" y="5465763"/>
          <p14:tracePt t="415004" x="7029450" y="5365750"/>
          <p14:tracePt t="415021" x="7058025" y="5272088"/>
          <p14:tracePt t="415037" x="7058025" y="5137150"/>
          <p14:tracePt t="415054" x="7058025" y="5014913"/>
          <p14:tracePt t="415071" x="7058025" y="4922838"/>
          <p14:tracePt t="415088" x="7029450" y="4829175"/>
          <p14:tracePt t="415105" x="7015163" y="4779963"/>
          <p14:tracePt t="415120" x="6994525" y="4751388"/>
          <p14:tracePt t="415187" x="6980238" y="4751388"/>
          <p14:tracePt t="415195" x="6937375" y="4751388"/>
          <p14:tracePt t="415203" x="6908800" y="4751388"/>
          <p14:tracePt t="415211" x="6808788" y="4765675"/>
          <p14:tracePt t="415221" x="6672263" y="4800600"/>
          <p14:tracePt t="415237" x="6480175" y="4851400"/>
          <p14:tracePt t="415254" x="6315075" y="4908550"/>
          <p14:tracePt t="415271" x="6186488" y="4914900"/>
          <p14:tracePt t="415288" x="6165850" y="4914900"/>
          <p14:tracePt t="415304" x="6143625" y="4922838"/>
          <p14:tracePt t="415321" x="6100763" y="4922838"/>
          <p14:tracePt t="415337" x="6008688" y="4922838"/>
          <p14:tracePt t="415354" x="5886450" y="4922838"/>
          <p14:tracePt t="415370" x="5715000" y="4922838"/>
          <p14:tracePt t="415387" x="5522913" y="4922838"/>
          <p14:tracePt t="415404" x="5414963" y="4922838"/>
          <p14:tracePt t="415420" x="5308600" y="4922838"/>
          <p14:tracePt t="415437" x="5186363" y="4922838"/>
          <p14:tracePt t="415454" x="5065713" y="4922838"/>
          <p14:tracePt t="415471" x="4922838" y="4922838"/>
          <p14:tracePt t="415487" x="4751388" y="4922838"/>
          <p14:tracePt t="415504" x="4572000" y="4900613"/>
          <p14:tracePt t="415521" x="4394200" y="4837113"/>
          <p14:tracePt t="415537" x="4179888" y="4743450"/>
          <p14:tracePt t="415555" x="3957638" y="4665663"/>
          <p14:tracePt t="415570" x="3708400" y="4565650"/>
          <p14:tracePt t="415570" x="3600450" y="4508500"/>
          <p14:tracePt t="415588" x="3386138" y="4414838"/>
          <p14:tracePt t="415604" x="3186113" y="4337050"/>
          <p14:tracePt t="415621" x="2979738" y="4229100"/>
          <p14:tracePt t="415637" x="2808288" y="4122738"/>
          <p14:tracePt t="415654" x="2622550" y="4000500"/>
          <p14:tracePt t="415670" x="2465388" y="3900488"/>
          <p14:tracePt t="415687" x="2386013" y="3794125"/>
          <p14:tracePt t="415704" x="2322513" y="3714750"/>
          <p14:tracePt t="415721" x="2271713" y="3643313"/>
          <p14:tracePt t="415737" x="2243138" y="3600450"/>
          <p14:tracePt t="415754" x="2243138" y="3565525"/>
          <p14:tracePt t="415771" x="2243138" y="3486150"/>
          <p14:tracePt t="415787" x="2271713" y="3429000"/>
          <p14:tracePt t="415787" x="2293938" y="3414713"/>
          <p14:tracePt t="415820" x="2322513" y="3365500"/>
          <p14:tracePt t="415820" x="2379663" y="3336925"/>
          <p14:tracePt t="415838" x="2457450" y="3314700"/>
          <p14:tracePt t="415853" x="2614613" y="3300413"/>
          <p14:tracePt t="415870" x="2857500" y="3265488"/>
          <p14:tracePt t="415886" x="3157538" y="3208338"/>
          <p14:tracePt t="415903" x="3429000" y="3179763"/>
          <p14:tracePt t="415921" x="3636963" y="3179763"/>
          <p14:tracePt t="415936" x="3814763" y="3179763"/>
          <p14:tracePt t="415953" x="3965575" y="3179763"/>
          <p14:tracePt t="415969" x="4108450" y="3179763"/>
          <p14:tracePt t="415986" x="4251325" y="3165475"/>
          <p14:tracePt t="416002" x="4457700" y="3165475"/>
          <p14:tracePt t="416020" x="4579938" y="3165475"/>
          <p14:tracePt t="416037" x="4700588" y="3165475"/>
          <p14:tracePt t="416052" x="4808538" y="3165475"/>
          <p14:tracePt t="416071" x="4914900" y="3165475"/>
          <p14:tracePt t="416086" x="5072063" y="3165475"/>
          <p14:tracePt t="416104" x="5180013" y="3165475"/>
          <p14:tracePt t="416119" x="5286375" y="3165475"/>
          <p14:tracePt t="416137" x="5394325" y="3165475"/>
          <p14:tracePt t="416153" x="5494338" y="3165475"/>
          <p14:tracePt t="416170" x="5580063" y="3165475"/>
          <p14:tracePt t="416186" x="5665788" y="3165475"/>
          <p14:tracePt t="416203" x="5794375" y="3165475"/>
          <p14:tracePt t="416221" x="5872163" y="3165475"/>
          <p14:tracePt t="416236" x="5980113" y="3171825"/>
          <p14:tracePt t="416253" x="6057900" y="3171825"/>
          <p14:tracePt t="416269" x="6115050" y="3186113"/>
          <p14:tracePt t="416286" x="6151563" y="3200400"/>
          <p14:tracePt t="416302" x="6172200" y="3214688"/>
          <p14:tracePt t="416319" x="6200775" y="3222625"/>
          <p14:tracePt t="416336" x="6208713" y="3228975"/>
          <p14:tracePt t="416372" x="6215063" y="3236913"/>
          <p14:tracePt t="416403" x="6223000" y="3236913"/>
          <p14:tracePt t="416419" x="6229350" y="3236913"/>
          <p14:tracePt t="416428" x="6237288" y="3236913"/>
          <p14:tracePt t="416429" x="6251575" y="3243263"/>
          <p14:tracePt t="416436" x="6272213" y="3243263"/>
          <p14:tracePt t="416452" x="6323013" y="3265488"/>
          <p14:tracePt t="416470" x="6351588" y="3279775"/>
          <p14:tracePt t="416485" x="6372225" y="3286125"/>
          <p14:tracePt t="416503" x="6394450" y="3294063"/>
          <p14:tracePt t="416519" x="6408738" y="3314700"/>
          <p14:tracePt t="416536" x="6415088" y="3336925"/>
          <p14:tracePt t="416552" x="6443663" y="3386138"/>
          <p14:tracePt t="416569" x="6443663" y="3400425"/>
          <p14:tracePt t="416586" x="6451600" y="3429000"/>
          <p14:tracePt t="416602" x="6451600" y="3479800"/>
          <p14:tracePt t="416619" x="6451600" y="3522663"/>
          <p14:tracePt t="416636" x="6451600" y="3565525"/>
          <p14:tracePt t="416652" x="6423025" y="3594100"/>
          <p14:tracePt t="416669" x="6415088" y="3600450"/>
          <p14:tracePt t="416685" x="6394450" y="3622675"/>
          <p14:tracePt t="416702" x="6351588" y="3651250"/>
          <p14:tracePt t="416718" x="6265863" y="3694113"/>
          <p14:tracePt t="416735" x="6194425" y="3722688"/>
          <p14:tracePt t="416752" x="6115050" y="3751263"/>
          <p14:tracePt t="416769" x="6029325" y="3771900"/>
          <p14:tracePt t="416785" x="5937250" y="3794125"/>
          <p14:tracePt t="416802" x="5865813" y="3808413"/>
          <p14:tracePt t="416818" x="5686425" y="3814763"/>
          <p14:tracePt t="416837" x="5565775" y="3814763"/>
          <p14:tracePt t="416852" x="5394325" y="3814763"/>
          <p14:tracePt t="416869" x="5251450" y="3814763"/>
          <p14:tracePt t="416884" x="5143500" y="3829050"/>
          <p14:tracePt t="416902" x="5051425" y="3829050"/>
          <p14:tracePt t="416918" x="4965700" y="3829050"/>
          <p14:tracePt t="416935" x="4900613" y="3829050"/>
          <p14:tracePt t="416952" x="4808538" y="3829050"/>
          <p14:tracePt t="416968" x="4651375" y="3829050"/>
          <p14:tracePt t="416985" x="4443413" y="3829050"/>
          <p14:tracePt t="417001" x="4308475" y="3829050"/>
          <p14:tracePt t="417018" x="4114800" y="3829050"/>
          <p14:tracePt t="417018" x="4014788" y="3829050"/>
          <p14:tracePt t="417035" x="3843338" y="3829050"/>
          <p14:tracePt t="417052" x="3700463" y="3829050"/>
          <p14:tracePt t="417069" x="3608388" y="3829050"/>
          <p14:tracePt t="417084" x="3557588" y="3829050"/>
          <p14:tracePt t="417103" x="3486150" y="3829050"/>
          <p14:tracePt t="417118" x="3408363" y="3800475"/>
          <p14:tracePt t="417135" x="3322638" y="3751263"/>
          <p14:tracePt t="417152" x="3236913" y="3686175"/>
          <p14:tracePt t="417168" x="3128963" y="3600450"/>
          <p14:tracePt t="417185" x="2986088" y="3486150"/>
          <p14:tracePt t="417201" x="2865438" y="3386138"/>
          <p14:tracePt t="417218" x="2751138" y="3279775"/>
          <p14:tracePt t="417235" x="2708275" y="3179763"/>
          <p14:tracePt t="417253" x="2708275" y="3171825"/>
          <p14:tracePt t="417268" x="2708275" y="3165475"/>
          <p14:tracePt t="417284" x="2708275" y="3151188"/>
          <p14:tracePt t="417301" x="2722563" y="3128963"/>
          <p14:tracePt t="417317" x="2765425" y="3108325"/>
          <p14:tracePt t="417334" x="2879725" y="3071813"/>
          <p14:tracePt t="417351" x="3057525" y="3065463"/>
          <p14:tracePt t="417368" x="3294063" y="3051175"/>
          <p14:tracePt t="417385" x="3586163" y="3051175"/>
          <p14:tracePt t="417402" x="3808413" y="3051175"/>
          <p14:tracePt t="417417" x="3957638" y="3094038"/>
          <p14:tracePt t="417435" x="4014788" y="3114675"/>
          <p14:tracePt t="417451" x="4029075" y="3128963"/>
          <p14:tracePt t="417468" x="4029075" y="3171825"/>
          <p14:tracePt t="417484" x="4029075" y="3214688"/>
          <p14:tracePt t="417501" x="4029075" y="3265488"/>
          <p14:tracePt t="417518" x="4029075" y="3336925"/>
          <p14:tracePt t="417534" x="4029075" y="3400425"/>
          <p14:tracePt t="417551" x="4029075" y="3443288"/>
          <p14:tracePt t="417567" x="4029075" y="3486150"/>
          <p14:tracePt t="417585" x="4022725" y="3522663"/>
          <p14:tracePt t="417600" x="4008438" y="3543300"/>
          <p14:tracePt t="417618" x="4000500" y="3579813"/>
          <p14:tracePt t="417634" x="3994150" y="3586163"/>
          <p14:tracePt t="417900" x="3986213" y="3586163"/>
          <p14:tracePt t="417907" x="3979863" y="3586163"/>
          <p14:tracePt t="418115" x="3965575" y="3586163"/>
          <p14:tracePt t="418123" x="3922713" y="3551238"/>
          <p14:tracePt t="418131" x="3886200" y="3500438"/>
          <p14:tracePt t="418135" x="3729038" y="3386138"/>
          <p14:tracePt t="418150" x="3571875" y="3243263"/>
          <p14:tracePt t="418166" x="3414713" y="3094038"/>
          <p14:tracePt t="418183" x="3386138" y="3022600"/>
          <p14:tracePt t="418200" x="3351213" y="2965450"/>
          <p14:tracePt t="418217" x="3365500" y="2871788"/>
          <p14:tracePt t="418233" x="3386138" y="2794000"/>
          <p14:tracePt t="418250" x="3471863" y="2686050"/>
          <p14:tracePt t="418266" x="3565525" y="2593975"/>
          <p14:tracePt t="418283" x="3594100" y="2557463"/>
          <p14:tracePt t="418299" x="3600450" y="2543175"/>
          <p14:tracePt t="418316" x="3614738" y="2528888"/>
          <p14:tracePt t="418387" x="3579813" y="2565400"/>
          <p14:tracePt t="418396" x="3500438" y="2614613"/>
          <p14:tracePt t="418403" x="3408363" y="2686050"/>
          <p14:tracePt t="418411" x="3343275" y="2751138"/>
          <p14:tracePt t="418420" x="3208338" y="2936875"/>
          <p14:tracePt t="418433" x="3100388" y="3157538"/>
          <p14:tracePt t="418449" x="3043238" y="3336925"/>
          <p14:tracePt t="418467" x="3022600" y="3443288"/>
          <p14:tracePt t="418467" x="3014663" y="3500438"/>
          <p14:tracePt t="418483" x="3014663" y="3557588"/>
          <p14:tracePt t="418499" x="2994025" y="3700463"/>
          <p14:tracePt t="418517" x="2994025" y="3843338"/>
          <p14:tracePt t="418532" x="2994025" y="3979863"/>
          <p14:tracePt t="418550" x="2994025" y="4151313"/>
          <p14:tracePt t="418565" x="2994025" y="4329113"/>
          <p14:tracePt t="418583" x="2994025" y="4465638"/>
          <p14:tracePt t="418599" x="2979738" y="4557713"/>
          <p14:tracePt t="418616" x="2971800" y="4651375"/>
          <p14:tracePt t="418633" x="2957513" y="4757738"/>
          <p14:tracePt t="418649" x="2922588" y="4886325"/>
          <p14:tracePt t="418667" x="2914650" y="5029200"/>
          <p14:tracePt t="418682" x="2900363" y="5129213"/>
          <p14:tracePt t="418682" x="2900363" y="5157788"/>
          <p14:tracePt t="418700" x="2879725" y="5200650"/>
          <p14:tracePt t="418715" x="2879725" y="5229225"/>
          <p14:tracePt t="418732" x="2879725" y="5257800"/>
          <p14:tracePt t="418749" x="2879725" y="5280025"/>
          <p14:tracePt t="418811" x="2879725" y="5286375"/>
          <p14:tracePt t="418827" x="2886075" y="5286375"/>
          <p14:tracePt t="418843" x="2922588" y="5286375"/>
          <p14:tracePt t="418852" x="2965450" y="5286375"/>
          <p14:tracePt t="418859" x="3028950" y="5286375"/>
          <p14:tracePt t="418868" x="3100388" y="5286375"/>
          <p14:tracePt t="418882" x="3171825" y="5286375"/>
          <p14:tracePt t="418882" x="3208338" y="5286375"/>
          <p14:tracePt t="418900" x="3251200" y="5272088"/>
          <p14:tracePt t="418900" x="3279775" y="5272088"/>
          <p14:tracePt t="418916" x="3357563" y="5257800"/>
          <p14:tracePt t="418932" x="3414713" y="5229225"/>
          <p14:tracePt t="418949" x="3457575" y="5214938"/>
          <p14:tracePt t="418966" x="3494088" y="5208588"/>
          <p14:tracePt t="418982" x="3551238" y="5186363"/>
          <p14:tracePt t="418998" x="3594100" y="5180013"/>
          <p14:tracePt t="419015" x="3722688" y="5143500"/>
          <p14:tracePt t="419032" x="3857625" y="5072063"/>
          <p14:tracePt t="419048" x="3943350" y="5022850"/>
          <p14:tracePt t="419066" x="3986213" y="4994275"/>
          <p14:tracePt t="419082" x="4022725" y="4957763"/>
          <p14:tracePt t="419099" x="4079875" y="4943475"/>
          <p14:tracePt t="419115" x="4179888" y="4914900"/>
          <p14:tracePt t="419132" x="4279900" y="4900613"/>
          <p14:tracePt t="419149" x="4457700" y="4886325"/>
          <p14:tracePt t="419165" x="4679950" y="4865688"/>
          <p14:tracePt t="419182" x="4957763" y="4865688"/>
          <p14:tracePt t="419198" x="5329238" y="4865688"/>
          <p14:tracePt t="419216" x="5686425" y="4865688"/>
          <p14:tracePt t="419232" x="6008688" y="4865688"/>
          <p14:tracePt t="419248" x="6215063" y="4865688"/>
          <p14:tracePt t="419265" x="6323013" y="4865688"/>
          <p14:tracePt t="419282" x="6372225" y="4865688"/>
          <p14:tracePt t="419299" x="6400800" y="4865688"/>
          <p14:tracePt t="419314" x="6408738" y="4872038"/>
          <p14:tracePt t="419332" x="6437313" y="4879975"/>
          <p14:tracePt t="419348" x="6443663" y="4894263"/>
          <p14:tracePt t="419365" x="6443663" y="4929188"/>
          <p14:tracePt t="419381" x="6443663" y="4972050"/>
          <p14:tracePt t="419398" x="6415088" y="5051425"/>
          <p14:tracePt t="419415" x="6323013" y="5165725"/>
          <p14:tracePt t="419432" x="6186488" y="5251450"/>
          <p14:tracePt t="419448" x="6000750" y="5343525"/>
          <p14:tracePt t="419464" x="5772150" y="5394325"/>
          <p14:tracePt t="419482" x="5543550" y="5437188"/>
          <p14:tracePt t="419498" x="5265738" y="5480050"/>
          <p14:tracePt t="419498" x="5143500" y="5508625"/>
          <p14:tracePt t="419516" x="4879975" y="5529263"/>
          <p14:tracePt t="419531" x="4686300" y="5557838"/>
          <p14:tracePt t="419548" x="4543425" y="5586413"/>
          <p14:tracePt t="419565" x="4400550" y="5608638"/>
          <p14:tracePt t="419581" x="4294188" y="5622925"/>
          <p14:tracePt t="419598" x="4179888" y="5629275"/>
          <p14:tracePt t="419614" x="4079875" y="5629275"/>
          <p14:tracePt t="419631" x="3965575" y="5629275"/>
          <p14:tracePt t="419648" x="3879850" y="5629275"/>
          <p14:tracePt t="419664" x="3829050" y="5629275"/>
          <p14:tracePt t="419681" x="3814763" y="5629275"/>
          <p14:tracePt t="419698" x="3786188" y="5629275"/>
          <p14:tracePt t="419714" x="3736975" y="5594350"/>
          <p14:tracePt t="419734" x="3686175" y="5557838"/>
          <p14:tracePt t="419747" x="3629025" y="5508625"/>
          <p14:tracePt t="419765" x="3586163" y="5472113"/>
          <p14:tracePt t="419781" x="3565525" y="5422900"/>
          <p14:tracePt t="419798" x="3522663" y="5386388"/>
          <p14:tracePt t="419814" x="3486150" y="5351463"/>
          <p14:tracePt t="419830" x="3465513" y="5329238"/>
          <p14:tracePt t="419848" x="3457575" y="5322888"/>
          <p14:tracePt t="419864" x="3422650" y="5294313"/>
          <p14:tracePt t="419881" x="3371850" y="5257800"/>
          <p14:tracePt t="419897" x="3236913" y="5151438"/>
          <p14:tracePt t="419915" x="3086100" y="4979988"/>
          <p14:tracePt t="419931" x="2857500" y="4694238"/>
          <p14:tracePt t="419948" x="2757488" y="4537075"/>
          <p14:tracePt t="419964" x="2700338" y="4451350"/>
          <p14:tracePt t="419981" x="2657475" y="4379913"/>
          <p14:tracePt t="419998" x="2651125" y="4357688"/>
          <p14:tracePt t="420014" x="2651125" y="4294188"/>
          <p14:tracePt t="420031" x="2651125" y="4229100"/>
          <p14:tracePt t="420047" x="2651125" y="4171950"/>
          <p14:tracePt t="420065" x="2651125" y="4094163"/>
          <p14:tracePt t="420080" x="2743200" y="4000500"/>
          <p14:tracePt t="420097" x="2879725" y="3937000"/>
          <p14:tracePt t="420113" x="3079750" y="3871913"/>
          <p14:tracePt t="420130" x="3308350" y="3808413"/>
          <p14:tracePt t="420130" x="3414713" y="3779838"/>
          <p14:tracePt t="420148" x="3608388" y="3751263"/>
          <p14:tracePt t="420164" x="3700463" y="3751263"/>
          <p14:tracePt t="420180" x="3736975" y="3751263"/>
          <p14:tracePt t="420371" x="3700463" y="3814763"/>
          <p14:tracePt t="420380" x="3671888" y="3843338"/>
          <p14:tracePt t="420388" x="3586163" y="3951288"/>
          <p14:tracePt t="420396" x="3543300" y="4000500"/>
          <p14:tracePt t="420413" x="3494088" y="4057650"/>
          <p14:tracePt t="420430" x="3451225" y="4108450"/>
          <p14:tracePt t="420447" x="3400425" y="4179888"/>
          <p14:tracePt t="420464" x="3336925" y="4265613"/>
          <p14:tracePt t="420480" x="3243263" y="4422775"/>
          <p14:tracePt t="420496" x="3200400" y="4522788"/>
          <p14:tracePt t="420513" x="3179763" y="4600575"/>
          <p14:tracePt t="420529" x="3171825" y="4651375"/>
          <p14:tracePt t="420546" x="3171825" y="4686300"/>
          <p14:tracePt t="420562" x="3171825" y="4765675"/>
          <p14:tracePt t="420580" x="3171825" y="4814888"/>
          <p14:tracePt t="420596" x="3171825" y="4857750"/>
          <p14:tracePt t="420613" x="3171825" y="4900613"/>
          <p14:tracePt t="420630" x="3171825" y="4937125"/>
          <p14:tracePt t="420646" x="3165475" y="4957763"/>
          <p14:tracePt t="420819" x="3157538" y="4957763"/>
          <p14:tracePt t="420828" x="3151188" y="4957763"/>
          <p14:tracePt t="420835" x="3114675" y="4957763"/>
          <p14:tracePt t="420841" x="3100388" y="4957763"/>
          <p14:tracePt t="420848" x="3008313" y="4957763"/>
          <p14:tracePt t="420863" x="2900363" y="4957763"/>
          <p14:tracePt t="420880" x="2808288" y="4957763"/>
          <p14:tracePt t="420896" x="2743200" y="4957763"/>
          <p14:tracePt t="420913" x="2700338" y="4957763"/>
          <p14:tracePt t="420930" x="2622550" y="4957763"/>
          <p14:tracePt t="420946" x="2557463" y="4957763"/>
          <p14:tracePt t="420946" x="2528888" y="4957763"/>
          <p14:tracePt t="420964" x="2493963" y="4957763"/>
          <p14:tracePt t="420979" x="2386013" y="4957763"/>
          <p14:tracePt t="420996" x="2322513" y="4957763"/>
          <p14:tracePt t="421012" x="2228850" y="4957763"/>
          <p14:tracePt t="421030" x="2157413" y="4957763"/>
          <p14:tracePt t="421045" x="2100263" y="4943475"/>
          <p14:tracePt t="421063" x="2028825" y="4914900"/>
          <p14:tracePt t="421080" x="1965325" y="4886325"/>
          <p14:tracePt t="421096" x="1908175" y="4872038"/>
          <p14:tracePt t="421112" x="1871663" y="4865688"/>
          <p14:tracePt t="421163" x="1865313" y="4857750"/>
          <p14:tracePt t="421195" x="1871663" y="4843463"/>
          <p14:tracePt t="421203" x="1885950" y="4829175"/>
          <p14:tracePt t="421203" x="1908175" y="4822825"/>
          <p14:tracePt t="421219" x="1965325" y="4800600"/>
          <p14:tracePt t="421227" x="2000250" y="4794250"/>
          <p14:tracePt t="421235" x="2128838" y="4765675"/>
          <p14:tracePt t="421249" x="2265363" y="4708525"/>
          <p14:tracePt t="421261" x="2365375" y="4657725"/>
          <p14:tracePt t="421278" x="2436813" y="4651375"/>
          <p14:tracePt t="421296" x="2493963" y="4629150"/>
          <p14:tracePt t="421312" x="2536825" y="4629150"/>
          <p14:tracePt t="421329" x="2600325" y="4622800"/>
          <p14:tracePt t="421345" x="2679700" y="4622800"/>
          <p14:tracePt t="421362" x="2757488" y="4622800"/>
          <p14:tracePt t="421379" x="2851150" y="4622800"/>
          <p14:tracePt t="421396" x="2914650" y="4614863"/>
          <p14:tracePt t="421412" x="3014663" y="4579938"/>
          <p14:tracePt t="421428" x="3079750" y="4572000"/>
          <p14:tracePt t="421445" x="3136900" y="4551363"/>
          <p14:tracePt t="421462" x="3143250" y="4551363"/>
          <p14:tracePt t="421508" x="3165475" y="4551363"/>
          <p14:tracePt t="421540" x="3179763" y="4551363"/>
          <p14:tracePt t="421548" x="3208338" y="4551363"/>
          <p14:tracePt t="421548" x="3214688" y="4551363"/>
          <p14:tracePt t="421561" x="3243263" y="4551363"/>
          <p14:tracePt t="421579" x="3265488" y="4551363"/>
          <p14:tracePt t="421579" x="3286125" y="4551363"/>
          <p14:tracePt t="421596" x="3328988" y="4551363"/>
          <p14:tracePt t="421612" x="3343275" y="4551363"/>
          <p14:tracePt t="421659" x="3351213" y="4551363"/>
          <p14:tracePt t="421667" x="3365500" y="4551363"/>
          <p14:tracePt t="421675" x="3371850" y="4551363"/>
          <p14:tracePt t="421695" x="3379788" y="4551363"/>
          <p14:tracePt t="422430" x="3386138" y="4551363"/>
          <p14:tracePt t="422451" x="3400425" y="4551363"/>
          <p14:tracePt t="422468" x="3408363" y="4551363"/>
          <p14:tracePt t="422483" x="3414713" y="4551363"/>
          <p14:tracePt t="422491" x="3422650" y="4551363"/>
          <p14:tracePt t="422499" x="3457575" y="4565650"/>
          <p14:tracePt t="422511" x="3494088" y="4572000"/>
          <p14:tracePt t="422527" x="3536950" y="4572000"/>
          <p14:tracePt t="422543" x="3579813" y="4586288"/>
          <p14:tracePt t="422561" x="3671888" y="4586288"/>
          <p14:tracePt t="422577" x="3822700" y="4594225"/>
          <p14:tracePt t="422594" x="4000500" y="4637088"/>
          <p14:tracePt t="422609" x="4157663" y="4637088"/>
          <p14:tracePt t="422627" x="4294188" y="4637088"/>
          <p14:tracePt t="422643" x="4386263" y="4637088"/>
          <p14:tracePt t="422660" x="4443413" y="4629150"/>
          <p14:tracePt t="422677" x="4465638" y="4629150"/>
          <p14:tracePt t="422694" x="4471988" y="4629150"/>
          <p14:tracePt t="422710" x="4486275" y="4629150"/>
          <p14:tracePt t="422726" x="4494213" y="4622800"/>
          <p14:tracePt t="422743" x="4508500" y="4614863"/>
          <p14:tracePt t="422760" x="4514850" y="4608513"/>
          <p14:tracePt t="422777" x="4551363" y="4594225"/>
          <p14:tracePt t="422793" x="4557713" y="4586288"/>
          <p14:tracePt t="422859" x="4565650" y="4586288"/>
          <p14:tracePt t="422867" x="4579938" y="4586288"/>
          <p14:tracePt t="422875" x="4586288" y="4586288"/>
          <p14:tracePt t="422880" x="4594225" y="4579938"/>
          <p14:tracePt t="422893" x="4622800" y="4572000"/>
          <p14:tracePt t="422910" x="4657725" y="4572000"/>
          <p14:tracePt t="422926" x="4737100" y="4551363"/>
          <p14:tracePt t="422943" x="4843463" y="4551363"/>
          <p14:tracePt t="422960" x="4922838" y="4551363"/>
          <p14:tracePt t="422976" x="4994275" y="4551363"/>
          <p14:tracePt t="422994" x="5065713" y="4551363"/>
          <p14:tracePt t="423010" x="5129213" y="4551363"/>
          <p14:tracePt t="423027" x="5194300" y="4551363"/>
          <p14:tracePt t="423027" x="5214938" y="4543425"/>
          <p14:tracePt t="423044" x="5243513" y="4543425"/>
          <p14:tracePt t="423156" x="5251450" y="4537075"/>
          <p14:tracePt t="423171" x="5257800" y="4537075"/>
          <p14:tracePt t="423203" x="5280025" y="4537075"/>
          <p14:tracePt t="423211" x="5286375" y="4537075"/>
          <p14:tracePt t="423213" x="5300663" y="4537075"/>
          <p14:tracePt t="423226" x="5329238" y="4537075"/>
          <p14:tracePt t="423242" x="5365750" y="4537075"/>
          <p14:tracePt t="423260" x="5380038" y="4537075"/>
          <p14:tracePt t="423276" x="5400675" y="4537075"/>
          <p14:tracePt t="423293" x="5443538" y="4537075"/>
          <p14:tracePt t="423309" x="5508625" y="4537075"/>
          <p14:tracePt t="423326" x="5600700" y="4537075"/>
          <p14:tracePt t="423342" x="5700713" y="4537075"/>
          <p14:tracePt t="423359" x="5757863" y="4537075"/>
          <p14:tracePt t="423376" x="5786438" y="4537075"/>
          <p14:tracePt t="423392" x="5794375" y="4537075"/>
          <p14:tracePt t="423409" x="5815013" y="4537075"/>
          <p14:tracePt t="423426" x="5829300" y="4529138"/>
          <p14:tracePt t="423443" x="5857875" y="4529138"/>
          <p14:tracePt t="423459" x="5865813" y="4529138"/>
          <p14:tracePt t="423531" x="5894388" y="4529138"/>
          <p14:tracePt t="423539" x="5922963" y="4529138"/>
          <p14:tracePt t="423539" x="5965825" y="4529138"/>
          <p14:tracePt t="423548" x="6015038" y="4529138"/>
          <p14:tracePt t="423558" x="6137275" y="4529138"/>
          <p14:tracePt t="423575" x="6257925" y="4529138"/>
          <p14:tracePt t="423593" x="6365875" y="4529138"/>
          <p14:tracePt t="423608" x="6486525" y="4529138"/>
          <p14:tracePt t="423626" x="6608763" y="4529138"/>
          <p14:tracePt t="423642" x="6700838" y="4529138"/>
          <p14:tracePt t="423642" x="6729413" y="4529138"/>
          <p14:tracePt t="423660" x="6743700" y="4529138"/>
          <p14:tracePt t="423675" x="6786563" y="4529138"/>
          <p14:tracePt t="423691" x="6794500" y="4529138"/>
          <p14:tracePt t="423947" x="6808788" y="4514850"/>
          <p14:tracePt t="424404" x="6815138" y="4508500"/>
          <p14:tracePt t="424532" x="6823075" y="4508500"/>
          <p14:tracePt t="425172" x="6843713" y="4500563"/>
          <p14:tracePt t="426044" x="6843713" y="4508500"/>
          <p14:tracePt t="426075" x="6843713" y="4514850"/>
          <p14:tracePt t="426084" x="6843713" y="4537075"/>
          <p14:tracePt t="426091" x="6843713" y="4551363"/>
          <p14:tracePt t="426099" x="6829425" y="4565650"/>
          <p14:tracePt t="426105" x="6786563" y="4586288"/>
          <p14:tracePt t="426122" x="6751638" y="4586288"/>
          <p14:tracePt t="426139" x="6708775" y="4594225"/>
          <p14:tracePt t="426139" x="6700838" y="4594225"/>
          <p14:tracePt t="426157" x="6694488" y="4594225"/>
          <p14:tracePt t="426236" x="6686550" y="4594225"/>
          <p14:tracePt t="426246" x="6686550" y="4586288"/>
          <p14:tracePt t="426252" x="6686550" y="4551363"/>
          <p14:tracePt t="426261" x="6686550" y="4543425"/>
          <p14:tracePt t="426272" x="6686550" y="4522788"/>
          <p14:tracePt t="426288" x="6694488" y="4514850"/>
          <p14:tracePt t="426352" x="6700838" y="4514850"/>
          <p14:tracePt t="426372" x="6715125" y="4514850"/>
          <p14:tracePt t="426379" x="6751638" y="4537075"/>
          <p14:tracePt t="426388" x="6765925" y="4565650"/>
          <p14:tracePt t="426395" x="6780213" y="4600575"/>
          <p14:tracePt t="426405" x="6786563" y="4608513"/>
          <p14:tracePt t="426459" x="6786563" y="4614863"/>
          <p14:tracePt t="426468" x="6786563" y="4629150"/>
          <p14:tracePt t="426475" x="6786563" y="4651375"/>
          <p14:tracePt t="426556" x="6780213" y="4651375"/>
          <p14:tracePt t="426571" x="6780213" y="4643438"/>
          <p14:tracePt t="426586" x="6780213" y="4629150"/>
          <p14:tracePt t="426592" x="6786563" y="4614863"/>
          <p14:tracePt t="426604" x="6808788" y="4600575"/>
          <p14:tracePt t="426621" x="6837363" y="4600575"/>
          <p14:tracePt t="426638" x="6858000" y="4600575"/>
          <p14:tracePt t="426655" x="6865938" y="4600575"/>
          <p14:tracePt t="426763" x="6843713" y="4608513"/>
          <p14:tracePt t="426763" x="6815138" y="4608513"/>
          <p14:tracePt t="426780" x="6800850" y="4608513"/>
          <p14:tracePt t="426788" x="6794500" y="4608513"/>
          <p14:tracePt t="427291" x="6808788" y="4608513"/>
          <p14:tracePt t="427332" x="6815138" y="4608513"/>
          <p14:tracePt t="427652" x="6786563" y="4614863"/>
          <p14:tracePt t="427659" x="6737350" y="4629150"/>
          <p14:tracePt t="427661" x="6694488" y="4651375"/>
          <p14:tracePt t="427669" x="6586538" y="4657725"/>
          <p14:tracePt t="427686" x="6465888" y="4657725"/>
          <p14:tracePt t="427703" x="6372225" y="4657725"/>
          <p14:tracePt t="427719" x="6308725" y="4657725"/>
          <p14:tracePt t="427736" x="6265863" y="4657725"/>
          <p14:tracePt t="427752" x="6172200" y="4657725"/>
          <p14:tracePt t="427770" x="6108700" y="4657725"/>
          <p14:tracePt t="427785" x="6065838" y="4657725"/>
          <p14:tracePt t="427802" x="6008688" y="4657725"/>
          <p14:tracePt t="427820" x="5980113" y="4657725"/>
          <p14:tracePt t="427835" x="5937250" y="4657725"/>
          <p14:tracePt t="427853" x="5915025" y="4657725"/>
          <p14:tracePt t="427869" x="5880100" y="4657725"/>
          <p14:tracePt t="427886" x="5872163" y="4657725"/>
          <p14:tracePt t="427902" x="5857875" y="4657725"/>
          <p14:tracePt t="427919" x="5837238" y="4657725"/>
          <p14:tracePt t="428044" x="5829300" y="4657725"/>
          <p14:tracePt t="428060" x="5837238" y="4657725"/>
          <p14:tracePt t="428069" x="5880100" y="4657725"/>
          <p14:tracePt t="428070" x="6000750" y="4657725"/>
          <p14:tracePt t="428086" x="6172200" y="4657725"/>
          <p14:tracePt t="428103" x="6343650" y="4657725"/>
          <p14:tracePt t="428119" x="6486525" y="4651375"/>
          <p14:tracePt t="428136" x="6572250" y="4629150"/>
          <p14:tracePt t="428153" x="6623050" y="4629150"/>
          <p14:tracePt t="428169" x="6651625" y="4622800"/>
          <p14:tracePt t="428186" x="6657975" y="4614863"/>
          <p14:tracePt t="428219" x="6665913" y="4614863"/>
          <p14:tracePt t="428299" x="6651625" y="4614863"/>
          <p14:tracePt t="428312" x="6637338" y="4614863"/>
          <p14:tracePt t="428315" x="6629400" y="4614863"/>
          <p14:tracePt t="428323" x="6623050" y="4614863"/>
          <p14:tracePt t="428435" x="6615113" y="4608513"/>
          <p14:tracePt t="428439" x="6615113" y="4586288"/>
          <p14:tracePt t="428452" x="6637338" y="4572000"/>
          <p14:tracePt t="428452" x="6694488" y="4551363"/>
          <p14:tracePt t="428468" x="6729413" y="4551363"/>
          <p14:tracePt t="428523" x="6737350" y="4551363"/>
          <p14:tracePt t="428539" x="6757988" y="4551363"/>
          <p14:tracePt t="428596" x="6765925" y="4551363"/>
          <p14:tracePt t="428603" x="6765925" y="4557713"/>
          <p14:tracePt t="428635" x="6765925" y="4565650"/>
          <p14:tracePt t="428652" x="6757988" y="4572000"/>
          <p14:tracePt t="428716" x="6765925" y="4572000"/>
          <p14:tracePt t="428724" x="6786563" y="4572000"/>
          <p14:tracePt t="428735" x="6800850" y="4565650"/>
          <p14:tracePt t="428736" x="6843713" y="4565650"/>
          <p14:tracePt t="428751" x="6886575" y="4565650"/>
          <p14:tracePt t="428767" x="6937375" y="4565650"/>
          <p14:tracePt t="428785" x="6943725" y="4565650"/>
          <p14:tracePt t="428964" x="6951663" y="4557713"/>
          <p14:tracePt t="428971" x="6937375" y="4522788"/>
          <p14:tracePt t="428979" x="6929438" y="4500563"/>
          <p14:tracePt t="428987" x="6908800" y="4457700"/>
          <p14:tracePt t="429000" x="6900863" y="4414838"/>
          <p14:tracePt t="429017" x="6894513" y="4379913"/>
          <p14:tracePt t="429035" x="6894513" y="4343400"/>
          <p14:tracePt t="429051" x="6894513" y="4329113"/>
          <p14:tracePt t="429099" x="6900863" y="4314825"/>
          <p14:tracePt t="429204" x="6894513" y="4314825"/>
          <p14:tracePt t="429211" x="6886575" y="4314825"/>
          <p14:tracePt t="429219" x="6880225" y="4329113"/>
          <p14:tracePt t="429220" x="6858000" y="4351338"/>
          <p14:tracePt t="429234" x="6837363" y="4365625"/>
          <p14:tracePt t="429251" x="6757988" y="4400550"/>
          <p14:tracePt t="429268" x="6729413" y="4408488"/>
          <p14:tracePt t="429283" x="6700838" y="4408488"/>
          <p14:tracePt t="429300" x="6686550" y="4408488"/>
          <p14:tracePt t="429317" x="6672263" y="4408488"/>
          <p14:tracePt t="429334" x="6629400" y="4394200"/>
          <p14:tracePt t="429350" x="6565900" y="4314825"/>
          <p14:tracePt t="429367" x="6500813" y="4265613"/>
          <p14:tracePt t="429383" x="6480175" y="4251325"/>
          <p14:tracePt t="429428" x="6480175" y="4229100"/>
          <p14:tracePt t="429436" x="6480175" y="4208463"/>
          <p14:tracePt t="429439" x="6480175" y="4179888"/>
          <p14:tracePt t="429450" x="6480175" y="4143375"/>
          <p14:tracePt t="429466" x="6480175" y="4094163"/>
          <p14:tracePt t="429485" x="6480175" y="4071938"/>
          <p14:tracePt t="429500" x="6486525" y="4057650"/>
          <p14:tracePt t="429517" x="6494463" y="4029075"/>
          <p14:tracePt t="429533" x="6500813" y="4022725"/>
          <p14:tracePt t="429550" x="6537325" y="3994150"/>
          <p14:tracePt t="429567" x="6557963" y="3965575"/>
          <p14:tracePt t="429583" x="6586538" y="3951288"/>
          <p14:tracePt t="429601" x="6608763" y="3951288"/>
          <p14:tracePt t="429617" x="6637338" y="3943350"/>
          <p14:tracePt t="429634" x="6686550" y="3937000"/>
          <p14:tracePt t="429651" x="6715125" y="3937000"/>
          <p14:tracePt t="429651" x="6737350" y="3929063"/>
          <p14:tracePt t="429684" x="6743700" y="3929063"/>
          <p14:tracePt t="429724" x="6757988" y="3929063"/>
          <p14:tracePt t="429739" x="6765925" y="3929063"/>
          <p14:tracePt t="429739" x="6800850" y="3929063"/>
          <p14:tracePt t="429749" x="6823075" y="3929063"/>
          <p14:tracePt t="429766" x="6851650" y="3929063"/>
          <p14:tracePt t="429784" x="6858000" y="3929063"/>
          <p14:tracePt t="429799" x="6872288" y="3943350"/>
          <p14:tracePt t="429816" x="6886575" y="3957638"/>
          <p14:tracePt t="429833" x="6929438" y="4000500"/>
          <p14:tracePt t="429850" x="6980238" y="4037013"/>
          <p14:tracePt t="429867" x="7008813" y="4071938"/>
          <p14:tracePt t="429882" x="7015163" y="4094163"/>
          <p14:tracePt t="429900" x="7029450" y="4122738"/>
          <p14:tracePt t="429916" x="7037388" y="4157663"/>
          <p14:tracePt t="429932" x="7043738" y="4194175"/>
          <p14:tracePt t="429949" x="7058025" y="4222750"/>
          <p14:tracePt t="429967" x="7065963" y="4251325"/>
          <p14:tracePt t="429983" x="7065963" y="4271963"/>
          <p14:tracePt t="430000" x="7065963" y="4294188"/>
          <p14:tracePt t="430016" x="7065963" y="4314825"/>
          <p14:tracePt t="430033" x="7065963" y="4337050"/>
          <p14:tracePt t="430049" x="7065963" y="4357688"/>
          <p14:tracePt t="430066" x="7065963" y="4371975"/>
          <p14:tracePt t="430084" x="7058025" y="4386263"/>
          <p14:tracePt t="430100" x="7051675" y="4394200"/>
          <p14:tracePt t="430116" x="7037388" y="4408488"/>
          <p14:tracePt t="430132" x="7029450" y="4414838"/>
          <p14:tracePt t="430180" x="7023100" y="4414838"/>
          <p14:tracePt t="430188" x="7000875" y="4414838"/>
          <p14:tracePt t="430204" x="6994525" y="4414838"/>
          <p14:tracePt t="430219" x="6972300" y="4437063"/>
          <p14:tracePt t="430220" x="6951663" y="4437063"/>
          <p14:tracePt t="430233" x="6929438" y="4443413"/>
          <p14:tracePt t="430249" x="6908800" y="4443413"/>
          <p14:tracePt t="430266" x="6900863" y="4443413"/>
          <p14:tracePt t="430282" x="6886575" y="4443413"/>
          <p14:tracePt t="430300" x="6865938" y="4443413"/>
          <p14:tracePt t="430315" x="6808788" y="4429125"/>
          <p14:tracePt t="430333" x="6772275" y="4414838"/>
          <p14:tracePt t="430348" x="6743700" y="4386263"/>
          <p14:tracePt t="430367" x="6708775" y="4371975"/>
          <p14:tracePt t="430383" x="6672263" y="4351338"/>
          <p14:tracePt t="430398" x="6651625" y="4337050"/>
          <p14:tracePt t="430415" x="6643688" y="4329113"/>
          <p14:tracePt t="430432" x="6615113" y="4300538"/>
          <p14:tracePt t="430449" x="6594475" y="4294188"/>
          <p14:tracePt t="430491" x="6580188" y="4286250"/>
          <p14:tracePt t="430547" x="6572250" y="4279900"/>
          <p14:tracePt t="430556" x="6572250" y="4271963"/>
          <p14:tracePt t="430564" x="6572250" y="4265613"/>
          <p14:tracePt t="430571" x="6572250" y="4229100"/>
          <p14:tracePt t="430582" x="6572250" y="4200525"/>
          <p14:tracePt t="430599" x="6572250" y="4186238"/>
          <p14:tracePt t="430615" x="6572250" y="4151313"/>
          <p14:tracePt t="430633" x="6572250" y="4122738"/>
          <p14:tracePt t="430649" x="6580188" y="4094163"/>
          <p14:tracePt t="430665" x="6586538" y="4065588"/>
          <p14:tracePt t="430681" x="6615113" y="4022725"/>
          <p14:tracePt t="430699" x="6629400" y="4008438"/>
          <p14:tracePt t="430715" x="6651625" y="3979863"/>
          <p14:tracePt t="430731" x="6657975" y="3971925"/>
          <p14:tracePt t="430748" x="6665913" y="3965575"/>
          <p14:tracePt t="430764" x="6672263" y="3957638"/>
          <p14:tracePt t="430782" x="6686550" y="3943350"/>
          <p14:tracePt t="430852" x="6694488" y="3943350"/>
          <p14:tracePt t="430860" x="6700838" y="3937000"/>
          <p14:tracePt t="430908" x="6715125" y="3937000"/>
          <p14:tracePt t="430955" x="6723063" y="3937000"/>
          <p14:tracePt t="430959" x="6737350" y="3937000"/>
          <p14:tracePt t="430965" x="6772275" y="3937000"/>
          <p14:tracePt t="430981" x="6780213" y="3937000"/>
          <p14:tracePt t="430998" x="6794500" y="3937000"/>
          <p14:tracePt t="431051" x="6800850" y="3937000"/>
          <p14:tracePt t="431061" x="6815138" y="3943350"/>
          <p14:tracePt t="431068" x="6823075" y="3965575"/>
          <p14:tracePt t="431072" x="6829425" y="3971925"/>
          <p14:tracePt t="431081" x="6851650" y="3986213"/>
          <p14:tracePt t="431098" x="6858000" y="4000500"/>
          <p14:tracePt t="431115" x="6865938" y="4022725"/>
          <p14:tracePt t="431131" x="6880225" y="4065588"/>
          <p14:tracePt t="431149" x="6894513" y="4079875"/>
          <p14:tracePt t="431164" x="6900863" y="4100513"/>
          <p14:tracePt t="431182" x="6908800" y="4114800"/>
          <p14:tracePt t="431198" x="6923088" y="4137025"/>
          <p14:tracePt t="431243" x="6923088" y="4143375"/>
          <p14:tracePt t="431251" x="6929438" y="4151313"/>
          <p14:tracePt t="431267" x="6929438" y="4171950"/>
          <p14:tracePt t="431275" x="6937375" y="4179888"/>
          <p14:tracePt t="431292" x="6937375" y="4186238"/>
          <p14:tracePt t="431298" x="6958013" y="4200525"/>
          <p14:tracePt t="431314" x="6958013" y="4214813"/>
          <p14:tracePt t="431314" x="6965950" y="4222750"/>
          <p14:tracePt t="431332" x="6965950" y="4243388"/>
          <p14:tracePt t="431348" x="6972300" y="4265613"/>
          <p14:tracePt t="431364" x="6972300" y="4271963"/>
          <p14:tracePt t="431380" x="6972300" y="4286250"/>
          <p14:tracePt t="431397" x="6972300" y="4300538"/>
          <p14:tracePt t="431414" x="6972300" y="4308475"/>
          <p14:tracePt t="431430" x="6972300" y="4322763"/>
          <p14:tracePt t="431448" x="6972300" y="4329113"/>
          <p14:tracePt t="431464" x="6972300" y="4337050"/>
          <p14:tracePt t="431481" x="6972300" y="4343400"/>
          <p14:tracePt t="431539" x="6972300" y="4357688"/>
          <p14:tracePt t="431556" x="6972300" y="4365625"/>
          <p14:tracePt t="431595" x="6958013" y="4386263"/>
          <p14:tracePt t="431636" x="6951663" y="4394200"/>
          <p14:tracePt t="431675" x="6943725" y="4400550"/>
          <p14:tracePt t="431692" x="6937375" y="4408488"/>
          <p14:tracePt t="431732" x="6929438" y="4408488"/>
          <p14:tracePt t="431740" x="6923088" y="4408488"/>
          <p14:tracePt t="431756" x="6915150" y="4408488"/>
          <p14:tracePt t="431771" x="6908800" y="4408488"/>
          <p14:tracePt t="431775" x="6894513" y="4408488"/>
          <p14:tracePt t="431780" x="6880225" y="4408488"/>
          <p14:tracePt t="431797" x="6843713" y="4408488"/>
          <p14:tracePt t="431814" x="6829425" y="4408488"/>
          <p14:tracePt t="431830" x="6815138" y="4408488"/>
          <p14:tracePt t="431891" x="6800850" y="4400550"/>
          <p14:tracePt t="431899" x="6794500" y="4394200"/>
          <p14:tracePt t="431907" x="6780213" y="4394200"/>
          <p14:tracePt t="431915" x="6765925" y="4394200"/>
          <p14:tracePt t="431930" x="6737350" y="4394200"/>
          <p14:tracePt t="431947" x="6723063" y="4386263"/>
          <p14:tracePt t="432004" x="6715125" y="4379913"/>
          <p14:tracePt t="432044" x="6708775" y="4371975"/>
          <p14:tracePt t="432084" x="6708775" y="4365625"/>
          <p14:tracePt t="432097" x="6686550" y="4351338"/>
          <p14:tracePt t="432100" x="6672263" y="4329113"/>
          <p14:tracePt t="432114" x="6665913" y="4300538"/>
          <p14:tracePt t="432130" x="6651625" y="4271963"/>
          <p14:tracePt t="432147" x="6651625" y="4243388"/>
          <p14:tracePt t="432163" x="6651625" y="4208463"/>
          <p14:tracePt t="432180" x="6651625" y="4171950"/>
          <p14:tracePt t="432197" x="6643688" y="4137025"/>
          <p14:tracePt t="432213" x="6643688" y="4108450"/>
          <p14:tracePt t="432231" x="6643688" y="4071938"/>
          <p14:tracePt t="432246" x="6643688" y="4043363"/>
          <p14:tracePt t="432264" x="6643688" y="4029075"/>
          <p14:tracePt t="432280" x="6643688" y="4008438"/>
          <p14:tracePt t="432296" x="6643688" y="3994150"/>
          <p14:tracePt t="432312" x="6643688" y="3979863"/>
          <p14:tracePt t="432403" x="6643688" y="3971925"/>
          <p14:tracePt t="432420" x="6643688" y="3965575"/>
          <p14:tracePt t="432460" x="6651625" y="3957638"/>
          <p14:tracePt t="432507" x="6657975" y="3951288"/>
          <p14:tracePt t="432517" x="6672263" y="3951288"/>
          <p14:tracePt t="432571" x="6694488" y="3929063"/>
          <p14:tracePt t="432724" x="6700838" y="3929063"/>
          <p14:tracePt t="432772" x="6715125" y="3929063"/>
          <p14:tracePt t="433043" x="6723063" y="3929063"/>
          <p14:tracePt t="433115" x="6729413" y="3929063"/>
          <p14:tracePt t="433147" x="6737350" y="3929063"/>
          <p14:tracePt t="433180" x="6751638" y="3929063"/>
          <p14:tracePt t="433212" x="6757988" y="3929063"/>
          <p14:tracePt t="433307" x="6765925" y="3929063"/>
          <p14:tracePt t="433339" x="6772275" y="3929063"/>
          <p14:tracePt t="433388" x="6786563" y="3929063"/>
          <p14:tracePt t="433428" x="6794500" y="3929063"/>
          <p14:tracePt t="433435" x="6800850" y="3929063"/>
          <p14:tracePt t="433451" x="6808788" y="3929063"/>
          <p14:tracePt t="433459" x="6823075" y="3929063"/>
          <p14:tracePt t="433475" x="6843713" y="3937000"/>
          <p14:tracePt t="433515" x="6858000" y="3951288"/>
          <p14:tracePt t="433517" x="6865938" y="3951288"/>
          <p14:tracePt t="433531" x="6886575" y="3965575"/>
          <p14:tracePt t="433539" x="6894513" y="3971925"/>
          <p14:tracePt t="433547" x="6923088" y="4008438"/>
          <p14:tracePt t="433562" x="6943725" y="4057650"/>
          <p14:tracePt t="433577" x="6958013" y="4086225"/>
          <p14:tracePt t="433595" x="6965950" y="4094163"/>
          <p14:tracePt t="433628" x="6965950" y="4100513"/>
          <p14:tracePt t="433628" x="6972300" y="4108450"/>
          <p14:tracePt t="433644" x="6972300" y="4122738"/>
          <p14:tracePt t="433661" x="6980238" y="4129088"/>
          <p14:tracePt t="433678" x="6980238" y="4143375"/>
          <p14:tracePt t="433694" x="6980238" y="4157663"/>
          <p14:tracePt t="433711" x="6986588" y="4171950"/>
          <p14:tracePt t="433727" x="6994525" y="4179888"/>
          <p14:tracePt t="433804" x="6994525" y="4200525"/>
          <p14:tracePt t="433819" x="6994525" y="4208463"/>
          <p14:tracePt t="433831" x="7000875" y="4214813"/>
          <p14:tracePt t="433831" x="7000875" y="4222750"/>
          <p14:tracePt t="433851" x="7000875" y="4237038"/>
          <p14:tracePt t="433861" x="7000875" y="4243388"/>
          <p14:tracePt t="433877" x="7000875" y="4257675"/>
          <p14:tracePt t="433895" x="7000875" y="4271963"/>
          <p14:tracePt t="434012" x="7000875" y="4279900"/>
          <p14:tracePt t="434027" x="6994525" y="4286250"/>
          <p14:tracePt t="434035" x="6994525" y="4294188"/>
          <p14:tracePt t="434043" x="6986588" y="4314825"/>
          <p14:tracePt t="434108" x="6980238" y="4329113"/>
          <p14:tracePt t="434140" x="6980238" y="4337050"/>
          <p14:tracePt t="434140" x="6980238" y="4351338"/>
          <p14:tracePt t="434155" x="6980238" y="4357688"/>
          <p14:tracePt t="434187" x="6980238" y="4365625"/>
          <p14:tracePt t="434203" x="6980238" y="4371975"/>
          <p14:tracePt t="434219" x="6980238" y="4386263"/>
          <p14:tracePt t="434222" x="6972300" y="4394200"/>
          <p14:tracePt t="434230" x="6965950" y="4400550"/>
          <p14:tracePt t="434243" x="6958013" y="4408488"/>
          <p14:tracePt t="434299" x="6951663" y="4422775"/>
          <p14:tracePt t="434347" x="6943725" y="4429125"/>
          <p14:tracePt t="434355" x="6923088" y="4443413"/>
          <p14:tracePt t="434365" x="6915150" y="4443413"/>
          <p14:tracePt t="434376" x="6886575" y="4457700"/>
          <p14:tracePt t="434393" x="6865938" y="4471988"/>
          <p14:tracePt t="434410" x="6829425" y="4494213"/>
          <p14:tracePt t="434426" x="6780213" y="4529138"/>
          <p14:tracePt t="434443" x="6765925" y="4529138"/>
          <p14:tracePt t="434603" x="6757988" y="4529138"/>
          <p14:tracePt t="434635" x="6751638" y="4529138"/>
          <p14:tracePt t="434643" x="6715125" y="4529138"/>
          <p14:tracePt t="434651" x="6708775" y="4508500"/>
          <p14:tracePt t="434660" x="6680200" y="4457700"/>
          <p14:tracePt t="434676" x="6651625" y="4386263"/>
          <p14:tracePt t="434693" x="6608763" y="4322763"/>
          <p14:tracePt t="434709" x="6594475" y="4251325"/>
          <p14:tracePt t="434727" x="6565900" y="4194175"/>
          <p14:tracePt t="434743" x="6557963" y="4157663"/>
          <p14:tracePt t="434759" x="6543675" y="4143375"/>
          <p14:tracePt t="434776" x="6543675" y="4137025"/>
          <p14:tracePt t="434793" x="6543675" y="4122738"/>
          <p14:tracePt t="434836" x="6543675" y="4114800"/>
          <p14:tracePt t="434844" x="6537325" y="4108450"/>
          <p14:tracePt t="434852" x="6529388" y="4100513"/>
          <p14:tracePt t="434892" x="6529388" y="4079875"/>
          <p14:tracePt t="434924" x="6529388" y="4071938"/>
          <p14:tracePt t="434931" x="6529388" y="4065588"/>
          <p14:tracePt t="434948" x="6529388" y="4057650"/>
          <p14:tracePt t="434955" x="6529388" y="4043363"/>
          <p14:tracePt t="434964" x="6529388" y="4037013"/>
          <p14:tracePt t="434975" x="6529388" y="4029075"/>
          <p14:tracePt t="434992" x="6543675" y="4014788"/>
          <p14:tracePt t="435009" x="6557963" y="4000500"/>
          <p14:tracePt t="435026" x="6580188" y="3986213"/>
          <p14:tracePt t="435042" x="6608763" y="3965575"/>
          <p14:tracePt t="435042" x="6615113" y="3957638"/>
          <p14:tracePt t="435060" x="6629400" y="3951288"/>
          <p14:tracePt t="435076" x="6643688" y="3943350"/>
          <p14:tracePt t="435092" x="6651625" y="3943350"/>
          <p14:tracePt t="435139" x="6672263" y="3943350"/>
          <p14:tracePt t="435156" x="6680200" y="3943350"/>
          <p14:tracePt t="435163" x="6686550" y="3943350"/>
          <p14:tracePt t="435172" x="6694488" y="3943350"/>
          <p14:tracePt t="435203" x="6729413" y="3957638"/>
          <p14:tracePt t="435211" x="6737350" y="3965575"/>
          <p14:tracePt t="435219" x="6743700" y="3979863"/>
          <p14:tracePt t="435226" x="6772275" y="4014788"/>
          <p14:tracePt t="435242" x="6786563" y="4057650"/>
          <p14:tracePt t="435258" x="6800850" y="4129088"/>
          <p14:tracePt t="435276" x="6800850" y="4165600"/>
          <p14:tracePt t="435292" x="6800850" y="4179888"/>
          <p14:tracePt t="435309" x="6800850" y="4222750"/>
          <p14:tracePt t="435325" x="6800850" y="4265613"/>
          <p14:tracePt t="435342" x="6800850" y="4308475"/>
          <p14:tracePt t="435359" x="6800850" y="4343400"/>
          <p14:tracePt t="435375" x="6808788" y="4386263"/>
          <p14:tracePt t="435391" x="6808788" y="4443413"/>
          <p14:tracePt t="435408" x="6808788" y="4479925"/>
          <p14:tracePt t="435425" x="6808788" y="4508500"/>
          <p14:tracePt t="435441" x="6808788" y="4529138"/>
          <p14:tracePt t="435459" x="6808788" y="4551363"/>
          <p14:tracePt t="435475" x="6823075" y="4565650"/>
          <p14:tracePt t="435492" x="6823075" y="4572000"/>
          <p14:tracePt t="435509" x="6823075" y="4594225"/>
          <p14:tracePt t="435525" x="6823075" y="4600575"/>
          <p14:tracePt t="435542" x="6823075" y="4622800"/>
          <p14:tracePt t="435558" x="6823075" y="4637088"/>
          <p14:tracePt t="435574" x="6815138" y="4643438"/>
          <p14:tracePt t="435592" x="6808788" y="4651375"/>
          <p14:tracePt t="435628" x="6794500" y="4651375"/>
          <p14:tracePt t="435631" x="6765925" y="4651375"/>
          <p14:tracePt t="435642" x="6757988" y="4651375"/>
          <p14:tracePt t="435658" x="6751638" y="4651375"/>
          <p14:tracePt t="435715" x="6743700" y="4651375"/>
          <p14:tracePt t="435723" x="6743700" y="4637088"/>
          <p14:tracePt t="435731" x="6743700" y="4622800"/>
          <p14:tracePt t="435741" x="6780213" y="4579938"/>
          <p14:tracePt t="435758" x="6794500" y="4557713"/>
          <p14:tracePt t="435774" x="6815138" y="4543425"/>
          <p14:tracePt t="435791" x="6851650" y="4543425"/>
          <p14:tracePt t="435808" x="6865938" y="4543425"/>
          <p14:tracePt t="435825" x="6880225" y="4543425"/>
          <p14:tracePt t="435841" x="6894513" y="4551363"/>
          <p14:tracePt t="435858" x="6894513" y="4557713"/>
          <p14:tracePt t="435874" x="6894513" y="4586288"/>
          <p14:tracePt t="435891" x="6880225" y="4629150"/>
          <p14:tracePt t="435907" x="6851650" y="4637088"/>
          <p14:tracePt t="435924" x="6815138" y="4637088"/>
          <p14:tracePt t="435988" x="6808788" y="4637088"/>
          <p14:tracePt t="435995" x="6800850" y="4637088"/>
          <p14:tracePt t="436001" x="6800850" y="4622800"/>
          <p14:tracePt t="436007" x="6800850" y="4600575"/>
          <p14:tracePt t="436024" x="6800850" y="4594225"/>
          <p14:tracePt t="436041" x="6800850" y="4586288"/>
          <p14:tracePt t="436163" x="6800850" y="4594225"/>
          <p14:tracePt t="437293" x="6808788" y="4594225"/>
          <p14:tracePt t="437315" x="6815138" y="4600575"/>
          <p14:tracePt t="437379" x="6829425" y="4600575"/>
          <p14:tracePt t="437683" x="6829425" y="4608513"/>
          <p14:tracePt t="437691" x="6829425" y="4622800"/>
          <p14:tracePt t="437699" x="6829425" y="4637088"/>
          <p14:tracePt t="437707" x="6829425" y="4643438"/>
          <p14:tracePt t="437722" x="6829425" y="4665663"/>
          <p14:tracePt t="437739" x="6829425" y="4672013"/>
          <p14:tracePt t="437739" x="6829425" y="4679950"/>
          <p14:tracePt t="437756" x="6829425" y="4700588"/>
          <p14:tracePt t="437771" x="6829425" y="4708525"/>
          <p14:tracePt t="437788" x="6829425" y="4714875"/>
          <p14:tracePt t="437828" x="6829425" y="4722813"/>
          <p14:tracePt t="437844" x="6829425" y="4737100"/>
          <p14:tracePt t="437875" x="6829425" y="4743450"/>
          <p14:tracePt t="437883" x="6794500" y="4757738"/>
          <p14:tracePt t="437891" x="6757988" y="4757738"/>
          <p14:tracePt t="437895" x="6723063" y="4757738"/>
          <p14:tracePt t="437904" x="6643688" y="4757738"/>
          <p14:tracePt t="437921" x="6537325" y="4757738"/>
          <p14:tracePt t="437938" x="6394450" y="4757738"/>
          <p14:tracePt t="437954" x="6237288" y="4757738"/>
          <p14:tracePt t="437972" x="6165850" y="4757738"/>
          <p14:tracePt t="437988" x="6122988" y="4757738"/>
          <p14:tracePt t="438006" x="6043613" y="4757738"/>
          <p14:tracePt t="438021" x="5980113" y="4757738"/>
          <p14:tracePt t="438037" x="5894388" y="4757738"/>
          <p14:tracePt t="438056" x="5800725" y="4757738"/>
          <p14:tracePt t="438071" x="5722938" y="4757738"/>
          <p14:tracePt t="438088" x="5637213" y="4757738"/>
          <p14:tracePt t="438104" x="5529263" y="4757738"/>
          <p14:tracePt t="438121" x="5422900" y="4757738"/>
          <p14:tracePt t="438137" x="5314950" y="4757738"/>
          <p14:tracePt t="438155" x="5208588" y="4757738"/>
          <p14:tracePt t="438170" x="5051425" y="4757738"/>
          <p14:tracePt t="438188" x="4943475" y="4757738"/>
          <p14:tracePt t="438204" x="4851400" y="4772025"/>
          <p14:tracePt t="438221" x="4786313" y="4794250"/>
          <p14:tracePt t="438237" x="4714875" y="4800600"/>
          <p14:tracePt t="438254" x="4700588" y="4800600"/>
          <p14:tracePt t="438271" x="4679950" y="4800600"/>
          <p14:tracePt t="438287" x="4665663" y="4800600"/>
          <p14:tracePt t="438304" x="4614863" y="4800600"/>
          <p14:tracePt t="438321" x="4557713" y="4800600"/>
          <p14:tracePt t="438338" x="4494213" y="4808538"/>
          <p14:tracePt t="438354" x="4479925" y="4808538"/>
          <p14:tracePt t="438371" x="4437063" y="4808538"/>
          <p14:tracePt t="438388" x="4394200" y="4814888"/>
          <p14:tracePt t="438405" x="4351338" y="4814888"/>
          <p14:tracePt t="438420" x="4314825" y="4814888"/>
          <p14:tracePt t="438437" x="4286250" y="4822825"/>
          <p14:tracePt t="438454" x="4279900" y="4829175"/>
          <p14:tracePt t="438471" x="4257675" y="4829175"/>
          <p14:tracePt t="438488" x="4243388" y="4843463"/>
          <p14:tracePt t="438504" x="4200525" y="4843463"/>
          <p14:tracePt t="438521" x="4157663" y="4843463"/>
          <p14:tracePt t="438537" x="4114800" y="4843463"/>
          <p14:tracePt t="438554" x="4057650" y="4843463"/>
          <p14:tracePt t="438554" x="4029075" y="4843463"/>
          <p14:tracePt t="438572" x="3994150" y="4843463"/>
          <p14:tracePt t="438587" x="3857625" y="4843463"/>
          <p14:tracePt t="438604" x="3794125" y="4843463"/>
          <p14:tracePt t="438620" x="3751263" y="4843463"/>
          <p14:tracePt t="438637" x="3736975" y="4843463"/>
          <p14:tracePt t="438653" x="3729038" y="4843463"/>
          <p14:tracePt t="438670" x="3714750" y="4843463"/>
          <p14:tracePt t="438708" x="3708400" y="4843463"/>
          <p14:tracePt t="438709" x="3686175" y="4843463"/>
          <p14:tracePt t="438720" x="3657600" y="4851400"/>
          <p14:tracePt t="438736" x="3651250" y="4851400"/>
          <p14:tracePt t="438796" x="3629025" y="4857750"/>
          <p14:tracePt t="438803" x="3622675" y="4857750"/>
          <p14:tracePt t="438811" x="3594100" y="4857750"/>
          <p14:tracePt t="438821" x="3565525" y="4879975"/>
          <p14:tracePt t="438837" x="3551238" y="4879975"/>
          <p14:tracePt t="438854" x="3543300" y="4879975"/>
          <p14:tracePt t="438995" x="3586163" y="4879975"/>
          <p14:tracePt t="439003" x="3643313" y="4879975"/>
          <p14:tracePt t="439005" x="3751263" y="4879975"/>
          <p14:tracePt t="439019" x="3871913" y="4879975"/>
          <p14:tracePt t="439036" x="3965575" y="4879975"/>
          <p14:tracePt t="439053" x="4043363" y="4894263"/>
          <p14:tracePt t="439070" x="4086225" y="4894263"/>
          <p14:tracePt t="439087" x="4129088" y="4894263"/>
          <p14:tracePt t="439103" x="4151313" y="4894263"/>
          <p14:tracePt t="439120" x="4186238" y="4894263"/>
          <p14:tracePt t="439163" x="4194175" y="4894263"/>
          <p14:tracePt t="439203" x="4208463" y="4894263"/>
          <p14:tracePt t="439219" x="4214813" y="4894263"/>
          <p14:tracePt t="439219" x="4222750" y="4894263"/>
          <p14:tracePt t="439243" x="4229100" y="4886325"/>
          <p14:tracePt t="439259" x="4237038" y="4879975"/>
          <p14:tracePt t="439292" x="4251325" y="4879975"/>
          <p14:tracePt t="439299" x="4257675" y="4879975"/>
          <p14:tracePt t="439412" x="4265613" y="4872038"/>
          <p14:tracePt t="439539" x="4279900" y="4872038"/>
          <p14:tracePt t="439547" x="4286250" y="4872038"/>
          <p14:tracePt t="439563" x="4294188" y="4872038"/>
          <p14:tracePt t="439659" x="4294188" y="4843463"/>
          <p14:tracePt t="439668" x="4286250" y="4829175"/>
          <p14:tracePt t="439672" x="4265613" y="4808538"/>
          <p14:tracePt t="439685" x="4257675" y="4786313"/>
          <p14:tracePt t="439755" x="4251325" y="4786313"/>
          <p14:tracePt t="439772" x="4237038" y="4786313"/>
          <p14:tracePt t="439779" x="4229100" y="4786313"/>
          <p14:tracePt t="439784" x="4214813" y="4808538"/>
          <p14:tracePt t="439804" x="4214813" y="4829175"/>
          <p14:tracePt t="439818" x="4214813" y="4851400"/>
          <p14:tracePt t="439859" x="4214813" y="4857750"/>
          <p14:tracePt t="439860" x="4222750" y="4857750"/>
          <p14:tracePt t="439869" x="4271963" y="4857750"/>
          <p14:tracePt t="439885" x="4329113" y="4857750"/>
          <p14:tracePt t="439902" x="4371975" y="4837113"/>
          <p14:tracePt t="439918" x="4400550" y="4822825"/>
          <p14:tracePt t="439936" x="4414838" y="4794250"/>
          <p14:tracePt t="439952" x="4422775" y="4786313"/>
          <p14:tracePt t="440035" x="4408488" y="4786313"/>
          <p14:tracePt t="440039" x="4365625" y="4800600"/>
          <p14:tracePt t="440051" x="4322763" y="4808538"/>
          <p14:tracePt t="440052" x="4251325" y="4865688"/>
          <p14:tracePt t="440068" x="4222750" y="4879975"/>
          <p14:tracePt t="440123" x="4222750" y="4886325"/>
          <p14:tracePt t="440131" x="4265613" y="4886325"/>
          <p14:tracePt t="440139" x="4322763" y="4872038"/>
          <p14:tracePt t="440154" x="4371975" y="4851400"/>
          <p14:tracePt t="440168" x="4408488" y="4822825"/>
          <p14:tracePt t="440184" x="4422775" y="4814888"/>
          <p14:tracePt t="440268" x="4422775" y="4808538"/>
          <p14:tracePt t="440276" x="4414838" y="4808538"/>
          <p14:tracePt t="440283" x="4408488" y="4808538"/>
          <p14:tracePt t="440291" x="4379913" y="4814888"/>
          <p14:tracePt t="440302" x="4371975" y="4814888"/>
          <p14:tracePt t="440387" x="4386263" y="4814888"/>
          <p14:tracePt t="440395" x="4400550" y="4814888"/>
          <p14:tracePt t="440428" x="4408488" y="4814888"/>
          <p14:tracePt t="440444" x="4414838" y="4814888"/>
          <p14:tracePt t="440476" x="4414838" y="4808538"/>
          <p14:tracePt t="440507" x="4408488" y="4808538"/>
          <p14:tracePt t="440515" x="4400550" y="4808538"/>
          <p14:tracePt t="440523" x="4371975" y="4808538"/>
          <p14:tracePt t="440535" x="4337050" y="4814888"/>
          <p14:tracePt t="440550" x="4329113" y="4822825"/>
          <p14:tracePt t="440568" x="4329113" y="4829175"/>
          <p14:tracePt t="440584" x="4329113" y="4837113"/>
          <p14:tracePt t="440636" x="4329113" y="4843463"/>
          <p14:tracePt t="440644" x="4343400" y="4843463"/>
          <p14:tracePt t="440651" x="4365625" y="4843463"/>
          <p14:tracePt t="440668" x="4371975" y="4843463"/>
          <p14:tracePt t="440673" x="4379913" y="4843463"/>
          <p14:tracePt t="440891" x="4379913" y="4837113"/>
          <p14:tracePt t="440907" x="4379913" y="4829175"/>
          <p14:tracePt t="440947" x="4379913" y="4822825"/>
          <p14:tracePt t="440963" x="4357688" y="4822825"/>
          <p14:tracePt t="440970" x="4343400" y="4822825"/>
          <p14:tracePt t="440987" x="4337050" y="4822825"/>
          <p14:tracePt t="441235" x="4329113" y="4822825"/>
          <p14:tracePt t="441243" x="4322763" y="4822825"/>
          <p14:tracePt t="441251" x="4308475" y="4822825"/>
          <p14:tracePt t="441259" x="4300538" y="4822825"/>
          <p14:tracePt t="441266" x="4294188" y="4829175"/>
          <p14:tracePt t="441307" x="4286250" y="4837113"/>
          <p14:tracePt t="441315" x="4286250" y="4843463"/>
          <p14:tracePt t="441333" x="4286250" y="4851400"/>
          <p14:tracePt t="441459" x="4286250" y="4857750"/>
          <p14:tracePt t="442699" x="4294188" y="4857750"/>
          <p14:tracePt t="442707" x="4300538" y="4857750"/>
          <p14:tracePt t="442712" x="4322763" y="4857750"/>
          <p14:tracePt t="442722" x="4394200" y="4829175"/>
          <p14:tracePt t="442732" x="4486275" y="4808538"/>
          <p14:tracePt t="442748" x="4586288" y="4779963"/>
          <p14:tracePt t="442777" x="4600575" y="4772025"/>
          <p14:tracePt t="442781" x="4808538" y="4714875"/>
          <p14:tracePt t="442814" x="4914900" y="4657725"/>
          <p14:tracePt t="442815" x="5100638" y="4608513"/>
          <p14:tracePt t="442831" x="5294313" y="4551363"/>
          <p14:tracePt t="442847" x="5408613" y="4522788"/>
          <p14:tracePt t="442864" x="5465763" y="4500563"/>
          <p14:tracePt t="442880" x="5480050" y="4494213"/>
          <p14:tracePt t="442898" x="5486400" y="4494213"/>
          <p14:tracePt t="442915" x="5500688" y="4494213"/>
          <p14:tracePt t="442930" x="5586413" y="4494213"/>
          <p14:tracePt t="442949" x="5665788" y="4494213"/>
          <p14:tracePt t="442964" x="5757863" y="4471988"/>
          <p14:tracePt t="442981" x="5857875" y="4437063"/>
          <p14:tracePt t="442997" x="5922963" y="4437063"/>
          <p14:tracePt t="443015" x="6029325" y="4429125"/>
          <p14:tracePt t="443031" x="6057900" y="4414838"/>
          <p14:tracePt t="443048" x="6065838" y="4414838"/>
          <p14:tracePt t="443315" x="6029325" y="4429125"/>
          <p14:tracePt t="443323" x="6000750" y="4429125"/>
          <p14:tracePt t="443331" x="5994400" y="4437063"/>
          <p14:tracePt t="443339" x="5957888" y="4443413"/>
          <p14:tracePt t="443348" x="5872163" y="4471988"/>
          <p14:tracePt t="443364" x="5780088" y="4494213"/>
          <p14:tracePt t="443381" x="5614988" y="4543425"/>
          <p14:tracePt t="443397" x="5414963" y="4600575"/>
          <p14:tracePt t="443413" x="5200650" y="4665663"/>
          <p14:tracePt t="443431" x="5022850" y="4708525"/>
          <p14:tracePt t="443447" x="4929188" y="4737100"/>
          <p14:tracePt t="443464" x="4872038" y="4751388"/>
          <p14:tracePt t="443481" x="4837113" y="4757738"/>
          <p14:tracePt t="443497" x="4808538" y="4765675"/>
          <p14:tracePt t="443513" x="4751388" y="4794250"/>
          <p14:tracePt t="443530" x="4686300" y="4808538"/>
          <p14:tracePt t="443546" x="4586288" y="4837113"/>
          <p14:tracePt t="443564" x="4551363" y="4837113"/>
          <p14:tracePt t="443580" x="4543425" y="4837113"/>
          <p14:tracePt t="443597" x="4529138" y="4837113"/>
          <p14:tracePt t="443614" x="4514850" y="4837113"/>
          <p14:tracePt t="443629" x="4500563" y="4837113"/>
          <p14:tracePt t="443647" x="4479925" y="4837113"/>
          <p14:tracePt t="443663" x="4465638" y="4837113"/>
          <p14:tracePt t="443755" x="4471988" y="4837113"/>
          <p14:tracePt t="443764" x="4522788" y="4837113"/>
          <p14:tracePt t="443771" x="4714875" y="4837113"/>
          <p14:tracePt t="443780" x="4900613" y="4837113"/>
          <p14:tracePt t="443796" x="5072063" y="4837113"/>
          <p14:tracePt t="443813" x="5200650" y="4837113"/>
          <p14:tracePt t="443830" x="5300663" y="4837113"/>
          <p14:tracePt t="443846" x="5394325" y="4837113"/>
          <p14:tracePt t="443863" x="5486400" y="4837113"/>
          <p14:tracePt t="443879" x="5551488" y="4837113"/>
          <p14:tracePt t="443896" x="5608638" y="4837113"/>
          <p14:tracePt t="443912" x="5651500" y="4837113"/>
          <p14:tracePt t="443930" x="5694363" y="4837113"/>
          <p14:tracePt t="443946" x="5737225" y="4837113"/>
          <p14:tracePt t="443962" x="5772150" y="4829175"/>
          <p14:tracePt t="444003" x="5780088" y="4829175"/>
          <p14:tracePt t="444009" x="5800725" y="4814888"/>
          <p14:tracePt t="444012" x="5822950" y="4808538"/>
          <p14:tracePt t="444029" x="5865813" y="4808538"/>
          <p14:tracePt t="444047" x="5886450" y="4794250"/>
          <p14:tracePt t="444387" x="5894388" y="4794250"/>
          <p14:tracePt t="444395" x="5943600" y="4794250"/>
          <p14:tracePt t="444403" x="6015038" y="4794250"/>
          <p14:tracePt t="444412" x="6094413" y="4794250"/>
          <p14:tracePt t="444429" x="6165850" y="4794250"/>
          <p14:tracePt t="444446" x="6208713" y="4779963"/>
          <p14:tracePt t="444462" x="6251575" y="4772025"/>
          <p14:tracePt t="444479" x="6308725" y="4772025"/>
          <p14:tracePt t="444496" x="6351588" y="4772025"/>
          <p14:tracePt t="444512" x="6408738" y="4772025"/>
          <p14:tracePt t="444529" x="6457950" y="4772025"/>
          <p14:tracePt t="444545" x="6508750" y="4772025"/>
          <p14:tracePt t="444562" x="6586538" y="4772025"/>
          <p14:tracePt t="444580" x="6643688" y="4772025"/>
          <p14:tracePt t="444595" x="6680200" y="4765675"/>
          <p14:tracePt t="444611" x="6708775" y="4765675"/>
          <p14:tracePt t="444628" x="6723063" y="4757738"/>
          <p14:tracePt t="444645" x="6743700" y="4751388"/>
          <p14:tracePt t="444662" x="6780213" y="4751388"/>
          <p14:tracePt t="444679" x="6800850" y="4751388"/>
          <p14:tracePt t="444695" x="6837363" y="4751388"/>
          <p14:tracePt t="444712" x="6843713" y="4751388"/>
          <p14:tracePt t="444728" x="6858000" y="4751388"/>
          <p14:tracePt t="445339" x="6865938" y="4751388"/>
          <p14:tracePt t="445867" x="6843713" y="4751388"/>
          <p14:tracePt t="445875" x="6765925" y="4765675"/>
          <p14:tracePt t="445883" x="6637338" y="4800600"/>
          <p14:tracePt t="445893" x="6423025" y="4829175"/>
          <p14:tracePt t="445910" x="6151563" y="4829175"/>
          <p14:tracePt t="445927" x="5865813" y="4829175"/>
          <p14:tracePt t="445944" x="5557838" y="4829175"/>
          <p14:tracePt t="445959" x="5280025" y="4843463"/>
          <p14:tracePt t="445976" x="5043488" y="4843463"/>
          <p14:tracePt t="445993" x="4765675" y="4843463"/>
          <p14:tracePt t="446010" x="4494213" y="4843463"/>
          <p14:tracePt t="446027" x="4114800" y="4843463"/>
          <p14:tracePt t="446043" x="3929063" y="4843463"/>
          <p14:tracePt t="446060" x="3757613" y="4843463"/>
          <p14:tracePt t="446076" x="3636963" y="4843463"/>
          <p14:tracePt t="446093" x="3486150" y="4865688"/>
          <p14:tracePt t="446109" x="3408363" y="4872038"/>
          <p14:tracePt t="446126" x="3300413" y="4886325"/>
          <p14:tracePt t="446142" x="3179763" y="4900613"/>
          <p14:tracePt t="446160" x="3079750" y="4922838"/>
          <p14:tracePt t="446176" x="3036888" y="4929188"/>
          <p14:tracePt t="446193" x="3028950" y="4937125"/>
          <p14:tracePt t="446251" x="3008313" y="4943475"/>
          <p14:tracePt t="446260" x="3008313" y="4951413"/>
          <p14:tracePt t="446268" x="2994025" y="4965700"/>
          <p14:tracePt t="446276" x="2994025" y="4986338"/>
          <p14:tracePt t="446292" x="3000375" y="5014913"/>
          <p14:tracePt t="446310" x="3014663" y="5037138"/>
          <p14:tracePt t="446326" x="3043238" y="5043488"/>
          <p14:tracePt t="446342" x="3057525" y="5043488"/>
          <p14:tracePt t="446359" x="3100388" y="5043488"/>
          <p14:tracePt t="446375" x="3151188" y="5057775"/>
          <p14:tracePt t="446393" x="3179763" y="5057775"/>
          <p14:tracePt t="446408" x="3214688" y="5057775"/>
          <p14:tracePt t="446426" x="3257550" y="5057775"/>
          <p14:tracePt t="446442" x="3271838" y="5057775"/>
          <p14:tracePt t="446507" x="3286125" y="5057775"/>
          <p14:tracePt t="446515" x="3294063" y="5057775"/>
          <p14:tracePt t="446523" x="3300413" y="5057775"/>
          <p14:tracePt t="446604" x="3308350" y="5057775"/>
          <p14:tracePt t="446675" x="3322638" y="5057775"/>
          <p14:tracePt t="446692" x="3328988" y="5057775"/>
          <p14:tracePt t="446724" x="3336925" y="5057775"/>
          <p14:tracePt t="446740" x="3343275" y="5057775"/>
          <p14:tracePt t="446756" x="3365500" y="5057775"/>
          <p14:tracePt t="446787" x="3371850" y="5057775"/>
          <p14:tracePt t="446915" x="3379788" y="5065713"/>
          <p14:tracePt t="446924" x="3379788" y="5072063"/>
          <p14:tracePt t="446931" x="3365500" y="5094288"/>
          <p14:tracePt t="446942" x="3351213" y="5137150"/>
          <p14:tracePt t="446958" x="3351213" y="5151438"/>
          <p14:tracePt t="446976" x="3351213" y="5157788"/>
          <p14:tracePt t="447131" x="3351213" y="5151438"/>
          <p14:tracePt t="447145" x="3351213" y="5143500"/>
          <p14:tracePt t="447188" x="3357563" y="5143500"/>
          <p14:tracePt t="447195" x="3365500" y="5137150"/>
          <p14:tracePt t="447275" x="3371850" y="5129213"/>
          <p14:tracePt t="447315" x="3379788" y="5122863"/>
          <p14:tracePt t="447691" x="3394075" y="5114925"/>
          <p14:tracePt t="447699" x="3422650" y="5114925"/>
          <p14:tracePt t="447707" x="3551238" y="5114925"/>
          <p14:tracePt t="447724" x="3594100" y="5114925"/>
          <p14:tracePt t="447740" x="3629025" y="5114925"/>
          <p14:tracePt t="447758" x="3643313" y="5114925"/>
          <p14:tracePt t="447774" x="3651250" y="5114925"/>
          <p14:tracePt t="447791" x="3679825" y="5114925"/>
          <p14:tracePt t="447807" x="3708400" y="5114925"/>
          <p14:tracePt t="447823" x="3751263" y="5114925"/>
          <p14:tracePt t="447840" x="3794125" y="5108575"/>
          <p14:tracePt t="447857" x="3914775" y="5086350"/>
          <p14:tracePt t="447875" x="3986213" y="5086350"/>
          <p14:tracePt t="447890" x="4108450" y="5086350"/>
          <p14:tracePt t="447907" x="4129088" y="5086350"/>
          <p14:tracePt t="447980" x="4143375" y="5086350"/>
          <p14:tracePt t="447987" x="4151313" y="5086350"/>
          <p14:tracePt t="448000" x="4165600" y="5072063"/>
          <p14:tracePt t="448003" x="4179888" y="5072063"/>
          <p14:tracePt t="448012" x="4222750" y="5072063"/>
          <p14:tracePt t="448024" x="4251325" y="5065713"/>
          <p14:tracePt t="448041" x="4265613" y="5065713"/>
          <p14:tracePt t="448057" x="4271963" y="5065713"/>
          <p14:tracePt t="448074" x="4286250" y="5065713"/>
          <p14:tracePt t="448090" x="4300538" y="5065713"/>
          <p14:tracePt t="448435" x="4308475" y="5065713"/>
          <p14:tracePt t="448443" x="4314825" y="5065713"/>
          <p14:tracePt t="448457" x="4343400" y="5065713"/>
          <p14:tracePt t="448457" x="4386263" y="5065713"/>
          <p14:tracePt t="448472" x="4451350" y="5065713"/>
          <p14:tracePt t="448489" x="4557713" y="5065713"/>
          <p14:tracePt t="448506" x="4679950" y="5065713"/>
          <p14:tracePt t="448522" x="4886325" y="5065713"/>
          <p14:tracePt t="448540" x="5057775" y="5065713"/>
          <p14:tracePt t="448555" x="5251450" y="5065713"/>
          <p14:tracePt t="448573" x="5408613" y="5065713"/>
          <p14:tracePt t="448590" x="5514975" y="5065713"/>
          <p14:tracePt t="448606" x="5672138" y="5029200"/>
          <p14:tracePt t="448622" x="5751513" y="5029200"/>
          <p14:tracePt t="448640" x="5843588" y="5022850"/>
          <p14:tracePt t="448655" x="5922963" y="5008563"/>
          <p14:tracePt t="448672" x="6029325" y="5008563"/>
          <p14:tracePt t="448690" x="6137275" y="5008563"/>
          <p14:tracePt t="448705" x="6186488" y="5008563"/>
          <p14:tracePt t="448723" x="6265863" y="5008563"/>
          <p14:tracePt t="448739" x="6386513" y="5008563"/>
          <p14:tracePt t="448757" x="6472238" y="5008563"/>
          <p14:tracePt t="448772" x="6543675" y="5022850"/>
          <p14:tracePt t="448789" x="6580188" y="5029200"/>
          <p14:tracePt t="448806" x="6586538" y="5029200"/>
          <p14:tracePt t="448822" x="6600825" y="5029200"/>
          <p14:tracePt t="448839" x="6623050" y="5029200"/>
          <p14:tracePt t="448855" x="6657975" y="5029200"/>
          <p14:tracePt t="448872" x="6700838" y="5029200"/>
          <p14:tracePt t="448889" x="6708775" y="5029200"/>
          <p14:tracePt t="448939" x="6723063" y="5029200"/>
          <p14:tracePt t="449259" x="6723063" y="5037138"/>
          <p14:tracePt t="449267" x="6686550" y="5037138"/>
          <p14:tracePt t="449273" x="6651625" y="5037138"/>
          <p14:tracePt t="449288" x="6608763" y="5051425"/>
          <p14:tracePt t="449289" x="6508750" y="5051425"/>
          <p14:tracePt t="449305" x="6365875" y="5051425"/>
          <p14:tracePt t="449323" x="6300788" y="5051425"/>
          <p14:tracePt t="449338" x="6194425" y="5043488"/>
          <p14:tracePt t="449355" x="6115050" y="5029200"/>
          <p14:tracePt t="449371" x="6022975" y="5008563"/>
          <p14:tracePt t="449389" x="5894388" y="4994275"/>
          <p14:tracePt t="449405" x="5822950" y="4972050"/>
          <p14:tracePt t="449422" x="5800725" y="4972050"/>
          <p14:tracePt t="449438" x="5794375" y="4972050"/>
          <p14:tracePt t="449483" x="5780088" y="4972050"/>
          <p14:tracePt t="449491" x="5772150" y="4965700"/>
          <p14:tracePt t="449540" x="5765800" y="4957763"/>
          <p14:tracePt t="449555" x="5765800" y="4943475"/>
          <p14:tracePt t="449558" x="5765800" y="4914900"/>
          <p14:tracePt t="449573" x="5765800" y="4894263"/>
          <p14:tracePt t="449588" x="5765800" y="4879975"/>
          <p14:tracePt t="449604" x="5765800" y="4857750"/>
          <p14:tracePt t="449621" x="5772150" y="4851400"/>
          <p14:tracePt t="449637" x="5780088" y="4843463"/>
          <p14:tracePt t="449675" x="5794375" y="4843463"/>
          <p14:tracePt t="449680" x="5815013" y="4829175"/>
          <p14:tracePt t="449687" x="5837238" y="4829175"/>
          <p14:tracePt t="449704" x="5851525" y="4829175"/>
          <p14:tracePt t="449722" x="5900738" y="4829175"/>
          <p14:tracePt t="449754" x="5915025" y="4829175"/>
          <p14:tracePt t="449755" x="5922963" y="4829175"/>
          <p14:tracePt t="449819" x="5929313" y="4829175"/>
          <p14:tracePt t="449852" x="5937250" y="4829175"/>
          <p14:tracePt t="449867" x="5951538" y="4829175"/>
          <p14:tracePt t="450124" x="5908675" y="4829175"/>
          <p14:tracePt t="450132" x="5808663" y="4837113"/>
          <p14:tracePt t="450140" x="5729288" y="4865688"/>
          <p14:tracePt t="450147" x="5672138" y="4886325"/>
          <p14:tracePt t="450156" x="5443538" y="4957763"/>
          <p14:tracePt t="450170" x="5108575" y="5043488"/>
          <p14:tracePt t="450187" x="4543425" y="5143500"/>
          <p14:tracePt t="450204" x="4214813" y="5157788"/>
          <p14:tracePt t="450221" x="3894138" y="5157788"/>
          <p14:tracePt t="450237" x="3665538" y="5172075"/>
          <p14:tracePt t="450253" x="3557588" y="5186363"/>
          <p14:tracePt t="450270" x="3479800" y="5186363"/>
          <p14:tracePt t="450286" x="3422650" y="5200650"/>
          <p14:tracePt t="450303" x="3379788" y="5214938"/>
          <p14:tracePt t="450321" x="3343275" y="5222875"/>
          <p14:tracePt t="450336" x="3300413" y="5251450"/>
          <p14:tracePt t="450354" x="3279775" y="5265738"/>
          <p14:tracePt t="450370" x="3243263" y="5272088"/>
          <p14:tracePt t="450370" x="3222625" y="5280025"/>
          <p14:tracePt t="450388" x="3208338" y="5300663"/>
          <p14:tracePt t="450403" x="3200400" y="5308600"/>
          <p14:tracePt t="450467" x="3186113" y="5314950"/>
          <p14:tracePt t="450507" x="3186113" y="5322888"/>
          <p14:tracePt t="450523" x="3186113" y="5337175"/>
          <p14:tracePt t="450539" x="3186113" y="5343525"/>
          <p14:tracePt t="450547" x="3194050" y="5343525"/>
          <p14:tracePt t="450555" x="3214688" y="5351463"/>
          <p14:tracePt t="450570" x="3236913" y="5351463"/>
          <p14:tracePt t="450586" x="3251200" y="5351463"/>
          <p14:tracePt t="450603" x="3279775" y="5365750"/>
          <p14:tracePt t="450620" x="3294063" y="5372100"/>
          <p14:tracePt t="450637" x="3314700" y="5372100"/>
          <p14:tracePt t="450653" x="3322638" y="5372100"/>
          <p14:tracePt t="450670" x="3328988" y="5372100"/>
          <p14:tracePt t="450686" x="3343275" y="5380038"/>
          <p14:tracePt t="450739" x="3351213" y="5380038"/>
          <p14:tracePt t="450748" x="3357563" y="5380038"/>
          <p14:tracePt t="450755" x="3365500" y="5380038"/>
          <p14:tracePt t="450770" x="3379788" y="5380038"/>
          <p14:tracePt t="450770" x="3394075" y="5380038"/>
          <p14:tracePt t="451035" x="3400425" y="5380038"/>
          <p14:tracePt t="451043" x="3436938" y="5380038"/>
          <p14:tracePt t="451052" x="3465513" y="5380038"/>
          <p14:tracePt t="451070" x="3500438" y="5380038"/>
          <p14:tracePt t="451087" x="3522663" y="5380038"/>
          <p14:tracePt t="451103" x="3557588" y="5380038"/>
          <p14:tracePt t="451120" x="3600450" y="5372100"/>
          <p14:tracePt t="451136" x="3629025" y="5365750"/>
          <p14:tracePt t="451152" x="3636963" y="5365750"/>
          <p14:tracePt t="451170" x="3671888" y="5357813"/>
          <p14:tracePt t="451185" x="3686175" y="5351463"/>
          <p14:tracePt t="451203" x="3722688" y="5351463"/>
          <p14:tracePt t="451218" x="3757613" y="5337175"/>
          <p14:tracePt t="451235" x="3808413" y="5314950"/>
          <p14:tracePt t="451253" x="3865563" y="5308600"/>
          <p14:tracePt t="451269" x="3957638" y="5272088"/>
          <p14:tracePt t="451285" x="4051300" y="5251450"/>
          <p14:tracePt t="451302" x="4122738" y="5229225"/>
          <p14:tracePt t="451320" x="4200525" y="5222875"/>
          <p14:tracePt t="451335" x="4257675" y="5214938"/>
          <p14:tracePt t="451352" x="4300538" y="5214938"/>
          <p14:tracePt t="451369" x="4329113" y="5208588"/>
          <p14:tracePt t="451411" x="4337050" y="5208588"/>
          <p14:tracePt t="451427" x="4343400" y="5200650"/>
          <p14:tracePt t="451438" x="4351338" y="5194300"/>
          <p14:tracePt t="451451" x="4365625" y="5194300"/>
          <p14:tracePt t="451451" x="4379913" y="5194300"/>
          <p14:tracePt t="451459" x="4408488" y="5180013"/>
          <p14:tracePt t="451469" x="4479925" y="5165725"/>
          <p14:tracePt t="451485" x="4557713" y="5143500"/>
          <p14:tracePt t="451503" x="4665663" y="5129213"/>
          <p14:tracePt t="451518" x="4737100" y="5129213"/>
          <p14:tracePt t="451536" x="4786313" y="5129213"/>
          <p14:tracePt t="451551" x="4851400" y="5129213"/>
          <p14:tracePt t="451568" x="4908550" y="5129213"/>
          <p14:tracePt t="451585" x="5000625" y="5129213"/>
          <p14:tracePt t="451602" x="5122863" y="5129213"/>
          <p14:tracePt t="451602" x="5194300" y="5129213"/>
          <p14:tracePt t="451620" x="5257800" y="5129213"/>
          <p14:tracePt t="451634" x="5422900" y="5129213"/>
          <p14:tracePt t="451652" x="5486400" y="5129213"/>
          <p14:tracePt t="451668" x="5500688" y="5129213"/>
          <p14:tracePt t="451707" x="5508625" y="5129213"/>
          <p14:tracePt t="451723" x="5537200" y="5129213"/>
          <p14:tracePt t="451731" x="5543550" y="5129213"/>
          <p14:tracePt t="451739" x="5608638" y="5151438"/>
          <p14:tracePt t="451739" x="5651500" y="5157788"/>
          <p14:tracePt t="451756" x="5672138" y="5157788"/>
          <p14:tracePt t="451768" x="5737225" y="5186363"/>
          <p14:tracePt t="451784" x="5815013" y="5200650"/>
          <p14:tracePt t="451802" x="5857875" y="5200650"/>
          <p14:tracePt t="451818" x="5865813" y="5208588"/>
          <p14:tracePt t="451835" x="5872163" y="5208588"/>
          <p14:tracePt t="451948" x="5880100" y="5214938"/>
          <p14:tracePt t="451955" x="5880100" y="5222875"/>
          <p14:tracePt t="451964" x="5880100" y="5229225"/>
          <p14:tracePt t="451995" x="5880100" y="5237163"/>
          <p14:tracePt t="452051" x="5915025" y="5243513"/>
          <p14:tracePt t="452059" x="6000750" y="5243513"/>
          <p14:tracePt t="452067" x="6072188" y="5265738"/>
          <p14:tracePt t="452076" x="6165850" y="5280025"/>
          <p14:tracePt t="452084" x="6257925" y="5286375"/>
          <p14:tracePt t="452100" x="6386513" y="5322888"/>
          <p14:tracePt t="452118" x="6480175" y="5322888"/>
          <p14:tracePt t="452135" x="6557963" y="5337175"/>
          <p14:tracePt t="452151" x="6615113" y="5337175"/>
          <p14:tracePt t="452168" x="6643688" y="5337175"/>
          <p14:tracePt t="452184" x="6657975" y="5337175"/>
          <p14:tracePt t="452202" x="6680200" y="5337175"/>
          <p14:tracePt t="452218" x="6686550" y="5337175"/>
          <p14:tracePt t="452331" x="6694488" y="5337175"/>
          <p14:tracePt t="452345" x="6700838" y="5337175"/>
          <p14:tracePt t="452348" x="6723063" y="5337175"/>
          <p14:tracePt t="452350" x="6765925" y="5337175"/>
          <p14:tracePt t="452367" x="6772275" y="5337175"/>
          <p14:tracePt t="452603" x="6780213" y="5343525"/>
          <p14:tracePt t="452644" x="6780213" y="5351463"/>
          <p14:tracePt t="452652" x="6765925" y="5351463"/>
          <p14:tracePt t="452652" x="6723063" y="5314950"/>
          <p14:tracePt t="452667" x="6680200" y="5257800"/>
          <p14:tracePt t="452684" x="6672263" y="5222875"/>
          <p14:tracePt t="452701" x="6672263" y="5194300"/>
          <p14:tracePt t="452717" x="6672263" y="5186363"/>
          <p14:tracePt t="452733" x="6672263" y="5172075"/>
          <p14:tracePt t="452750" x="6680200" y="5172075"/>
          <p14:tracePt t="452766" x="6708775" y="5172075"/>
          <p14:tracePt t="452783" x="6757988" y="5172075"/>
          <p14:tracePt t="452800" x="6772275" y="5172075"/>
          <p14:tracePt t="452816" x="6786563" y="5186363"/>
          <p14:tracePt t="452834" x="6794500" y="5194300"/>
          <p14:tracePt t="452850" x="6794500" y="5237163"/>
          <p14:tracePt t="452867" x="6794500" y="5243513"/>
          <p14:tracePt t="452884" x="6794500" y="5251450"/>
          <p14:tracePt t="452923" x="6786563" y="5251450"/>
          <p14:tracePt t="452939" x="6772275" y="5265738"/>
          <p14:tracePt t="453043" x="6794500" y="5265738"/>
          <p14:tracePt t="453051" x="6800850" y="5272088"/>
          <p14:tracePt t="453053" x="6815138" y="5280025"/>
          <p14:tracePt t="453139" x="6815138" y="5300663"/>
          <p14:tracePt t="453147" x="6815138" y="5308600"/>
          <p14:tracePt t="453163" x="6815138" y="5314950"/>
          <p14:tracePt t="453404" x="6815138" y="5280025"/>
          <p14:tracePt t="453411" x="6815138" y="5272088"/>
          <p14:tracePt t="453419" x="6815138" y="5257800"/>
          <p14:tracePt t="453424" x="6815138" y="5229225"/>
          <p14:tracePt t="453432" x="6815138" y="5186363"/>
          <p14:tracePt t="453449" x="6815138" y="5137150"/>
          <p14:tracePt t="453465" x="6837363" y="5094288"/>
          <p14:tracePt t="453483" x="6843713" y="5043488"/>
          <p14:tracePt t="453500" x="6843713" y="5037138"/>
          <p14:tracePt t="453619" x="6843713" y="5029200"/>
          <p14:tracePt t="453627" x="6837363" y="5037138"/>
          <p14:tracePt t="453635" x="6829425" y="5057775"/>
          <p14:tracePt t="453643" x="6823075" y="5065713"/>
          <p14:tracePt t="453915" x="6823075" y="5080000"/>
          <p14:tracePt t="454044" x="6823075" y="5094288"/>
          <p14:tracePt t="454051" x="6843713" y="5122863"/>
          <p14:tracePt t="454065" x="6843713" y="5129213"/>
          <p14:tracePt t="454065" x="6843713" y="5172075"/>
          <p14:tracePt t="454082" x="6851650" y="5229225"/>
          <p14:tracePt t="454082" x="6858000" y="5272088"/>
          <p14:tracePt t="454100" x="6858000" y="5286375"/>
          <p14:tracePt t="454115" x="6894513" y="5365750"/>
          <p14:tracePt t="454132" x="6900863" y="5380038"/>
          <p14:tracePt t="454148" x="6900863" y="5394325"/>
          <p14:tracePt t="454259" x="6908800" y="5400675"/>
          <p14:tracePt t="454267" x="6923088" y="5394325"/>
          <p14:tracePt t="454275" x="6929438" y="5386388"/>
          <p14:tracePt t="454281" x="6929438" y="5351463"/>
          <p14:tracePt t="454298" x="6929438" y="5308600"/>
          <p14:tracePt t="454298" x="6937375" y="5280025"/>
          <p14:tracePt t="454316" x="6937375" y="5237163"/>
          <p14:tracePt t="454331" x="6937375" y="5200650"/>
          <p14:tracePt t="454348" x="6937375" y="5157788"/>
          <p14:tracePt t="454364" x="6937375" y="5151438"/>
          <p14:tracePt t="454403" x="6937375" y="5143500"/>
          <p14:tracePt t="454516" x="6929438" y="5172075"/>
          <p14:tracePt t="454524" x="6929438" y="5194300"/>
          <p14:tracePt t="454531" x="6923088" y="5243513"/>
          <p14:tracePt t="454531" x="6923088" y="5251450"/>
          <p14:tracePt t="454548" x="6894513" y="5300663"/>
          <p14:tracePt t="454565" x="6894513" y="5329238"/>
          <p14:tracePt t="454581" x="6894513" y="5351463"/>
          <p14:tracePt t="454598" x="6894513" y="5357813"/>
          <p14:tracePt t="454614" x="6894513" y="5365750"/>
          <p14:tracePt t="454630" x="6886575" y="5372100"/>
          <p14:tracePt t="454764" x="6886575" y="5357813"/>
          <p14:tracePt t="454771" x="6886575" y="5329238"/>
          <p14:tracePt t="454782" x="6886575" y="5308600"/>
          <p14:tracePt t="454787" x="6894513" y="5272088"/>
          <p14:tracePt t="454797" x="6894513" y="5237163"/>
          <p14:tracePt t="454814" x="6894513" y="5194300"/>
          <p14:tracePt t="454830" x="6894513" y="5186363"/>
          <p14:tracePt t="454956" x="6894513" y="5194300"/>
          <p14:tracePt t="454963" x="6894513" y="5243513"/>
          <p14:tracePt t="454971" x="6894513" y="5280025"/>
          <p14:tracePt t="454981" x="6894513" y="5294313"/>
          <p14:tracePt t="454997" x="6894513" y="5308600"/>
          <p14:tracePt t="455131" x="6894513" y="5286375"/>
          <p14:tracePt t="455139" x="6894513" y="5237163"/>
          <p14:tracePt t="455147" x="6894513" y="5229225"/>
          <p14:tracePt t="455155" x="6894513" y="5214938"/>
          <p14:tracePt t="455164" x="6894513" y="5172075"/>
          <p14:tracePt t="455291" x="6894513" y="5229225"/>
          <p14:tracePt t="455299" x="6894513" y="5243513"/>
          <p14:tracePt t="455312" x="6894513" y="5265738"/>
          <p14:tracePt t="455314" x="6894513" y="5272088"/>
          <p14:tracePt t="455403" x="6900863" y="5257800"/>
          <p14:tracePt t="455411" x="6900863" y="5237163"/>
          <p14:tracePt t="455419" x="6900863" y="5180013"/>
          <p14:tracePt t="455431" x="6900863" y="5122863"/>
          <p14:tracePt t="455447" x="6908800" y="5100638"/>
          <p14:tracePt t="455464" x="6908800" y="5094288"/>
          <p14:tracePt t="455604" x="6908800" y="5100638"/>
          <p14:tracePt t="455635" x="6894513" y="5114925"/>
          <p14:tracePt t="455667" x="6886575" y="5122863"/>
          <p14:tracePt t="455675" x="6880225" y="5129213"/>
          <p14:tracePt t="455707" x="6865938" y="5129213"/>
          <p14:tracePt t="455717" x="6815138" y="5129213"/>
          <p14:tracePt t="455717" x="6794500" y="5129213"/>
          <p14:tracePt t="455732" x="6772275" y="5129213"/>
          <p14:tracePt t="455732" x="6751638" y="5129213"/>
          <p14:tracePt t="455745" x="6729413" y="5129213"/>
          <p14:tracePt t="455762" x="6723063" y="5122863"/>
          <p14:tracePt t="455779" x="6708775" y="5114925"/>
          <p14:tracePt t="455796" x="6700838" y="5108575"/>
          <p14:tracePt t="455813" x="6680200" y="5094288"/>
          <p14:tracePt t="455851" x="6672263" y="5086350"/>
          <p14:tracePt t="455859" x="6672263" y="5057775"/>
          <p14:tracePt t="455867" x="6665913" y="5037138"/>
          <p14:tracePt t="455879" x="6665913" y="5008563"/>
          <p14:tracePt t="455896" x="6665913" y="4972050"/>
          <p14:tracePt t="455912" x="6665913" y="4951413"/>
          <p14:tracePt t="455928" x="6665913" y="4943475"/>
          <p14:tracePt t="455946" x="6665913" y="4922838"/>
          <p14:tracePt t="455962" x="6672263" y="4908550"/>
          <p14:tracePt t="455979" x="6680200" y="4900613"/>
          <p14:tracePt t="456014" x="6686550" y="4894263"/>
          <p14:tracePt t="456035" x="6708775" y="4894263"/>
          <p14:tracePt t="456045" x="6723063" y="4894263"/>
          <p14:tracePt t="456051" x="6743700" y="4894263"/>
          <p14:tracePt t="456062" x="6765925" y="4894263"/>
          <p14:tracePt t="456078" x="6794500" y="4894263"/>
          <p14:tracePt t="456155" x="6800850" y="4894263"/>
          <p14:tracePt t="456163" x="6808788" y="4894263"/>
          <p14:tracePt t="456170" x="6815138" y="4894263"/>
          <p14:tracePt t="456179" x="6829425" y="4894263"/>
          <p14:tracePt t="456219" x="6829425" y="4900613"/>
          <p14:tracePt t="456227" x="6829425" y="4908550"/>
          <p14:tracePt t="456235" x="6829425" y="4943475"/>
          <p14:tracePt t="456245" x="6829425" y="4965700"/>
          <p14:tracePt t="456262" x="6829425" y="4979988"/>
          <p14:tracePt t="456280" x="6829425" y="5014913"/>
          <p14:tracePt t="456295" x="6823075" y="5022850"/>
          <p14:tracePt t="456312" x="6815138" y="5029200"/>
          <p14:tracePt t="456328" x="6794500" y="5051425"/>
          <p14:tracePt t="456345" x="6765925" y="5065713"/>
          <p14:tracePt t="456362" x="6751638" y="5080000"/>
          <p14:tracePt t="456378" x="6743700" y="5080000"/>
          <p14:tracePt t="456378" x="6729413" y="5080000"/>
          <p14:tracePt t="456395" x="6708775" y="5080000"/>
          <p14:tracePt t="456411" x="6694488" y="5080000"/>
          <p14:tracePt t="456429" x="6686550" y="5080000"/>
          <p14:tracePt t="456483" x="6680200" y="5080000"/>
          <p14:tracePt t="456491" x="6651625" y="5080000"/>
          <p14:tracePt t="456499" x="6643688" y="5065713"/>
          <p14:tracePt t="456504" x="6643688" y="5057775"/>
          <p14:tracePt t="456511" x="6637338" y="5043488"/>
          <p14:tracePt t="456527" x="6637338" y="5022850"/>
          <p14:tracePt t="456544" x="6637338" y="5014913"/>
          <p14:tracePt t="456562" x="6637338" y="5000625"/>
          <p14:tracePt t="456578" x="6672263" y="4979988"/>
          <p14:tracePt t="456594" x="6765925" y="4972050"/>
          <p14:tracePt t="456612" x="6808788" y="4972050"/>
          <p14:tracePt t="456628" x="6815138" y="4972050"/>
          <p14:tracePt t="456668" x="6829425" y="4979988"/>
          <p14:tracePt t="456675" x="6829425" y="5008563"/>
          <p14:tracePt t="456694" x="6837363" y="5037138"/>
          <p14:tracePt t="456695" x="6858000" y="5057775"/>
          <p14:tracePt t="456711" x="6858000" y="5065713"/>
          <p14:tracePt t="456728" x="6858000" y="5072063"/>
          <p14:tracePt t="456745" x="6823075" y="5080000"/>
          <p14:tracePt t="456761" x="6808788" y="5080000"/>
          <p14:tracePt t="456777" x="6786563" y="5080000"/>
          <p14:tracePt t="456827" x="6780213" y="5080000"/>
          <p14:tracePt t="456827" x="6780213" y="5072063"/>
          <p14:tracePt t="456843" x="6780213" y="5065713"/>
          <p14:tracePt t="456851" x="6780213" y="5057775"/>
          <p14:tracePt t="456859" x="6780213" y="5051425"/>
          <p14:tracePt t="456868" x="6780213" y="5037138"/>
          <p14:tracePt t="457003" x="6772275" y="5057775"/>
          <p14:tracePt t="457011" x="6751638" y="5072063"/>
          <p14:tracePt t="457019" x="6743700" y="5072063"/>
          <p14:tracePt t="457019" x="6729413" y="5080000"/>
          <p14:tracePt t="457028" x="6680200" y="5086350"/>
          <p14:tracePt t="457044" x="6637338" y="5108575"/>
          <p14:tracePt t="457061" x="6580188" y="5114925"/>
          <p14:tracePt t="457077" x="6551613" y="5122863"/>
          <p14:tracePt t="457095" x="6500813" y="5151438"/>
          <p14:tracePt t="457110" x="6480175" y="5157788"/>
          <p14:tracePt t="457128" x="6451600" y="5165725"/>
          <p14:tracePt t="457144" x="6429375" y="5180013"/>
          <p14:tracePt t="457160" x="6408738" y="5194300"/>
          <p14:tracePt t="457177" x="6380163" y="5229225"/>
          <p14:tracePt t="457193" x="6365875" y="5243513"/>
          <p14:tracePt t="457211" x="6351588" y="5265738"/>
          <p14:tracePt t="457227" x="6337300" y="5280025"/>
          <p14:tracePt t="457245" x="6308725" y="5300663"/>
          <p14:tracePt t="457261" x="6286500" y="5322888"/>
          <p14:tracePt t="457277" x="6280150" y="5329238"/>
          <p14:tracePt t="457332" x="6265863" y="5337175"/>
          <p14:tracePt t="457340" x="6243638" y="5357813"/>
          <p14:tracePt t="457347" x="6229350" y="5372100"/>
          <p14:tracePt t="457361" x="6186488" y="5408613"/>
          <p14:tracePt t="457376" x="6180138" y="5414963"/>
          <p14:tracePt t="457419" x="6151563" y="5429250"/>
          <p14:tracePt t="457427" x="6122988" y="5437188"/>
          <p14:tracePt t="457444" x="6115050" y="5437188"/>
          <p14:tracePt t="457444" x="6072188" y="5451475"/>
          <p14:tracePt t="457460" x="6015038" y="5457825"/>
          <p14:tracePt t="457477" x="5994400" y="5457825"/>
          <p14:tracePt t="457494" x="5951538" y="5457825"/>
          <p14:tracePt t="457511" x="5908675" y="5457825"/>
          <p14:tracePt t="457526" x="5872163" y="5472113"/>
          <p14:tracePt t="457544" x="5843588" y="5472113"/>
          <p14:tracePt t="457559" x="5822950" y="5472113"/>
          <p14:tracePt t="457577" x="5794375" y="5472113"/>
          <p14:tracePt t="457593" x="5786438" y="5472113"/>
          <p14:tracePt t="457609" x="5780088" y="5472113"/>
          <p14:tracePt t="457627" x="5737225" y="5472113"/>
          <p14:tracePt t="457644" x="5722938" y="5457825"/>
          <p14:tracePt t="457659" x="5715000" y="5443538"/>
          <p14:tracePt t="457707" x="5708650" y="5437188"/>
          <p14:tracePt t="457716" x="5708650" y="5414963"/>
          <p14:tracePt t="457723" x="5708650" y="5408613"/>
          <p14:tracePt t="457729" x="5708650" y="5365750"/>
          <p14:tracePt t="457743" x="5722938" y="5314950"/>
          <p14:tracePt t="457760" x="5737225" y="5272088"/>
          <p14:tracePt t="457776" x="5765800" y="5222875"/>
          <p14:tracePt t="457793" x="5772150" y="5214938"/>
          <p14:tracePt t="457810" x="5786438" y="5194300"/>
          <p14:tracePt t="457826" x="5800725" y="5172075"/>
          <p14:tracePt t="457826" x="5808663" y="5165725"/>
          <p14:tracePt t="457844" x="5822950" y="5151438"/>
          <p14:tracePt t="457860" x="5843588" y="5143500"/>
          <p14:tracePt t="457877" x="5880100" y="5129213"/>
          <p14:tracePt t="457893" x="5929313" y="5129213"/>
          <p14:tracePt t="457909" x="5972175" y="5129213"/>
          <p14:tracePt t="457926" x="6043613" y="5129213"/>
          <p14:tracePt t="457942" x="6100763" y="5151438"/>
          <p14:tracePt t="457960" x="6129338" y="5157788"/>
          <p14:tracePt t="458020" x="6137275" y="5165725"/>
          <p14:tracePt t="458051" x="6151563" y="5186363"/>
          <p14:tracePt t="458054" x="6151563" y="5194300"/>
          <p14:tracePt t="458064" x="6151563" y="5222875"/>
          <p14:tracePt t="458076" x="6151563" y="5237163"/>
          <p14:tracePt t="458092" x="6151563" y="5257800"/>
          <p14:tracePt t="458109" x="6151563" y="5294313"/>
          <p14:tracePt t="458125" x="6151563" y="5314950"/>
          <p14:tracePt t="458142" x="6151563" y="5329238"/>
          <p14:tracePt t="458158" x="6137275" y="5357813"/>
          <p14:tracePt t="458175" x="6043613" y="5394325"/>
          <p14:tracePt t="458192" x="5900738" y="5414963"/>
          <p14:tracePt t="458208" x="5708650" y="5429250"/>
          <p14:tracePt t="458225" x="5486400" y="5429250"/>
          <p14:tracePt t="458242" x="5122863" y="5429250"/>
          <p14:tracePt t="458260" x="4837113" y="5429250"/>
          <p14:tracePt t="458276" x="4529138" y="5429250"/>
          <p14:tracePt t="458292" x="4251325" y="5429250"/>
          <p14:tracePt t="458309" x="4000500" y="5429250"/>
          <p14:tracePt t="458326" x="3757613" y="5429250"/>
          <p14:tracePt t="458343" x="3536950" y="5429250"/>
          <p14:tracePt t="458359" x="3343275" y="5429250"/>
          <p14:tracePt t="458375" x="3208338" y="5429250"/>
          <p14:tracePt t="458392" x="3136900" y="5429250"/>
          <p14:tracePt t="458408" x="3043238" y="5451475"/>
          <p14:tracePt t="458426" x="2979738" y="5465763"/>
          <p14:tracePt t="458442" x="2836863" y="5472113"/>
          <p14:tracePt t="458458" x="2636838" y="5514975"/>
          <p14:tracePt t="458475" x="2571750" y="5514975"/>
          <p14:tracePt t="458492" x="2522538" y="5514975"/>
          <p14:tracePt t="458509" x="2471738" y="5522913"/>
          <p14:tracePt t="458525" x="2379663" y="5522913"/>
          <p14:tracePt t="458542" x="2251075" y="5529263"/>
          <p14:tracePt t="458558" x="2085975" y="5572125"/>
          <p14:tracePt t="458575" x="1965325" y="5580063"/>
          <p14:tracePt t="458592" x="1908175" y="5594350"/>
          <p14:tracePt t="458608" x="1871663" y="5594350"/>
          <p14:tracePt t="458625" x="1857375" y="5600700"/>
          <p14:tracePt t="458641" x="1851025" y="5600700"/>
          <p14:tracePt t="458659" x="1828800" y="5600700"/>
          <p14:tracePt t="458675" x="1814513" y="5600700"/>
          <p14:tracePt t="458692" x="1793875" y="5600700"/>
          <p14:tracePt t="458709" x="1785938" y="5600700"/>
          <p14:tracePt t="458725" x="1779588" y="5600700"/>
          <p14:tracePt t="458742" x="1757363" y="5600700"/>
          <p14:tracePt t="458758" x="1728788" y="5572125"/>
          <p14:tracePt t="458774" x="1700213" y="5551488"/>
          <p14:tracePt t="458791" x="1679575" y="5529263"/>
          <p14:tracePt t="458808" x="1671638" y="5514975"/>
          <p14:tracePt t="458824" x="1671638" y="5472113"/>
          <p14:tracePt t="458841" x="1685925" y="5408613"/>
          <p14:tracePt t="458857" x="1765300" y="5351463"/>
          <p14:tracePt t="458875" x="1908175" y="5308600"/>
          <p14:tracePt t="458892" x="2093913" y="5308600"/>
          <p14:tracePt t="458908" x="2322513" y="5308600"/>
          <p14:tracePt t="458924" x="2557463" y="5308600"/>
          <p14:tracePt t="458940" x="2836863" y="5329238"/>
          <p14:tracePt t="458958" x="3194050" y="5386388"/>
          <p14:tracePt t="458974" x="3629025" y="5414963"/>
          <p14:tracePt t="458991" x="4022725" y="5480050"/>
          <p14:tracePt t="459007" x="4351338" y="5522913"/>
          <p14:tracePt t="459025" x="4608513" y="5529263"/>
          <p14:tracePt t="459040" x="4851400" y="5529263"/>
          <p14:tracePt t="459057" x="5180013" y="5529263"/>
          <p14:tracePt t="459076" x="5265738" y="5529263"/>
          <p14:tracePt t="459090" x="5486400" y="5529263"/>
          <p14:tracePt t="459108" x="5594350" y="5529263"/>
          <p14:tracePt t="459124" x="5708650" y="5514975"/>
          <p14:tracePt t="459142" x="5794375" y="5514975"/>
          <p14:tracePt t="459157" x="5851525" y="5500688"/>
          <p14:tracePt t="459174" x="5937250" y="5465763"/>
          <p14:tracePt t="459190" x="5994400" y="5451475"/>
          <p14:tracePt t="459207" x="6029325" y="5429250"/>
          <p14:tracePt t="459224" x="6065838" y="5414963"/>
          <p14:tracePt t="459240" x="6108700" y="5414963"/>
          <p14:tracePt t="459257" x="6122988" y="5414963"/>
          <p14:tracePt t="459395" x="6115050" y="5414963"/>
          <p14:tracePt t="459403" x="6086475" y="5414963"/>
          <p14:tracePt t="459411" x="6057900" y="5414963"/>
          <p14:tracePt t="459419" x="6022975" y="5414963"/>
          <p14:tracePt t="459427" x="5943600" y="5414963"/>
          <p14:tracePt t="459441" x="5886450" y="5414963"/>
          <p14:tracePt t="459457" x="5837238" y="5414963"/>
          <p14:tracePt t="459474" x="5800725" y="5414963"/>
          <p14:tracePt t="459490" x="5780088" y="5400675"/>
          <p14:tracePt t="459490" x="5765800" y="5400675"/>
          <p14:tracePt t="459508" x="5751513" y="5400675"/>
          <p14:tracePt t="459524" x="5743575" y="5400675"/>
          <p14:tracePt t="459576" x="5737225" y="5394325"/>
          <p14:tracePt t="459587" x="5737225" y="5386388"/>
          <p14:tracePt t="459595" x="5729288" y="5380038"/>
          <p14:tracePt t="459604" x="5722938" y="5372100"/>
          <p14:tracePt t="459616" x="5722938" y="5357813"/>
          <p14:tracePt t="459624" x="5722938" y="5351463"/>
          <p14:tracePt t="459640" x="5722938" y="5337175"/>
          <p14:tracePt t="459657" x="5722938" y="5314950"/>
          <p14:tracePt t="459673" x="5722938" y="5300663"/>
          <p14:tracePt t="459691" x="5729288" y="5265738"/>
          <p14:tracePt t="459706" x="5815013" y="5257800"/>
          <p14:tracePt t="459724" x="5857875" y="5257800"/>
          <p14:tracePt t="459744" x="5937250" y="5257800"/>
          <p14:tracePt t="459757" x="6015038" y="5257800"/>
          <p14:tracePt t="459774" x="6086475" y="5257800"/>
          <p14:tracePt t="459790" x="6094413" y="5257800"/>
          <p14:tracePt t="459807" x="6100763" y="5257800"/>
          <p14:tracePt t="459876" x="6122988" y="5257800"/>
          <p14:tracePt t="459892" x="6137275" y="5257800"/>
          <p14:tracePt t="459901" x="6137275" y="5272088"/>
          <p14:tracePt t="459907" x="6143625" y="5314950"/>
          <p14:tracePt t="459923" x="6151563" y="5337175"/>
          <p14:tracePt t="459923" x="6151563" y="5357813"/>
          <p14:tracePt t="459939" x="6151563" y="5365750"/>
          <p14:tracePt t="460011" x="6151563" y="5372100"/>
          <p14:tracePt t="460019" x="6115050" y="5386388"/>
          <p14:tracePt t="460023" x="6029325" y="5386388"/>
          <p14:tracePt t="460040" x="5937250" y="5386388"/>
          <p14:tracePt t="460057" x="5872163" y="5386388"/>
          <p14:tracePt t="460073" x="5808663" y="5386388"/>
          <p14:tracePt t="460090" x="5780088" y="5386388"/>
          <p14:tracePt t="460090" x="5765800" y="5386388"/>
          <p14:tracePt t="460203" x="5757863" y="5386388"/>
          <p14:tracePt t="460219" x="5757863" y="5365750"/>
          <p14:tracePt t="460227" x="5757863" y="5351463"/>
          <p14:tracePt t="460243" x="5757863" y="5343525"/>
          <p14:tracePt t="460246" x="5765800" y="5314950"/>
          <p14:tracePt t="460256" x="5800725" y="5280025"/>
          <p14:tracePt t="460273" x="5837238" y="5251450"/>
          <p14:tracePt t="460289" x="5886450" y="5237163"/>
          <p14:tracePt t="460306" x="5900738" y="5214938"/>
          <p14:tracePt t="460306" x="5922963" y="5214938"/>
          <p14:tracePt t="460323" x="5937250" y="5208588"/>
          <p14:tracePt t="460340" x="5957888" y="5208588"/>
          <p14:tracePt t="460356" x="6000750" y="5208588"/>
          <p14:tracePt t="460373" x="6043613" y="5208588"/>
          <p14:tracePt t="460389" x="6086475" y="5208588"/>
          <p14:tracePt t="460405" x="6157913" y="5214938"/>
          <p14:tracePt t="460422" x="6186488" y="5229225"/>
          <p14:tracePt t="460440" x="6243638" y="5237163"/>
          <p14:tracePt t="460456" x="6286500" y="5251450"/>
          <p14:tracePt t="460473" x="6315075" y="5251450"/>
          <p14:tracePt t="460489" x="6323013" y="5257800"/>
          <p14:tracePt t="460506" x="6343650" y="5272088"/>
          <p14:tracePt t="460522" x="6415088" y="5286375"/>
          <p14:tracePt t="460539" x="6472238" y="5308600"/>
          <p14:tracePt t="460556" x="6515100" y="5314950"/>
          <p14:tracePt t="460573" x="6586538" y="5337175"/>
          <p14:tracePt t="460589" x="6637338" y="5357813"/>
          <p14:tracePt t="460606" x="6672263" y="5365750"/>
          <p14:tracePt t="460622" x="6694488" y="5365750"/>
          <p14:tracePt t="460638" x="6715125" y="5365750"/>
          <p14:tracePt t="460699" x="6723063" y="5372100"/>
          <p14:tracePt t="460755" x="6723063" y="5386388"/>
          <p14:tracePt t="460883" x="6729413" y="5394325"/>
          <p14:tracePt t="460891" x="6737350" y="5394325"/>
          <p14:tracePt t="460899" x="6751638" y="5394325"/>
          <p14:tracePt t="460907" x="6772275" y="5394325"/>
          <p14:tracePt t="460921" x="6794500" y="5386388"/>
          <p14:tracePt t="460963" x="6800850" y="5380038"/>
          <p14:tracePt t="461003" x="6815138" y="5372100"/>
          <p14:tracePt t="461035" x="6815138" y="5365750"/>
          <p14:tracePt t="461123" x="6800850" y="5365750"/>
          <p14:tracePt t="461131" x="6794500" y="5372100"/>
          <p14:tracePt t="461136" x="6786563" y="5380038"/>
          <p14:tracePt t="461141" x="6780213" y="5394325"/>
          <p14:tracePt t="461154" x="6772275" y="5400675"/>
          <p14:tracePt t="461307" x="6780213" y="5400675"/>
          <p14:tracePt t="461327" x="6800850" y="5400675"/>
          <p14:tracePt t="461339" x="6808788" y="5394325"/>
          <p14:tracePt t="461355" x="6808788" y="5386388"/>
          <p14:tracePt t="461359" x="6808788" y="5372100"/>
          <p14:tracePt t="461370" x="6815138" y="5357813"/>
          <p14:tracePt t="461388" x="6815138" y="5351463"/>
          <p14:tracePt t="461404" x="6823075" y="5337175"/>
          <p14:tracePt t="461421" x="6823075" y="5322888"/>
          <p14:tracePt t="461438" x="6837363" y="5294313"/>
          <p14:tracePt t="461454" x="6837363" y="5280025"/>
          <p14:tracePt t="461471" x="6851650" y="5251450"/>
          <p14:tracePt t="461487" x="6851650" y="5237163"/>
          <p14:tracePt t="461504" x="6851650" y="5222875"/>
          <p14:tracePt t="461521" x="6851650" y="5214938"/>
          <p14:tracePt t="461537" x="6851650" y="5208588"/>
          <p14:tracePt t="461553" x="6851650" y="5172075"/>
          <p14:tracePt t="461571" x="6851650" y="5157788"/>
          <p14:tracePt t="461587" x="6851650" y="5137150"/>
          <p14:tracePt t="461604" x="6851650" y="5122863"/>
          <p14:tracePt t="461621" x="6837363" y="5080000"/>
          <p14:tracePt t="461638" x="6829425" y="5043488"/>
          <p14:tracePt t="461654" x="6829425" y="5000625"/>
          <p14:tracePt t="461671" x="6815138" y="4972050"/>
          <p14:tracePt t="461688" x="6808788" y="4957763"/>
          <p14:tracePt t="461704" x="6808788" y="4900613"/>
          <p14:tracePt t="461721" x="6800850" y="4851400"/>
          <p14:tracePt t="461738" x="6800850" y="4800600"/>
          <p14:tracePt t="461753" x="6786563" y="4779963"/>
          <p14:tracePt t="461771" x="6786563" y="4743450"/>
          <p14:tracePt t="461787" x="6786563" y="4708525"/>
          <p14:tracePt t="461805" x="6786563" y="4665663"/>
          <p14:tracePt t="461820" x="6786563" y="4637088"/>
          <p14:tracePt t="461837" x="6786563" y="4600575"/>
          <p14:tracePt t="461854" x="6786563" y="4594225"/>
          <p14:tracePt t="462084" x="6786563" y="4629150"/>
          <p14:tracePt t="462091" x="6786563" y="4643438"/>
          <p14:tracePt t="462099" x="6786563" y="4686300"/>
          <p14:tracePt t="462103" x="6786563" y="4737100"/>
          <p14:tracePt t="462119" x="6786563" y="4814888"/>
          <p14:tracePt t="462136" x="6800850" y="4865688"/>
          <p14:tracePt t="462153" x="6800850" y="4908550"/>
          <p14:tracePt t="462170" x="6808788" y="4937125"/>
          <p14:tracePt t="462187" x="6808788" y="4943475"/>
          <p14:tracePt t="462203" x="6808788" y="4957763"/>
          <p14:tracePt t="462220" x="6808788" y="4986338"/>
          <p14:tracePt t="462236" x="6823075" y="4994275"/>
          <p14:tracePt t="462253" x="6823075" y="5014913"/>
          <p14:tracePt t="462269" x="6823075" y="5022850"/>
          <p14:tracePt t="462287" x="6823075" y="5029200"/>
          <p14:tracePt t="462302" x="6829425" y="5037138"/>
          <p14:tracePt t="462363" x="6829425" y="5051425"/>
          <p14:tracePt t="462371" x="6829425" y="5057775"/>
          <p14:tracePt t="462388" x="6837363" y="5072063"/>
          <p14:tracePt t="464891" x="6843713" y="5072063"/>
          <p14:tracePt t="465307" x="6829425" y="5065713"/>
          <p14:tracePt t="465315" x="6794500" y="5065713"/>
          <p14:tracePt t="465324" x="6700838" y="5094288"/>
          <p14:tracePt t="465332" x="6565900" y="5129213"/>
          <p14:tracePt t="465349" x="6394450" y="5137150"/>
          <p14:tracePt t="465366" x="6200775" y="5151438"/>
          <p14:tracePt t="465382" x="5994400" y="5180013"/>
          <p14:tracePt t="465399" x="5800725" y="5180013"/>
          <p14:tracePt t="465415" x="5629275" y="5180013"/>
          <p14:tracePt t="465432" x="5486400" y="5180013"/>
          <p14:tracePt t="465449" x="5351463" y="5180013"/>
          <p14:tracePt t="465465" x="5194300" y="5194300"/>
          <p14:tracePt t="465483" x="5014913" y="5194300"/>
          <p14:tracePt t="465498" x="4794250" y="5194300"/>
          <p14:tracePt t="465516" x="4737100" y="5194300"/>
          <p14:tracePt t="465532" x="4657725" y="5200650"/>
          <p14:tracePt t="465549" x="4579938" y="5208588"/>
          <p14:tracePt t="465565" x="4414838" y="5251450"/>
          <p14:tracePt t="465582" x="4222750" y="5265738"/>
          <p14:tracePt t="465598" x="4014788" y="5300663"/>
          <p14:tracePt t="465615" x="3857625" y="5314950"/>
          <p14:tracePt t="465632" x="3771900" y="5314950"/>
          <p14:tracePt t="465648" x="3694113" y="5314950"/>
          <p14:tracePt t="465665" x="3608388" y="5314950"/>
          <p14:tracePt t="465681" x="3479800" y="5337175"/>
          <p14:tracePt t="465698" x="3265488" y="5380038"/>
          <p14:tracePt t="465698" x="3165475" y="5380038"/>
          <p14:tracePt t="465715" x="2936875" y="5400675"/>
          <p14:tracePt t="465732" x="2800350" y="5400675"/>
          <p14:tracePt t="465747" x="2728913" y="5400675"/>
          <p14:tracePt t="465765" x="2686050" y="5400675"/>
          <p14:tracePt t="465781" x="2657475" y="5422900"/>
          <p14:tracePt t="465797" x="2600325" y="5422900"/>
          <p14:tracePt t="465815" x="2493963" y="5422900"/>
          <p14:tracePt t="465831" x="2400300" y="5429250"/>
          <p14:tracePt t="465848" x="2322513" y="5429250"/>
          <p14:tracePt t="465864" x="2279650" y="5429250"/>
          <p14:tracePt t="465882" x="2185988" y="5443538"/>
          <p14:tracePt t="465897" x="2093913" y="5451475"/>
          <p14:tracePt t="465914" x="1971675" y="5451475"/>
          <p14:tracePt t="465932" x="1928813" y="5472113"/>
          <p14:tracePt t="465947" x="1900238" y="5486400"/>
          <p14:tracePt t="465964" x="1879600" y="5522913"/>
          <p14:tracePt t="465981" x="1879600" y="5565775"/>
          <p14:tracePt t="465998" x="1879600" y="5586413"/>
          <p14:tracePt t="466014" x="1922463" y="5637213"/>
          <p14:tracePt t="466031" x="2008188" y="5680075"/>
          <p14:tracePt t="466047" x="2165350" y="5700713"/>
          <p14:tracePt t="466064" x="2343150" y="5729288"/>
          <p14:tracePt t="466081" x="2628900" y="5729288"/>
          <p14:tracePt t="466097" x="2922588" y="5729288"/>
          <p14:tracePt t="466097" x="3043238" y="5729288"/>
          <p14:tracePt t="466116" x="3114675" y="5729288"/>
          <p14:tracePt t="466131" x="3165475" y="5729288"/>
          <p14:tracePt t="466148" x="3171825" y="5729288"/>
          <p14:tracePt t="466164" x="3214688" y="5729288"/>
          <p14:tracePt t="466182" x="3308350" y="5708650"/>
          <p14:tracePt t="466198" x="3400425" y="5700713"/>
          <p14:tracePt t="466213" x="3508375" y="5694363"/>
          <p14:tracePt t="466230" x="3600450" y="5680075"/>
          <p14:tracePt t="466247" x="3651250" y="5680075"/>
          <p14:tracePt t="466264" x="3665538" y="5680075"/>
          <p14:tracePt t="466280" x="3694113" y="5672138"/>
          <p14:tracePt t="466298" x="3736975" y="5665788"/>
          <p14:tracePt t="466313" x="3779838" y="5651500"/>
          <p14:tracePt t="466331" x="3822700" y="5643563"/>
          <p14:tracePt t="466347" x="3829050" y="5643563"/>
          <p14:tracePt t="466499" x="3814763" y="5643563"/>
          <p14:tracePt t="466507" x="3786188" y="5643563"/>
          <p14:tracePt t="466513" x="3743325" y="5643563"/>
          <p14:tracePt t="466530" x="3686175" y="5657850"/>
          <p14:tracePt t="466547" x="3651250" y="5657850"/>
          <p14:tracePt t="466564" x="3614738" y="5657850"/>
          <p14:tracePt t="466580" x="3608388" y="5657850"/>
          <p14:tracePt t="466755" x="3614738" y="5665788"/>
          <p14:tracePt t="466767" x="3643313" y="5665788"/>
          <p14:tracePt t="466771" x="3708400" y="5665788"/>
          <p14:tracePt t="466780" x="3786188" y="5665788"/>
          <p14:tracePt t="466797" x="3829050" y="5665788"/>
          <p14:tracePt t="466813" x="3871913" y="5665788"/>
          <p14:tracePt t="466830" x="3914775" y="5665788"/>
          <p14:tracePt t="466847" x="3943350" y="5665788"/>
          <p14:tracePt t="466863" x="3971925" y="5665788"/>
          <p14:tracePt t="466880" x="4008438" y="5665788"/>
          <p14:tracePt t="466896" x="4022725" y="5672138"/>
          <p14:tracePt t="466912" x="4043363" y="5672138"/>
          <p14:tracePt t="466912" x="4051300" y="5672138"/>
          <p14:tracePt t="466932" x="4057650" y="5672138"/>
          <p14:tracePt t="466946" x="4079875" y="5672138"/>
          <p14:tracePt t="467019" x="4086225" y="5672138"/>
          <p14:tracePt t="467035" x="4094163" y="5672138"/>
          <p14:tracePt t="467045" x="4114800" y="5672138"/>
          <p14:tracePt t="467051" x="4137025" y="5672138"/>
          <p14:tracePt t="467062" x="4179888" y="5672138"/>
          <p14:tracePt t="467080" x="4265613" y="5672138"/>
          <p14:tracePt t="467095" x="4343400" y="5672138"/>
          <p14:tracePt t="467114" x="4429125" y="5657850"/>
          <p14:tracePt t="467129" x="4500563" y="5657850"/>
          <p14:tracePt t="467146" x="4594225" y="5657850"/>
          <p14:tracePt t="467162" x="4872038" y="5657850"/>
          <p14:tracePt t="467181" x="5143500" y="5657850"/>
          <p14:tracePt t="467196" x="5380038" y="5657850"/>
          <p14:tracePt t="467213" x="5586413" y="5657850"/>
          <p14:tracePt t="467230" x="5780088" y="5657850"/>
          <p14:tracePt t="467246" x="5965825" y="5657850"/>
          <p14:tracePt t="467263" x="6108700" y="5657850"/>
          <p14:tracePt t="467279" x="6215063" y="5665788"/>
          <p14:tracePt t="467296" x="6308725" y="5672138"/>
          <p14:tracePt t="467312" x="6365875" y="5672138"/>
          <p14:tracePt t="467329" x="6408738" y="5672138"/>
          <p14:tracePt t="467346" x="6523038" y="5672138"/>
          <p14:tracePt t="467363" x="6580188" y="5672138"/>
          <p14:tracePt t="467363" x="6643688" y="5672138"/>
          <p14:tracePt t="467379" x="6772275" y="5672138"/>
          <p14:tracePt t="467396" x="6858000" y="5672138"/>
          <p14:tracePt t="467412" x="6872288" y="5672138"/>
          <p14:tracePt t="467564" x="6815138" y="5672138"/>
          <p14:tracePt t="467571" x="6594475" y="5672138"/>
          <p14:tracePt t="467580" x="6315075" y="5651500"/>
          <p14:tracePt t="467596" x="5972175" y="5637213"/>
          <p14:tracePt t="467612" x="5637213" y="5637213"/>
          <p14:tracePt t="467629" x="5308600" y="5622925"/>
          <p14:tracePt t="467645" x="5037138" y="5622925"/>
          <p14:tracePt t="467662" x="4794250" y="5622925"/>
          <p14:tracePt t="467678" x="4622800" y="5608638"/>
          <p14:tracePt t="467695" x="4514850" y="5580063"/>
          <p14:tracePt t="467711" x="4494213" y="5580063"/>
          <p14:tracePt t="467729" x="4471988" y="5580063"/>
          <p14:tracePt t="467746" x="4465638" y="5580063"/>
          <p14:tracePt t="467787" x="4437063" y="5580063"/>
          <p14:tracePt t="467795" x="4429125" y="5580063"/>
          <p14:tracePt t="467803" x="4357688" y="5580063"/>
          <p14:tracePt t="467811" x="4286250" y="5600700"/>
          <p14:tracePt t="467828" x="4251325" y="5608638"/>
          <p14:tracePt t="467955" x="4237038" y="5614988"/>
          <p14:tracePt t="468059" x="4243388" y="5614988"/>
          <p14:tracePt t="468067" x="4286250" y="5614988"/>
          <p14:tracePt t="468071" x="4357688" y="5600700"/>
          <p14:tracePt t="468077" x="4451350" y="5580063"/>
          <p14:tracePt t="468095" x="4594225" y="5565775"/>
          <p14:tracePt t="468112" x="4786313" y="5543550"/>
          <p14:tracePt t="468127" x="4979988" y="5486400"/>
          <p14:tracePt t="468145" x="5208588" y="5437188"/>
          <p14:tracePt t="468161" x="5380038" y="5372100"/>
          <p14:tracePt t="468177" x="5580063" y="5294313"/>
          <p14:tracePt t="468177" x="5680075" y="5280025"/>
          <p14:tracePt t="468195" x="5815013" y="5214938"/>
          <p14:tracePt t="468212" x="5915025" y="5172075"/>
          <p14:tracePt t="468228" x="5986463" y="5129213"/>
          <p14:tracePt t="468244" x="6043613" y="5108575"/>
          <p14:tracePt t="468262" x="6080125" y="5094288"/>
          <p14:tracePt t="468277" x="6100763" y="5072063"/>
          <p14:tracePt t="468294" x="6129338" y="5043488"/>
          <p14:tracePt t="468311" x="6165850" y="5008563"/>
          <p14:tracePt t="468327" x="6194425" y="4994275"/>
          <p14:tracePt t="468344" x="6215063" y="4965700"/>
          <p14:tracePt t="468360" x="6243638" y="4943475"/>
          <p14:tracePt t="468378" x="6251575" y="4922838"/>
          <p14:tracePt t="468492" x="6251575" y="4914900"/>
          <p14:tracePt t="468499" x="6237288" y="4914900"/>
          <p14:tracePt t="468507" x="6229350" y="4914900"/>
          <p14:tracePt t="468507" x="6223000" y="4914900"/>
          <p14:tracePt t="468516" x="6208713" y="4914900"/>
          <p14:tracePt t="468527" x="6186488" y="4914900"/>
          <p14:tracePt t="468544" x="6151563" y="4914900"/>
          <p14:tracePt t="468561" x="6108700" y="4914900"/>
          <p14:tracePt t="468577" x="6072188" y="4914900"/>
          <p14:tracePt t="468594" x="6037263" y="4914900"/>
          <p14:tracePt t="468610" x="6000750" y="4922838"/>
          <p14:tracePt t="468627" x="5994400" y="4929188"/>
          <p14:tracePt t="468643" x="5972175" y="4951413"/>
          <p14:tracePt t="468661" x="5951538" y="5022850"/>
          <p14:tracePt t="468677" x="5943600" y="5129213"/>
          <p14:tracePt t="468693" x="5943600" y="5286375"/>
          <p14:tracePt t="468711" x="6037263" y="5422900"/>
          <p14:tracePt t="468727" x="6180138" y="5551488"/>
          <p14:tracePt t="468744" x="6343650" y="5629275"/>
          <p14:tracePt t="468760" x="6508750" y="5694363"/>
          <p14:tracePt t="468777" x="6637338" y="5708650"/>
          <p14:tracePt t="468793" x="6694488" y="5715000"/>
          <p14:tracePt t="468810" x="6729413" y="5715000"/>
          <p14:tracePt t="468859" x="6737350" y="5715000"/>
          <p14:tracePt t="468867" x="6743700" y="5715000"/>
          <p14:tracePt t="468875" x="6757988" y="5715000"/>
          <p14:tracePt t="468907" x="6765925" y="5715000"/>
          <p14:tracePt t="468939" x="6772275" y="5715000"/>
          <p14:tracePt t="468947" x="6780213" y="5715000"/>
          <p14:tracePt t="468956" x="6786563" y="5708650"/>
          <p14:tracePt t="468960" x="6786563" y="5700713"/>
          <p14:tracePt t="469212" x="6815138" y="5680075"/>
          <p14:tracePt t="469220" x="6837363" y="5637213"/>
          <p14:tracePt t="469228" x="6843713" y="5608638"/>
          <p14:tracePt t="469228" x="6858000" y="5557838"/>
          <p14:tracePt t="469244" x="6900863" y="5500688"/>
          <p14:tracePt t="469260" x="6908800" y="5457825"/>
          <p14:tracePt t="469277" x="6915150" y="5414963"/>
          <p14:tracePt t="469293" x="6929438" y="5386388"/>
          <p14:tracePt t="469310" x="6929438" y="5372100"/>
          <p14:tracePt t="469491" x="6929438" y="5380038"/>
          <p14:tracePt t="469499" x="6929438" y="5408613"/>
          <p14:tracePt t="469507" x="6929438" y="5422900"/>
          <p14:tracePt t="469515" x="6929438" y="5465763"/>
          <p14:tracePt t="469526" x="6923088" y="5500688"/>
          <p14:tracePt t="469543" x="6908800" y="5537200"/>
          <p14:tracePt t="469560" x="6900863" y="5551488"/>
          <p14:tracePt t="469683" x="6900863" y="5543550"/>
          <p14:tracePt t="469691" x="6908800" y="5500688"/>
          <p14:tracePt t="469715" x="6908800" y="5494338"/>
          <p14:tracePt t="469723" x="6915150" y="5472113"/>
          <p14:tracePt t="469827" x="6915150" y="5522913"/>
          <p14:tracePt t="469835" x="6915150" y="5543550"/>
          <p14:tracePt t="469843" x="6915150" y="5565775"/>
          <p14:tracePt t="469850" x="6915150" y="5594350"/>
          <p14:tracePt t="469860" x="6915150" y="5600700"/>
          <p14:tracePt t="470027" x="6915150" y="5608638"/>
          <p14:tracePt t="470043" x="6915150" y="5629275"/>
          <p14:tracePt t="470051" x="6908800" y="5637213"/>
          <p14:tracePt t="470059" x="6880225" y="5657850"/>
          <p14:tracePt t="470059" x="6858000" y="5672138"/>
          <p14:tracePt t="470076" x="6815138" y="5680075"/>
          <p14:tracePt t="470091" x="6723063" y="5694363"/>
          <p14:tracePt t="470108" x="6551613" y="5694363"/>
          <p14:tracePt t="470125" x="6172200" y="5694363"/>
          <p14:tracePt t="470141" x="5594350" y="5657850"/>
          <p14:tracePt t="470159" x="4957763" y="5565775"/>
          <p14:tracePt t="470175" x="4437063" y="5514975"/>
          <p14:tracePt t="470192" x="4129088" y="5457825"/>
          <p14:tracePt t="470208" x="3886200" y="5414963"/>
          <p14:tracePt t="470225" x="3757613" y="5386388"/>
          <p14:tracePt t="470242" x="3671888" y="5386388"/>
          <p14:tracePt t="470242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Architecture-Spring 2018, 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0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13"/>
    </mc:Choice>
    <mc:Fallback>
      <p:transition spd="slow" advTm="12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3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GB" dirty="0">
                <a:solidFill>
                  <a:srgbClr val="0066FF"/>
                </a:solidFill>
                <a:latin typeface="Arial" charset="0"/>
              </a:rPr>
              <a:t>Instruction-Level Parallelism and Its Exploitation</a:t>
            </a: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63"/>
    </mc:Choice>
    <mc:Fallback>
      <p:transition spd="slow" advTm="20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71232"/>
            <a:ext cx="8281987" cy="646331"/>
          </a:xfrm>
        </p:spPr>
        <p:txBody>
          <a:bodyPr/>
          <a:lstStyle/>
          <a:p>
            <a:r>
              <a:rPr lang="en-AU" sz="3600" dirty="0"/>
              <a:t>Multiple Issue and Static Scheduling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To achieve CPI &lt; 1, need to complete multiple instructions per clock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Solutions: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Statically scheduled superscalar processors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VLIW (very long instruction word) processors</a:t>
            </a:r>
          </a:p>
          <a:p>
            <a:pPr lvl="1">
              <a:lnSpc>
                <a:spcPct val="90000"/>
              </a:lnSpc>
            </a:pPr>
            <a:r>
              <a:rPr lang="en-US"/>
              <a:t>Dynamically </a:t>
            </a:r>
            <a:r>
              <a:rPr lang="en-US" dirty="0"/>
              <a:t>scheduled superscalar processors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015247" y="1761930"/>
            <a:ext cx="389080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Multiple Issue and Static Scheduling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149"/>
    </mc:Choice>
    <mc:Fallback>
      <p:transition spd="slow" advTm="189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5588" x="6415088" y="5222875"/>
          <p14:tracePt t="75603" x="6423025" y="5214938"/>
          <p14:tracePt t="75619" x="6429375" y="5208588"/>
          <p14:tracePt t="75651" x="6437313" y="5200650"/>
          <p14:tracePt t="75651" x="6486525" y="5172075"/>
          <p14:tracePt t="75675" x="6515100" y="5165725"/>
          <p14:tracePt t="75683" x="6523038" y="5165725"/>
          <p14:tracePt t="75691" x="6543675" y="5151438"/>
          <p14:tracePt t="75700" x="6580188" y="5137150"/>
          <p14:tracePt t="75717" x="6608763" y="5129213"/>
          <p14:tracePt t="75734" x="6708775" y="5108575"/>
          <p14:tracePt t="75750" x="6815138" y="5086350"/>
          <p14:tracePt t="75766" x="6943725" y="5072063"/>
          <p14:tracePt t="75784" x="7100888" y="5065713"/>
          <p14:tracePt t="75799" x="7243763" y="5065713"/>
          <p14:tracePt t="75817" x="7472363" y="5022850"/>
          <p14:tracePt t="75833" x="7600950" y="4986338"/>
          <p14:tracePt t="75850" x="7643813" y="4965700"/>
          <p14:tracePt t="75899" x="7651750" y="4957763"/>
          <p14:tracePt t="75907" x="7651750" y="4951413"/>
          <p14:tracePt t="75915" x="7629525" y="4914900"/>
          <p14:tracePt t="75920" x="7408863" y="4772025"/>
          <p14:tracePt t="75932" x="7137400" y="4614863"/>
          <p14:tracePt t="75950" x="6900863" y="4479925"/>
          <p14:tracePt t="75966" x="6729413" y="4357688"/>
          <p14:tracePt t="75982" x="6557963" y="4237038"/>
          <p14:tracePt t="75999" x="6465888" y="4171950"/>
          <p14:tracePt t="76015" x="6394450" y="4094163"/>
          <p14:tracePt t="76033" x="6294438" y="4043363"/>
          <p14:tracePt t="76049" x="6172200" y="3979863"/>
          <p14:tracePt t="76049" x="6094413" y="3929063"/>
          <p14:tracePt t="76067" x="6037263" y="3894138"/>
          <p14:tracePt t="76082" x="5929313" y="3829050"/>
          <p14:tracePt t="76099" x="5872163" y="3779838"/>
          <p14:tracePt t="76117" x="5800725" y="3729038"/>
          <p14:tracePt t="76133" x="5729288" y="3679825"/>
          <p14:tracePt t="76150" x="5637213" y="3600450"/>
          <p14:tracePt t="76166" x="5543550" y="3522663"/>
          <p14:tracePt t="76183" x="5457825" y="3451225"/>
          <p14:tracePt t="76198" x="5322888" y="3379788"/>
          <p14:tracePt t="76216" x="5122863" y="3300413"/>
          <p14:tracePt t="76233" x="4872038" y="3200400"/>
          <p14:tracePt t="76249" x="4708525" y="3165475"/>
          <p14:tracePt t="76266" x="4508500" y="3108325"/>
          <p14:tracePt t="76266" x="4443413" y="3108325"/>
          <p14:tracePt t="76283" x="4300538" y="3100388"/>
          <p14:tracePt t="76299" x="4194175" y="3100388"/>
          <p14:tracePt t="76315" x="4151313" y="3100388"/>
          <p14:tracePt t="76332" x="4143375" y="3100388"/>
          <p14:tracePt t="76371" x="4129088" y="3100388"/>
          <p14:tracePt t="76378" x="4114800" y="3100388"/>
          <p14:tracePt t="76387" x="4108450" y="3100388"/>
          <p14:tracePt t="76400" x="4100513" y="3100388"/>
          <p14:tracePt t="76415" x="4094163" y="3100388"/>
          <p14:tracePt t="76491" x="4086225" y="3108325"/>
          <p14:tracePt t="76499" x="4086225" y="3136900"/>
          <p14:tracePt t="76507" x="4086225" y="3179763"/>
          <p14:tracePt t="76516" x="4086225" y="3222625"/>
          <p14:tracePt t="76532" x="4086225" y="3271838"/>
          <p14:tracePt t="76549" x="4122738" y="3314700"/>
          <p14:tracePt t="76565" x="4137025" y="3336925"/>
          <p14:tracePt t="76582" x="4151313" y="3343275"/>
          <p14:tracePt t="76598" x="4171950" y="3351213"/>
          <p14:tracePt t="76614" x="4179888" y="3351213"/>
          <p14:tracePt t="76650" x="4194175" y="3351213"/>
          <p14:tracePt t="76667" x="4200525" y="3351213"/>
          <p14:tracePt t="76667" x="4208463" y="3351213"/>
          <p14:tracePt t="76681" x="4222750" y="3351213"/>
          <p14:tracePt t="76699" x="4237038" y="3351213"/>
          <p14:tracePt t="76715" x="4271963" y="3351213"/>
          <p14:tracePt t="76732" x="4279900" y="3351213"/>
          <p14:tracePt t="76748" x="4308475" y="3351213"/>
          <p14:tracePt t="76764" x="4314825" y="3351213"/>
          <p14:tracePt t="76782" x="4343400" y="3351213"/>
          <p14:tracePt t="76797" x="4357688" y="3343275"/>
          <p14:tracePt t="76815" x="4379913" y="3343275"/>
          <p14:tracePt t="76831" x="4414838" y="3343275"/>
          <p14:tracePt t="76848" x="4443413" y="3343275"/>
          <p14:tracePt t="76864" x="4479925" y="3343275"/>
          <p14:tracePt t="76881" x="4500563" y="3343275"/>
          <p14:tracePt t="76898" x="4551363" y="3343275"/>
          <p14:tracePt t="76915" x="4572000" y="3343275"/>
          <p14:tracePt t="76931" x="4594225" y="3343275"/>
          <p14:tracePt t="76949" x="4665663" y="3343275"/>
          <p14:tracePt t="76965" x="4729163" y="3343275"/>
          <p14:tracePt t="76981" x="4786313" y="3343275"/>
          <p14:tracePt t="76998" x="4822825" y="3343275"/>
          <p14:tracePt t="77014" x="4843463" y="3351213"/>
          <p14:tracePt t="77031" x="4857750" y="3351213"/>
          <p14:tracePt t="77048" x="4879975" y="3351213"/>
          <p14:tracePt t="77064" x="4894263" y="3351213"/>
          <p14:tracePt t="77081" x="4929188" y="3351213"/>
          <p14:tracePt t="77097" x="4957763" y="3351213"/>
          <p14:tracePt t="77097" x="4965700" y="3351213"/>
          <p14:tracePt t="77130" x="4972050" y="3351213"/>
          <p14:tracePt t="77131" x="5008563" y="3351213"/>
          <p14:tracePt t="77148" x="5022850" y="3351213"/>
          <p14:tracePt t="77164" x="5043488" y="3351213"/>
          <p14:tracePt t="77181" x="5057775" y="3351213"/>
          <p14:tracePt t="77197" x="5080000" y="3351213"/>
          <p14:tracePt t="77214" x="5086350" y="3351213"/>
          <p14:tracePt t="77231" x="5108575" y="3351213"/>
          <p14:tracePt t="77247" x="5114925" y="3351213"/>
          <p14:tracePt t="77265" x="5137150" y="3351213"/>
          <p14:tracePt t="77281" x="5165725" y="3351213"/>
          <p14:tracePt t="77297" x="5222875" y="3351213"/>
          <p14:tracePt t="77314" x="5300663" y="3351213"/>
          <p14:tracePt t="77332" x="5343525" y="3351213"/>
          <p14:tracePt t="77348" x="5414963" y="3343275"/>
          <p14:tracePt t="77364" x="5443538" y="3343275"/>
          <p14:tracePt t="77381" x="5480050" y="3343275"/>
          <p14:tracePt t="77397" x="5514975" y="3343275"/>
          <p14:tracePt t="77414" x="5557838" y="3343275"/>
          <p14:tracePt t="77430" x="5586413" y="3343275"/>
          <p14:tracePt t="77447" x="5614988" y="3343275"/>
          <p14:tracePt t="77464" x="5637213" y="3343275"/>
          <p14:tracePt t="77480" x="5651500" y="3336925"/>
          <p14:tracePt t="77497" x="5665788" y="3336925"/>
          <p14:tracePt t="77514" x="5672138" y="3336925"/>
          <p14:tracePt t="77514" x="5686425" y="3336925"/>
          <p14:tracePt t="77531" x="5722938" y="3336925"/>
          <p14:tracePt t="77547" x="5765800" y="3336925"/>
          <p14:tracePt t="77564" x="5800725" y="3336925"/>
          <p14:tracePt t="77580" x="5829300" y="3336925"/>
          <p14:tracePt t="77598" x="5857875" y="3336925"/>
          <p14:tracePt t="77613" x="5886450" y="3336925"/>
          <p14:tracePt t="77631" x="5908675" y="3336925"/>
          <p14:tracePt t="77691" x="5915025" y="3336925"/>
          <p14:tracePt t="77939" x="5894388" y="3336925"/>
          <p14:tracePt t="77947" x="5872163" y="3336925"/>
          <p14:tracePt t="77958" x="5865813" y="3336925"/>
          <p14:tracePt t="77963" x="5843588" y="3343275"/>
          <p14:tracePt t="77980" x="5800725" y="3351213"/>
          <p14:tracePt t="77996" x="5786438" y="3351213"/>
          <p14:tracePt t="78013" x="5737225" y="3357563"/>
          <p14:tracePt t="78029" x="5715000" y="3357563"/>
          <p14:tracePt t="78046" x="5672138" y="3357563"/>
          <p14:tracePt t="78064" x="5614988" y="3379788"/>
          <p14:tracePt t="78080" x="5572125" y="3379788"/>
          <p14:tracePt t="78096" x="5514975" y="3379788"/>
          <p14:tracePt t="78114" x="5451475" y="3379788"/>
          <p14:tracePt t="78130" x="5386388" y="3379788"/>
          <p14:tracePt t="78130" x="5357813" y="3386138"/>
          <p14:tracePt t="78147" x="5308600" y="3400425"/>
          <p14:tracePt t="78163" x="5286375" y="3400425"/>
          <p14:tracePt t="78180" x="5251450" y="3400425"/>
          <p14:tracePt t="78195" x="5214938" y="3400425"/>
          <p14:tracePt t="78213" x="5165725" y="3400425"/>
          <p14:tracePt t="78229" x="5114925" y="3400425"/>
          <p14:tracePt t="78246" x="5072063" y="3400425"/>
          <p14:tracePt t="78263" x="5000625" y="3400425"/>
          <p14:tracePt t="78280" x="4937125" y="3400425"/>
          <p14:tracePt t="78296" x="4879975" y="3400425"/>
          <p14:tracePt t="78312" x="4786313" y="3386138"/>
          <p14:tracePt t="78330" x="4737100" y="3386138"/>
          <p14:tracePt t="78346" x="4622800" y="3371850"/>
          <p14:tracePt t="78363" x="4565650" y="3357563"/>
          <p14:tracePt t="78379" x="4514850" y="3336925"/>
          <p14:tracePt t="78395" x="4457700" y="3314700"/>
          <p14:tracePt t="78414" x="4429125" y="3314700"/>
          <p14:tracePt t="78428" x="4386263" y="3314700"/>
          <p14:tracePt t="78447" x="4365625" y="3308350"/>
          <p14:tracePt t="78463" x="4329113" y="3308350"/>
          <p14:tracePt t="78479" x="4300538" y="3308350"/>
          <p14:tracePt t="78496" x="4286250" y="3308350"/>
          <p14:tracePt t="78512" x="4251325" y="3294063"/>
          <p14:tracePt t="78555" x="4243388" y="3294063"/>
          <p14:tracePt t="78778" x="4257675" y="3294063"/>
          <p14:tracePt t="78801" x="4286250" y="3294063"/>
          <p14:tracePt t="78803" x="4300538" y="3294063"/>
          <p14:tracePt t="78813" x="4343400" y="3300413"/>
          <p14:tracePt t="78829" x="4371975" y="3308350"/>
          <p14:tracePt t="78845" x="4429125" y="3336925"/>
          <p14:tracePt t="78862" x="4457700" y="3336925"/>
          <p14:tracePt t="78878" x="4471988" y="3336925"/>
          <p14:tracePt t="78894" x="4508500" y="3343275"/>
          <p14:tracePt t="78912" x="4537075" y="3343275"/>
          <p14:tracePt t="78929" x="4586288" y="3351213"/>
          <p14:tracePt t="78945" x="4629150" y="3371850"/>
          <p14:tracePt t="78945" x="4643438" y="3371850"/>
          <p14:tracePt t="78963" x="4672013" y="3379788"/>
          <p14:tracePt t="78979" x="4722813" y="3386138"/>
          <p14:tracePt t="78995" x="4814888" y="3400425"/>
          <p14:tracePt t="79012" x="4886325" y="3414713"/>
          <p14:tracePt t="79029" x="4957763" y="3429000"/>
          <p14:tracePt t="79044" x="5029200" y="3429000"/>
          <p14:tracePt t="79061" x="5080000" y="3429000"/>
          <p14:tracePt t="79079" x="5129213" y="3429000"/>
          <p14:tracePt t="79095" x="5172075" y="3429000"/>
          <p14:tracePt t="79112" x="5280025" y="3422650"/>
          <p14:tracePt t="79128" x="5365750" y="3414713"/>
          <p14:tracePt t="79145" x="5457825" y="3400425"/>
          <p14:tracePt t="79161" x="5529263" y="3400425"/>
          <p14:tracePt t="79177" x="5622925" y="3400425"/>
          <p14:tracePt t="79196" x="5686425" y="3400425"/>
          <p14:tracePt t="79211" x="5743575" y="3400425"/>
          <p14:tracePt t="79229" x="5786438" y="3400425"/>
          <p14:tracePt t="79244" x="5815013" y="3400425"/>
          <p14:tracePt t="79262" x="5843588" y="3400425"/>
          <p14:tracePt t="79279" x="5872163" y="3400425"/>
          <p14:tracePt t="79295" x="5908675" y="3400425"/>
          <p14:tracePt t="79311" x="5937250" y="3400425"/>
          <p14:tracePt t="79328" x="5965825" y="3400425"/>
          <p14:tracePt t="79345" x="6000750" y="3400425"/>
          <p14:tracePt t="79361" x="6037263" y="3400425"/>
          <p14:tracePt t="79378" x="6057900" y="3400425"/>
          <p14:tracePt t="79394" x="6086475" y="3400425"/>
          <p14:tracePt t="79412" x="6100763" y="3400425"/>
          <p14:tracePt t="79451" x="6108700" y="3400425"/>
          <p14:tracePt t="80115" x="6080125" y="3400425"/>
          <p14:tracePt t="80123" x="5986463" y="3422650"/>
          <p14:tracePt t="80131" x="5957888" y="3429000"/>
          <p14:tracePt t="80139" x="5929313" y="3436938"/>
          <p14:tracePt t="80147" x="5843588" y="3479800"/>
          <p14:tracePt t="80160" x="5765800" y="3500438"/>
          <p14:tracePt t="80176" x="5722938" y="3522663"/>
          <p14:tracePt t="80193" x="5694363" y="3536950"/>
          <p14:tracePt t="80209" x="5651500" y="3543300"/>
          <p14:tracePt t="80227" x="5608638" y="3565525"/>
          <p14:tracePt t="80244" x="5580063" y="3571875"/>
          <p14:tracePt t="80260" x="5537200" y="3579813"/>
          <p14:tracePt t="80277" x="5508625" y="3586163"/>
          <p14:tracePt t="80293" x="5465763" y="3608388"/>
          <p14:tracePt t="80309" x="5429250" y="3614738"/>
          <p14:tracePt t="80326" x="5400675" y="3622675"/>
          <p14:tracePt t="80343" x="5351463" y="3651250"/>
          <p14:tracePt t="80359" x="5343525" y="3657600"/>
          <p14:tracePt t="80377" x="5322888" y="3665538"/>
          <p14:tracePt t="80392" x="5280025" y="3679825"/>
          <p14:tracePt t="80410" x="5265738" y="3679825"/>
          <p14:tracePt t="80426" x="5229225" y="3694113"/>
          <p14:tracePt t="80444" x="5208588" y="3700463"/>
          <p14:tracePt t="80460" x="5200650" y="3700463"/>
          <p14:tracePt t="80477" x="5186363" y="3700463"/>
          <p14:tracePt t="80493" x="5151438" y="3708400"/>
          <p14:tracePt t="80510" x="5143500" y="3708400"/>
          <p14:tracePt t="80526" x="5122863" y="3708400"/>
          <p14:tracePt t="80543" x="5108575" y="3708400"/>
          <p14:tracePt t="80560" x="5094288" y="3708400"/>
          <p14:tracePt t="80576" x="5065713" y="3708400"/>
          <p14:tracePt t="80594" x="5022850" y="3700463"/>
          <p14:tracePt t="80609" x="4979988" y="3679825"/>
          <p14:tracePt t="80625" x="4937125" y="3651250"/>
          <p14:tracePt t="80643" x="4908550" y="3636963"/>
          <p14:tracePt t="80659" x="4851400" y="3608388"/>
          <p14:tracePt t="80676" x="4822825" y="3594100"/>
          <p14:tracePt t="80693" x="4772025" y="3557588"/>
          <p14:tracePt t="80709" x="4729163" y="3536950"/>
          <p14:tracePt t="80726" x="4694238" y="3508375"/>
          <p14:tracePt t="80743" x="4657725" y="3486150"/>
          <p14:tracePt t="80759" x="4608513" y="3443288"/>
          <p14:tracePt t="80776" x="4551363" y="3408363"/>
          <p14:tracePt t="80793" x="4494213" y="3379788"/>
          <p14:tracePt t="80809" x="4443413" y="3357563"/>
          <p14:tracePt t="80826" x="4429125" y="3351213"/>
          <p14:tracePt t="80842" x="4394200" y="3336925"/>
          <p14:tracePt t="80859" x="4379913" y="3336925"/>
          <p14:tracePt t="80875" x="4357688" y="3336925"/>
          <p14:tracePt t="80893" x="4329113" y="3328988"/>
          <p14:tracePt t="80908" x="4322763" y="3328988"/>
          <p14:tracePt t="81131" x="4337050" y="3328988"/>
          <p14:tracePt t="81146" x="4365625" y="3328988"/>
          <p14:tracePt t="81146" x="4371975" y="3336925"/>
          <p14:tracePt t="81158" x="4386263" y="3336925"/>
          <p14:tracePt t="81174" x="4394200" y="3336925"/>
          <p14:tracePt t="81192" x="4408488" y="3343275"/>
          <p14:tracePt t="81208" x="4414838" y="3343275"/>
          <p14:tracePt t="81226" x="4437063" y="3343275"/>
          <p14:tracePt t="81242" x="4443413" y="3343275"/>
          <p14:tracePt t="81258" x="4494213" y="3351213"/>
          <p14:tracePt t="81276" x="4529138" y="3351213"/>
          <p14:tracePt t="81291" x="4551363" y="3371850"/>
          <p14:tracePt t="81309" x="4579938" y="3379788"/>
          <p14:tracePt t="81325" x="4594225" y="3379788"/>
          <p14:tracePt t="81342" x="4608513" y="3379788"/>
          <p14:tracePt t="81358" x="4629150" y="3386138"/>
          <p14:tracePt t="81375" x="4643438" y="3386138"/>
          <p14:tracePt t="81391" x="4679950" y="3394075"/>
          <p14:tracePt t="81408" x="4729163" y="3394075"/>
          <p14:tracePt t="81425" x="4786313" y="3394075"/>
          <p14:tracePt t="81442" x="4872038" y="3394075"/>
          <p14:tracePt t="81442" x="4914900" y="3394075"/>
          <p14:tracePt t="81459" x="4972050" y="3394075"/>
          <p14:tracePt t="81475" x="4994275" y="3394075"/>
          <p14:tracePt t="81491" x="5000625" y="3394075"/>
          <p14:tracePt t="81507" x="5008563" y="3394075"/>
          <p14:tracePt t="81525" x="5037138" y="3394075"/>
          <p14:tracePt t="81541" x="5043488" y="3394075"/>
          <p14:tracePt t="81558" x="5072063" y="3394075"/>
          <p14:tracePt t="81574" x="5114925" y="3394075"/>
          <p14:tracePt t="81592" x="5137150" y="3371850"/>
          <p14:tracePt t="81608" x="5172075" y="3365500"/>
          <p14:tracePt t="81624" x="5200650" y="3365500"/>
          <p14:tracePt t="81642" x="5229225" y="3357563"/>
          <p14:tracePt t="81658" x="5308600" y="3328988"/>
          <p14:tracePt t="81675" x="5357813" y="3322638"/>
          <p14:tracePt t="81691" x="5380038" y="3308350"/>
          <p14:tracePt t="81708" x="5394325" y="3300413"/>
          <p14:tracePt t="81724" x="5414963" y="3300413"/>
          <p14:tracePt t="81740" x="5429250" y="3294063"/>
          <p14:tracePt t="81757" x="5437188" y="3286125"/>
          <p14:tracePt t="81775" x="5465763" y="3279775"/>
          <p14:tracePt t="81792" x="5480050" y="3279775"/>
          <p14:tracePt t="81808" x="5514975" y="3271838"/>
          <p14:tracePt t="81825" x="5543550" y="3271838"/>
          <p14:tracePt t="81841" x="5586413" y="3265488"/>
          <p14:tracePt t="81858" x="5629275" y="3265488"/>
          <p14:tracePt t="81875" x="5651500" y="3243263"/>
          <p14:tracePt t="81891" x="5657850" y="3243263"/>
          <p14:tracePt t="81907" x="5665788" y="3243263"/>
          <p14:tracePt t="81924" x="5672138" y="3243263"/>
          <p14:tracePt t="81940" x="5700713" y="3243263"/>
          <p14:tracePt t="81957" x="5715000" y="3243263"/>
          <p14:tracePt t="81974" x="5737225" y="3243263"/>
          <p14:tracePt t="81990" x="5743575" y="3243263"/>
          <p14:tracePt t="82007" x="5757863" y="3243263"/>
          <p14:tracePt t="82024" x="5772150" y="3243263"/>
          <p14:tracePt t="82041" x="5786438" y="3257550"/>
          <p14:tracePt t="82082" x="5800725" y="3257550"/>
          <p14:tracePt t="82091" x="5815013" y="3257550"/>
          <p14:tracePt t="82099" x="5822950" y="3257550"/>
          <p14:tracePt t="82114" x="5829300" y="3265488"/>
          <p14:tracePt t="82155" x="5837238" y="3265488"/>
          <p14:tracePt t="82275" x="5843588" y="3271838"/>
          <p14:tracePt t="82291" x="5843588" y="3279775"/>
          <p14:tracePt t="82291" x="5843588" y="3286125"/>
          <p14:tracePt t="82308" x="5837238" y="3294063"/>
          <p14:tracePt t="82308" x="5822950" y="3294063"/>
          <p14:tracePt t="82324" x="5794375" y="3300413"/>
          <p14:tracePt t="82341" x="5765800" y="3314700"/>
          <p14:tracePt t="82357" x="5729288" y="3314700"/>
          <p14:tracePt t="82374" x="5686425" y="3328988"/>
          <p14:tracePt t="82390" x="5608638" y="3328988"/>
          <p14:tracePt t="82407" x="5551488" y="3336925"/>
          <p14:tracePt t="82423" x="5494338" y="3336925"/>
          <p14:tracePt t="82440" x="5394325" y="3336925"/>
          <p14:tracePt t="82457" x="5314950" y="3336925"/>
          <p14:tracePt t="82473" x="5272088" y="3336925"/>
          <p14:tracePt t="82490" x="5257800" y="3336925"/>
          <p14:tracePt t="82506" x="5214938" y="3336925"/>
          <p14:tracePt t="82523" x="5180013" y="3336925"/>
          <p14:tracePt t="82540" x="5108575" y="3336925"/>
          <p14:tracePt t="82557" x="5057775" y="3336925"/>
          <p14:tracePt t="82573" x="5000625" y="3336925"/>
          <p14:tracePt t="82590" x="4957763" y="3336925"/>
          <p14:tracePt t="82607" x="4908550" y="3336925"/>
          <p14:tracePt t="82622" x="4879975" y="3336925"/>
          <p14:tracePt t="82640" x="4843463" y="3336925"/>
          <p14:tracePt t="82656" x="4829175" y="3336925"/>
          <p14:tracePt t="82673" x="4800600" y="3336925"/>
          <p14:tracePt t="82689" x="4751388" y="3336925"/>
          <p14:tracePt t="82706" x="4679950" y="3336925"/>
          <p14:tracePt t="82724" x="4657725" y="3336925"/>
          <p14:tracePt t="82740" x="4614863" y="3336925"/>
          <p14:tracePt t="82756" x="4579938" y="3336925"/>
          <p14:tracePt t="82773" x="4557713" y="3336925"/>
          <p14:tracePt t="82790" x="4543425" y="3336925"/>
          <p14:tracePt t="82806" x="4522788" y="3336925"/>
          <p14:tracePt t="82823" x="4508500" y="3336925"/>
          <p14:tracePt t="82840" x="4471988" y="3336925"/>
          <p14:tracePt t="82857" x="4443413" y="3336925"/>
          <p14:tracePt t="82873" x="4394200" y="3336925"/>
          <p14:tracePt t="82890" x="4371975" y="3336925"/>
          <p14:tracePt t="82890" x="4337050" y="3322638"/>
          <p14:tracePt t="82907" x="4300538" y="3314700"/>
          <p14:tracePt t="82923" x="4286250" y="3314700"/>
          <p14:tracePt t="82940" x="4271963" y="3314700"/>
          <p14:tracePt t="82956" x="4257675" y="3308350"/>
          <p14:tracePt t="83011" x="4251325" y="3308350"/>
          <p14:tracePt t="83019" x="4222750" y="3294063"/>
          <p14:tracePt t="83027" x="4208463" y="3271838"/>
          <p14:tracePt t="83041" x="4186238" y="3251200"/>
          <p14:tracePt t="83056" x="4179888" y="3243263"/>
          <p14:tracePt t="83072" x="4171950" y="3222625"/>
          <p14:tracePt t="83089" x="4171950" y="3208338"/>
          <p14:tracePt t="83106" x="4171950" y="3194050"/>
          <p14:tracePt t="83122" x="4157663" y="3157538"/>
          <p14:tracePt t="83170" x="4157663" y="3151188"/>
          <p14:tracePt t="83179" x="4157663" y="3136900"/>
          <p14:tracePt t="83187" x="4157663" y="3128963"/>
          <p14:tracePt t="83189" x="4157663" y="3114675"/>
          <p14:tracePt t="83205" x="4157663" y="3094038"/>
          <p14:tracePt t="83222" x="4157663" y="3086100"/>
          <p14:tracePt t="83239" x="4157663" y="3071813"/>
          <p14:tracePt t="83255" x="4165600" y="3065463"/>
          <p14:tracePt t="83274" x="4186238" y="3043238"/>
          <p14:tracePt t="83289" x="4194175" y="3036888"/>
          <p14:tracePt t="83306" x="4208463" y="3028950"/>
          <p14:tracePt t="83322" x="4265613" y="2994025"/>
          <p14:tracePt t="83339" x="4286250" y="2986088"/>
          <p14:tracePt t="83356" x="4322763" y="2971800"/>
          <p14:tracePt t="83372" x="4357688" y="2957513"/>
          <p14:tracePt t="83389" x="4386263" y="2951163"/>
          <p14:tracePt t="83404" x="4400550" y="2943225"/>
          <p14:tracePt t="83423" x="4443413" y="2928938"/>
          <p14:tracePt t="83438" x="4479925" y="2914650"/>
          <p14:tracePt t="83456" x="4522788" y="2908300"/>
          <p14:tracePt t="83471" x="4565650" y="2894013"/>
          <p14:tracePt t="83488" x="4622800" y="2865438"/>
          <p14:tracePt t="83505" x="4679950" y="2857500"/>
          <p14:tracePt t="83522" x="4729163" y="2843213"/>
          <p14:tracePt t="83522" x="4751388" y="2828925"/>
          <p14:tracePt t="83540" x="4765675" y="2828925"/>
          <p14:tracePt t="83555" x="4808538" y="2828925"/>
          <p14:tracePt t="83572" x="4851400" y="2822575"/>
          <p14:tracePt t="83589" x="4929188" y="2808288"/>
          <p14:tracePt t="83605" x="5037138" y="2800350"/>
          <p14:tracePt t="83621" x="5137150" y="2779713"/>
          <p14:tracePt t="83639" x="5186363" y="2779713"/>
          <p14:tracePt t="83655" x="5243513" y="2779713"/>
          <p14:tracePt t="83673" x="5286375" y="2779713"/>
          <p14:tracePt t="83688" x="5314950" y="2779713"/>
          <p14:tracePt t="83705" x="5329238" y="2779713"/>
          <p14:tracePt t="83721" x="5357813" y="2779713"/>
          <p14:tracePt t="83738" x="5443538" y="2786063"/>
          <p14:tracePt t="83755" x="5508625" y="2808288"/>
          <p14:tracePt t="83771" x="5543550" y="2814638"/>
          <p14:tracePt t="83789" x="5586413" y="2836863"/>
          <p14:tracePt t="83804" x="5657850" y="2865438"/>
          <p14:tracePt t="83822" x="5680075" y="2871788"/>
          <p14:tracePt t="83837" x="5686425" y="2879725"/>
          <p14:tracePt t="83855" x="5722938" y="2886075"/>
          <p14:tracePt t="83871" x="5737225" y="2908300"/>
          <p14:tracePt t="83887" x="5743575" y="2914650"/>
          <p14:tracePt t="83905" x="5772150" y="2936875"/>
          <p14:tracePt t="83921" x="5786438" y="2979738"/>
          <p14:tracePt t="83938" x="5837238" y="3051175"/>
          <p14:tracePt t="83955" x="5857875" y="3071813"/>
          <p14:tracePt t="83972" x="5872163" y="3086100"/>
          <p14:tracePt t="83988" x="5880100" y="3114675"/>
          <p14:tracePt t="84005" x="5894388" y="3128963"/>
          <p14:tracePt t="84021" x="5900738" y="3157538"/>
          <p14:tracePt t="84038" x="5900738" y="3171825"/>
          <p14:tracePt t="84054" x="5900738" y="3194050"/>
          <p14:tracePt t="84071" x="5908675" y="3200400"/>
          <p14:tracePt t="84123" x="5908675" y="3208338"/>
          <p14:tracePt t="84131" x="5908675" y="3214688"/>
          <p14:tracePt t="84139" x="5908675" y="3222625"/>
          <p14:tracePt t="84147" x="5894388" y="3236913"/>
          <p14:tracePt t="84154" x="5857875" y="3251200"/>
          <p14:tracePt t="84171" x="5800725" y="3271838"/>
          <p14:tracePt t="84188" x="5765800" y="3279775"/>
          <p14:tracePt t="84203" x="5722938" y="3279775"/>
          <p14:tracePt t="84221" x="5651500" y="3279775"/>
          <p14:tracePt t="84237" x="5580063" y="3279775"/>
          <p14:tracePt t="84254" x="5508625" y="3279775"/>
          <p14:tracePt t="84271" x="5451475" y="3279775"/>
          <p14:tracePt t="84304" x="5394325" y="3279775"/>
          <p14:tracePt t="84305" x="5243513" y="3279775"/>
          <p14:tracePt t="84321" x="5122863" y="3279775"/>
          <p14:tracePt t="84337" x="5029200" y="3279775"/>
          <p14:tracePt t="84337" x="5014913" y="3279775"/>
          <p14:tracePt t="84355" x="4965700" y="3279775"/>
          <p14:tracePt t="84371" x="4914900" y="3279775"/>
          <p14:tracePt t="84388" x="4879975" y="3279775"/>
          <p14:tracePt t="84404" x="4851400" y="3286125"/>
          <p14:tracePt t="84420" x="4843463" y="3286125"/>
          <p14:tracePt t="84437" x="4822825" y="3286125"/>
          <p14:tracePt t="84454" x="4794250" y="3286125"/>
          <p14:tracePt t="84470" x="4765675" y="3286125"/>
          <p14:tracePt t="84488" x="4729163" y="3286125"/>
          <p14:tracePt t="84503" x="4700588" y="3286125"/>
          <p14:tracePt t="84520" x="4651375" y="3300413"/>
          <p14:tracePt t="84537" x="4600575" y="3308350"/>
          <p14:tracePt t="84553" x="4543425" y="3308350"/>
          <p14:tracePt t="84553" x="4514850" y="3328988"/>
          <p14:tracePt t="84571" x="4471988" y="3328988"/>
          <p14:tracePt t="84587" x="4451350" y="3336925"/>
          <p14:tracePt t="84604" x="4443413" y="3336925"/>
          <p14:tracePt t="84620" x="4429125" y="3336925"/>
          <p14:tracePt t="84637" x="4414838" y="3336925"/>
          <p14:tracePt t="84654" x="4394200" y="3343275"/>
          <p14:tracePt t="84670" x="4365625" y="3343275"/>
          <p14:tracePt t="84686" x="4343400" y="3343275"/>
          <p14:tracePt t="84703" x="4322763" y="3351213"/>
          <p14:tracePt t="84720" x="4308475" y="3351213"/>
          <p14:tracePt t="84737" x="4294188" y="3351213"/>
          <p14:tracePt t="84779" x="4279900" y="3351213"/>
          <p14:tracePt t="84882" x="4308475" y="3351213"/>
          <p14:tracePt t="84891" x="4351338" y="3351213"/>
          <p14:tracePt t="84896" x="4379913" y="3371850"/>
          <p14:tracePt t="84904" x="4443413" y="3379788"/>
          <p14:tracePt t="84919" x="4486275" y="3379788"/>
          <p14:tracePt t="84937" x="4543425" y="3386138"/>
          <p14:tracePt t="84953" x="4586288" y="3386138"/>
          <p14:tracePt t="84953" x="4614863" y="3400425"/>
          <p14:tracePt t="84971" x="4637088" y="3400425"/>
          <p14:tracePt t="84986" x="4714875" y="3400425"/>
          <p14:tracePt t="85003" x="4851400" y="3400425"/>
          <p14:tracePt t="85019" x="5008563" y="3400425"/>
          <p14:tracePt t="85036" x="5129213" y="3400425"/>
          <p14:tracePt t="85053" x="5243513" y="3400425"/>
          <p14:tracePt t="85070" x="5265738" y="3400425"/>
          <p14:tracePt t="85087" x="5280025" y="3400425"/>
          <p14:tracePt t="85103" x="5286375" y="3400425"/>
          <p14:tracePt t="85120" x="5308600" y="3414713"/>
          <p14:tracePt t="85136" x="5351463" y="3414713"/>
          <p14:tracePt t="85153" x="5394325" y="3414713"/>
          <p14:tracePt t="85170" x="5451475" y="3414713"/>
          <p14:tracePt t="85186" x="5543550" y="3414713"/>
          <p14:tracePt t="85203" x="5594350" y="3414713"/>
          <p14:tracePt t="85219" x="5665788" y="3414713"/>
          <p14:tracePt t="85236" x="5708650" y="3414713"/>
          <p14:tracePt t="85252" x="5722938" y="3414713"/>
          <p14:tracePt t="85269" x="5729288" y="3414713"/>
          <p14:tracePt t="85286" x="5743575" y="3414713"/>
          <p14:tracePt t="85322" x="5751513" y="3414713"/>
          <p14:tracePt t="85330" x="5757863" y="3414713"/>
          <p14:tracePt t="85640" x="0" y="0"/>
        </p14:tracePtLst>
        <p14:tracePtLst>
          <p14:tracePt t="121306" x="1614488" y="3208338"/>
          <p14:tracePt t="121451" x="1600200" y="3208338"/>
          <p14:tracePt t="121458" x="1585913" y="3208338"/>
          <p14:tracePt t="121466" x="1565275" y="3208338"/>
          <p14:tracePt t="121471" x="1500188" y="3208338"/>
          <p14:tracePt t="121484" x="1436688" y="3222625"/>
          <p14:tracePt t="121500" x="1400175" y="3222625"/>
          <p14:tracePt t="121517" x="1385888" y="3228975"/>
          <p14:tracePt t="121659" x="1408113" y="3228975"/>
          <p14:tracePt t="121667" x="1450975" y="3228975"/>
          <p14:tracePt t="121674" x="1485900" y="3228975"/>
          <p14:tracePt t="121683" x="1500188" y="3228975"/>
          <p14:tracePt t="121690" x="1585913" y="3271838"/>
          <p14:tracePt t="121699" x="1643063" y="3294063"/>
          <p14:tracePt t="121717" x="1679575" y="3300413"/>
          <p14:tracePt t="121733" x="1714500" y="3328988"/>
          <p14:tracePt t="121750" x="1743075" y="3336925"/>
          <p14:tracePt t="121767" x="1828800" y="3365500"/>
          <p14:tracePt t="121784" x="1893888" y="3386138"/>
          <p14:tracePt t="121800" x="2008188" y="3422650"/>
          <p14:tracePt t="121817" x="2100263" y="3443288"/>
          <p14:tracePt t="121833" x="2200275" y="3471863"/>
          <p14:tracePt t="121833" x="2243138" y="3494088"/>
          <p14:tracePt t="121851" x="2322513" y="3494088"/>
          <p14:tracePt t="121867" x="2414588" y="3536950"/>
          <p14:tracePt t="121884" x="2508250" y="3536950"/>
          <p14:tracePt t="121900" x="2571750" y="3551238"/>
          <p14:tracePt t="121918" x="2651125" y="3551238"/>
          <p14:tracePt t="121933" x="2693988" y="3551238"/>
          <p14:tracePt t="121950" x="2736850" y="3551238"/>
          <p14:tracePt t="121966" x="2786063" y="3557588"/>
          <p14:tracePt t="121983" x="2857500" y="3557588"/>
          <p14:tracePt t="122000" x="2943225" y="3557588"/>
          <p14:tracePt t="122016" x="3051175" y="3557588"/>
          <p14:tracePt t="122033" x="3194050" y="3557588"/>
          <p14:tracePt t="122049" x="3400425" y="3557588"/>
          <p14:tracePt t="122067" x="3536950" y="3557588"/>
          <p14:tracePt t="122083" x="3694113" y="3557588"/>
          <p14:tracePt t="122099" x="3886200" y="3557588"/>
          <p14:tracePt t="122116" x="4071938" y="3557588"/>
          <p14:tracePt t="122132" x="4165600" y="3557588"/>
          <p14:tracePt t="122149" x="4257675" y="3557588"/>
          <p14:tracePt t="122165" x="4357688" y="3557588"/>
          <p14:tracePt t="122184" x="4465638" y="3557588"/>
          <p14:tracePt t="122200" x="4572000" y="3557588"/>
          <p14:tracePt t="122216" x="4614863" y="3557588"/>
          <p14:tracePt t="122232" x="4629150" y="3557588"/>
          <p14:tracePt t="122250" x="4651375" y="3557588"/>
          <p14:tracePt t="122265" x="4694238" y="3557588"/>
          <p14:tracePt t="122283" x="4729163" y="3557588"/>
          <p14:tracePt t="122300" x="4765675" y="3557588"/>
          <p14:tracePt t="122315" x="4837113" y="3529013"/>
          <p14:tracePt t="122333" x="4886325" y="3514725"/>
          <p14:tracePt t="122349" x="4914900" y="3508375"/>
          <p14:tracePt t="122442" x="4886325" y="3494088"/>
          <p14:tracePt t="122451" x="4857750" y="3486150"/>
          <p14:tracePt t="122458" x="4829175" y="3471863"/>
          <p14:tracePt t="122466" x="4772025" y="3443288"/>
          <p14:tracePt t="122466" x="4714875" y="3422650"/>
          <p14:tracePt t="122483" x="4622800" y="3414713"/>
          <p14:tracePt t="122498" x="4379913" y="3386138"/>
          <p14:tracePt t="122516" x="4137025" y="3357563"/>
          <p14:tracePt t="122532" x="3914775" y="3328988"/>
          <p14:tracePt t="122550" x="3751263" y="3308350"/>
          <p14:tracePt t="122566" x="3629025" y="3294063"/>
          <p14:tracePt t="122583" x="3529013" y="3279775"/>
          <p14:tracePt t="122599" x="3479800" y="3265488"/>
          <p14:tracePt t="122615" x="3451225" y="3265488"/>
          <p14:tracePt t="122633" x="3422650" y="3265488"/>
          <p14:tracePt t="122649" x="3379788" y="3265488"/>
          <p14:tracePt t="122666" x="3300413" y="3265488"/>
          <p14:tracePt t="122681" x="3165475" y="3265488"/>
          <p14:tracePt t="122699" x="3114675" y="3265488"/>
          <p14:tracePt t="122715" x="3057525" y="3265488"/>
          <p14:tracePt t="122732" x="3022600" y="3265488"/>
          <p14:tracePt t="122748" x="3000375" y="3265488"/>
          <p14:tracePt t="122794" x="2994025" y="3265488"/>
          <p14:tracePt t="122802" x="2957513" y="3265488"/>
          <p14:tracePt t="122805" x="2928938" y="3265488"/>
          <p14:tracePt t="122814" x="2886075" y="3265488"/>
          <p14:tracePt t="122831" x="2822575" y="3265488"/>
          <p14:tracePt t="122848" x="2757488" y="3265488"/>
          <p14:tracePt t="122864" x="2651125" y="3265488"/>
          <p14:tracePt t="122864" x="2579688" y="3265488"/>
          <p14:tracePt t="122883" x="2514600" y="3265488"/>
          <p14:tracePt t="122898" x="2286000" y="3265488"/>
          <p14:tracePt t="122915" x="2143125" y="3265488"/>
          <p14:tracePt t="122932" x="2022475" y="3271838"/>
          <p14:tracePt t="122948" x="1965325" y="3279775"/>
          <p14:tracePt t="122965" x="1928813" y="3279775"/>
          <p14:tracePt t="122982" x="1922463" y="3286125"/>
          <p14:tracePt t="122999" x="1914525" y="3286125"/>
          <p14:tracePt t="123014" x="1900238" y="3286125"/>
          <p14:tracePt t="123031" x="1893888" y="3286125"/>
          <p14:tracePt t="123083" x="1885950" y="3286125"/>
          <p14:tracePt t="123091" x="1879600" y="3286125"/>
          <p14:tracePt t="123106" x="1865313" y="3286125"/>
          <p14:tracePt t="123115" x="1857375" y="3294063"/>
          <p14:tracePt t="123132" x="1851025" y="3300413"/>
          <p14:tracePt t="123162" x="1836738" y="3300413"/>
          <p14:tracePt t="123170" x="1822450" y="3300413"/>
          <p14:tracePt t="123187" x="1808163" y="3300413"/>
          <p14:tracePt t="123187" x="1800225" y="3300413"/>
          <p14:tracePt t="123198" x="1765300" y="3300413"/>
          <p14:tracePt t="123215" x="1714500" y="3300413"/>
          <p14:tracePt t="123231" x="1679575" y="3300413"/>
          <p14:tracePt t="123248" x="1636713" y="3300413"/>
          <p14:tracePt t="123264" x="1614488" y="3300413"/>
          <p14:tracePt t="123281" x="1600200" y="3300413"/>
          <p14:tracePt t="123322" x="1593850" y="3300413"/>
          <p14:tracePt t="123746" x="1600200" y="3308350"/>
          <p14:tracePt t="123763" x="1608138" y="3308350"/>
          <p14:tracePt t="123803" x="1614488" y="3314700"/>
          <p14:tracePt t="123850" x="1628775" y="3314700"/>
          <p14:tracePt t="123882" x="1636713" y="3314700"/>
          <p14:tracePt t="123938" x="1643063" y="3314700"/>
          <p14:tracePt t="124082" x="1651000" y="3314700"/>
          <p14:tracePt t="124123" x="1665288" y="3314700"/>
          <p14:tracePt t="124163" x="1671638" y="3314700"/>
          <p14:tracePt t="124266" x="1679575" y="3314700"/>
          <p14:tracePt t="124314" x="1685925" y="3314700"/>
          <p14:tracePt t="124394" x="1700213" y="3314700"/>
          <p14:tracePt t="124674" x="1722438" y="3308350"/>
          <p14:tracePt t="125410" x="1728788" y="3308350"/>
          <p14:tracePt t="125691" x="1751013" y="3308350"/>
          <p14:tracePt t="125697" x="1757363" y="3294063"/>
          <p14:tracePt t="126107" x="1771650" y="3294063"/>
          <p14:tracePt t="126162" x="1785938" y="3294063"/>
          <p14:tracePt t="126180" x="1793875" y="3294063"/>
          <p14:tracePt t="126195" x="1800225" y="3286125"/>
          <p14:tracePt t="126267" x="1808163" y="3286125"/>
          <p14:tracePt t="126363" x="1822450" y="3286125"/>
          <p14:tracePt t="126394" x="1828800" y="3286125"/>
          <p14:tracePt t="126458" x="1836738" y="3286125"/>
          <p14:tracePt t="126467" x="1843088" y="3279775"/>
          <p14:tracePt t="126522" x="1851025" y="3279775"/>
          <p14:tracePt t="126530" x="1857375" y="3279775"/>
          <p14:tracePt t="126585" x="1865313" y="3279775"/>
          <p14:tracePt t="126595" x="1871663" y="3271838"/>
          <p14:tracePt t="126602" x="1879600" y="3265488"/>
          <p14:tracePt t="128034" x="1893888" y="3265488"/>
          <p14:tracePt t="128082" x="1900238" y="3265488"/>
          <p14:tracePt t="128114" x="1922463" y="3257550"/>
          <p14:tracePt t="128130" x="1936750" y="3257550"/>
          <p14:tracePt t="128143" x="1943100" y="3257550"/>
          <p14:tracePt t="128144" x="1951038" y="3257550"/>
          <p14:tracePt t="128157" x="1957388" y="3257550"/>
          <p14:tracePt t="128174" x="1971675" y="3257550"/>
          <p14:tracePt t="128218" x="1979613" y="3257550"/>
          <p14:tracePt t="128227" x="1993900" y="3257550"/>
          <p14:tracePt t="128234" x="2014538" y="3257550"/>
          <p14:tracePt t="128243" x="2057400" y="3257550"/>
          <p14:tracePt t="128258" x="2093913" y="3257550"/>
          <p14:tracePt t="128275" x="2122488" y="3257550"/>
          <p14:tracePt t="128290" x="2257425" y="3257550"/>
          <p14:tracePt t="128308" x="2465388" y="3257550"/>
          <p14:tracePt t="128324" x="2571750" y="3257550"/>
          <p14:tracePt t="128341" x="2628900" y="3271838"/>
          <p14:tracePt t="128356" x="2722563" y="3271838"/>
          <p14:tracePt t="128375" x="2808288" y="3271838"/>
          <p14:tracePt t="128391" x="2914650" y="3271838"/>
          <p14:tracePt t="128407" x="3022600" y="3271838"/>
          <p14:tracePt t="128423" x="3208338" y="3271838"/>
          <p14:tracePt t="128441" x="3436938" y="3271838"/>
          <p14:tracePt t="128456" x="3622675" y="3271838"/>
          <p14:tracePt t="128474" x="3937000" y="3294063"/>
          <p14:tracePt t="128491" x="4100513" y="3336925"/>
          <p14:tracePt t="128507" x="4179888" y="3343275"/>
          <p14:tracePt t="128523" x="4257675" y="3351213"/>
          <p14:tracePt t="128540" x="4337050" y="3351213"/>
          <p14:tracePt t="128557" x="4471988" y="3351213"/>
          <p14:tracePt t="128573" x="4629150" y="3351213"/>
          <p14:tracePt t="128590" x="4779963" y="3351213"/>
          <p14:tracePt t="128606" x="4865688" y="3371850"/>
          <p14:tracePt t="128624" x="4914900" y="3386138"/>
          <p14:tracePt t="128640" x="4965700" y="3386138"/>
          <p14:tracePt t="128656" x="5051425" y="3394075"/>
          <p14:tracePt t="128674" x="5194300" y="3414713"/>
          <p14:tracePt t="128690" x="5400675" y="3465513"/>
          <p14:tracePt t="128707" x="5529263" y="3486150"/>
          <p14:tracePt t="128723" x="5657850" y="3500438"/>
          <p14:tracePt t="128741" x="5737225" y="3514725"/>
          <p14:tracePt t="128757" x="5780088" y="3514725"/>
          <p14:tracePt t="128773" x="5794375" y="3514725"/>
          <p14:tracePt t="128790" x="5822950" y="3514725"/>
          <p14:tracePt t="128806" x="5886450" y="3514725"/>
          <p14:tracePt t="128823" x="5965825" y="3514725"/>
          <p14:tracePt t="128839" x="6022975" y="3514725"/>
          <p14:tracePt t="128857" x="6037263" y="3514725"/>
          <p14:tracePt t="128872" x="6057900" y="3514725"/>
          <p14:tracePt t="129074" x="6037263" y="3514725"/>
          <p14:tracePt t="129083" x="6015038" y="3514725"/>
          <p14:tracePt t="129090" x="5980113" y="3514725"/>
          <p14:tracePt t="129107" x="5880100" y="3494088"/>
          <p14:tracePt t="129123" x="5751513" y="3465513"/>
          <p14:tracePt t="129139" x="5572125" y="3443288"/>
          <p14:tracePt t="129156" x="5314950" y="3414713"/>
          <p14:tracePt t="129173" x="4914900" y="3414713"/>
          <p14:tracePt t="129189" x="4343400" y="3394075"/>
          <p14:tracePt t="129206" x="4051300" y="3394075"/>
          <p14:tracePt t="129223" x="3879850" y="3394075"/>
          <p14:tracePt t="129239" x="3814763" y="3394075"/>
          <p14:tracePt t="129256" x="3794125" y="3394075"/>
          <p14:tracePt t="129273" x="3765550" y="3394075"/>
          <p14:tracePt t="129289" x="3736975" y="3394075"/>
          <p14:tracePt t="129289" x="3686175" y="3394075"/>
          <p14:tracePt t="129307" x="3529013" y="3394075"/>
          <p14:tracePt t="129323" x="3322638" y="3400425"/>
          <p14:tracePt t="129339" x="3094038" y="3443288"/>
          <p14:tracePt t="129356" x="2900363" y="3494088"/>
          <p14:tracePt t="129372" x="2708275" y="3508375"/>
          <p14:tracePt t="129389" x="2536825" y="3508375"/>
          <p14:tracePt t="129405" x="2414588" y="3508375"/>
          <p14:tracePt t="129422" x="2343150" y="3508375"/>
          <p14:tracePt t="129439" x="2279650" y="3508375"/>
          <p14:tracePt t="129455" x="2200275" y="3508375"/>
          <p14:tracePt t="129472" x="2065338" y="3508375"/>
          <p14:tracePt t="129489" x="1957388" y="3508375"/>
          <p14:tracePt t="129505" x="1851025" y="3500438"/>
          <p14:tracePt t="129523" x="1785938" y="3500438"/>
          <p14:tracePt t="129539" x="1771650" y="3500438"/>
          <p14:tracePt t="129556" x="1743075" y="3500438"/>
          <p14:tracePt t="129572" x="1722438" y="3500438"/>
          <p14:tracePt t="129590" x="1708150" y="3494088"/>
          <p14:tracePt t="129605" x="1693863" y="3494088"/>
          <p14:tracePt t="129622" x="1685925" y="3494088"/>
          <p14:tracePt t="129639" x="1665288" y="3486150"/>
          <p14:tracePt t="129707" x="1657350" y="3479800"/>
          <p14:tracePt t="129754" x="1679575" y="3465513"/>
          <p14:tracePt t="129762" x="1700213" y="3465513"/>
          <p14:tracePt t="129770" x="1736725" y="3443288"/>
          <p14:tracePt t="129775" x="1814513" y="3443288"/>
          <p14:tracePt t="129789" x="1951038" y="3394075"/>
          <p14:tracePt t="129804" x="2043113" y="3386138"/>
          <p14:tracePt t="129822" x="2093913" y="3371850"/>
          <p14:tracePt t="129838" x="2136775" y="3371850"/>
          <p14:tracePt t="129855" x="2222500" y="3371850"/>
          <p14:tracePt t="129871" x="2300288" y="3371850"/>
          <p14:tracePt t="129889" x="2357438" y="3371850"/>
          <p14:tracePt t="129904" x="2408238" y="3371850"/>
          <p14:tracePt t="129922" x="2451100" y="3371850"/>
          <p14:tracePt t="129939" x="2479675" y="3371850"/>
          <p14:tracePt t="129955" x="2528888" y="3371850"/>
          <p14:tracePt t="129971" x="2565400" y="3371850"/>
          <p14:tracePt t="129988" x="2614613" y="3371850"/>
          <p14:tracePt t="130005" x="2700338" y="3371850"/>
          <p14:tracePt t="130021" x="2808288" y="3371850"/>
          <p14:tracePt t="130039" x="2886075" y="3371850"/>
          <p14:tracePt t="130055" x="2951163" y="3371850"/>
          <p14:tracePt t="130072" x="2979738" y="3371850"/>
          <p14:tracePt t="130088" x="3000375" y="3371850"/>
          <p14:tracePt t="130130" x="3008313" y="3371850"/>
          <p14:tracePt t="130162" x="3014663" y="3371850"/>
          <p14:tracePt t="130202" x="3028950" y="3371850"/>
          <p14:tracePt t="130731" x="3008313" y="3371850"/>
          <p14:tracePt t="130746" x="3000375" y="3371850"/>
          <p14:tracePt t="130754" x="2971800" y="3371850"/>
          <p14:tracePt t="130763" x="2965450" y="3371850"/>
          <p14:tracePt t="130770" x="2928938" y="3371850"/>
          <p14:tracePt t="130788" x="2922588" y="3371850"/>
          <p14:tracePt t="130804" x="2886075" y="3394075"/>
          <p14:tracePt t="130821" x="2843213" y="3394075"/>
          <p14:tracePt t="130837" x="2794000" y="3394075"/>
          <p14:tracePt t="130854" x="2700338" y="3394075"/>
          <p14:tracePt t="130870" x="2565400" y="3394075"/>
          <p14:tracePt t="130887" x="2293938" y="3394075"/>
          <p14:tracePt t="130903" x="2014538" y="3394075"/>
          <p14:tracePt t="130920" x="1857375" y="3394075"/>
          <p14:tracePt t="130937" x="1793875" y="3394075"/>
          <p14:tracePt t="130978" x="1779588" y="3394075"/>
          <p14:tracePt t="130995" x="1771650" y="3394075"/>
          <p14:tracePt t="131010" x="1757363" y="3394075"/>
          <p14:tracePt t="131026" x="1728788" y="3394075"/>
          <p14:tracePt t="131035" x="1722438" y="3394075"/>
          <p14:tracePt t="131053" x="1714500" y="3394075"/>
          <p14:tracePt t="131070" x="1700213" y="3394075"/>
          <p14:tracePt t="131086" x="1693863" y="3394075"/>
          <p14:tracePt t="131103" x="1685925" y="3394075"/>
          <p14:tracePt t="131347" x="1693863" y="3394075"/>
          <p14:tracePt t="131355" x="1700213" y="3394075"/>
          <p14:tracePt t="131363" x="1714500" y="3394075"/>
          <p14:tracePt t="131370" x="1743075" y="3394075"/>
          <p14:tracePt t="131387" x="1765300" y="3394075"/>
          <p14:tracePt t="131403" x="1771650" y="3394075"/>
          <p14:tracePt t="131420" x="1793875" y="3394075"/>
          <p14:tracePt t="131436" x="1814513" y="3394075"/>
          <p14:tracePt t="131453" x="1836738" y="3394075"/>
          <p14:tracePt t="131470" x="1871663" y="3394075"/>
          <p14:tracePt t="131486" x="1885950" y="3379788"/>
          <p14:tracePt t="131503" x="1914525" y="3371850"/>
          <p14:tracePt t="131519" x="1928813" y="3371850"/>
          <p14:tracePt t="131536" x="1936750" y="3365500"/>
          <p14:tracePt t="131553" x="1957388" y="3357563"/>
          <p14:tracePt t="131570" x="1971675" y="3351213"/>
          <p14:tracePt t="131586" x="2000250" y="3343275"/>
          <p14:tracePt t="131603" x="2028825" y="3343275"/>
          <p14:tracePt t="131618" x="2036763" y="3343275"/>
          <p14:tracePt t="131636" x="2051050" y="3343275"/>
          <p14:tracePt t="131653" x="2079625" y="3343275"/>
          <p14:tracePt t="131670" x="2100263" y="3343275"/>
          <p14:tracePt t="131686" x="2114550" y="3343275"/>
          <p14:tracePt t="131703" x="2151063" y="3336925"/>
          <p14:tracePt t="131719" x="2157413" y="3336925"/>
          <p14:tracePt t="131736" x="2179638" y="3336925"/>
          <p14:tracePt t="131753" x="2185988" y="3336925"/>
          <p14:tracePt t="131769" x="2200275" y="3336925"/>
          <p14:tracePt t="131769" x="2208213" y="3328988"/>
          <p14:tracePt t="131787" x="2214563" y="3322638"/>
          <p14:tracePt t="131802" x="2222500" y="3322638"/>
          <p14:tracePt t="131818" x="2228850" y="3322638"/>
          <p14:tracePt t="131835" x="2265363" y="3322638"/>
          <p14:tracePt t="131852" x="2286000" y="3322638"/>
          <p14:tracePt t="131868" x="2300288" y="3322638"/>
          <p14:tracePt t="131885" x="2314575" y="3328988"/>
          <p14:tracePt t="131902" x="2343150" y="3336925"/>
          <p14:tracePt t="131919" x="2351088" y="3336925"/>
          <p14:tracePt t="131935" x="2371725" y="3351213"/>
          <p14:tracePt t="131951" x="2393950" y="3357563"/>
          <p14:tracePt t="131969" x="2422525" y="3365500"/>
          <p14:tracePt t="131985" x="2457450" y="3365500"/>
          <p14:tracePt t="132019" x="2479675" y="3379788"/>
          <p14:tracePt t="132019" x="2514600" y="3394075"/>
          <p14:tracePt t="132035" x="2536825" y="3394075"/>
          <p14:tracePt t="132052" x="2565400" y="3394075"/>
          <p14:tracePt t="132068" x="2586038" y="3394075"/>
          <p14:tracePt t="132085" x="2600325" y="3400425"/>
          <p14:tracePt t="132131" x="2622550" y="3408363"/>
          <p14:tracePt t="132142" x="2628900" y="3408363"/>
          <p14:tracePt t="132148" x="2657475" y="3414713"/>
          <p14:tracePt t="132171" x="2665413" y="3414713"/>
          <p14:tracePt t="132186" x="2671763" y="3414713"/>
          <p14:tracePt t="132218" x="2679700" y="3414713"/>
          <p14:tracePt t="132226" x="2693988" y="3414713"/>
          <p14:tracePt t="132259" x="2700338" y="3414713"/>
          <p14:tracePt t="132274" x="2708275" y="3414713"/>
          <p14:tracePt t="132290" x="2714625" y="3414713"/>
          <p14:tracePt t="132306" x="2728913" y="3414713"/>
          <p14:tracePt t="132338" x="2743200" y="3414713"/>
          <p14:tracePt t="132379" x="2751138" y="3414713"/>
          <p14:tracePt t="132395" x="2757488" y="3414713"/>
          <p14:tracePt t="132411" x="2771775" y="3414713"/>
          <p14:tracePt t="132427" x="2779713" y="3414713"/>
          <p14:tracePt t="132442" x="2786063" y="3414713"/>
          <p14:tracePt t="132451" x="2794000" y="3414713"/>
          <p14:tracePt t="132452" x="2808288" y="3414713"/>
          <p14:tracePt t="132468" x="2814638" y="3414713"/>
          <p14:tracePt t="132515" x="2828925" y="3414713"/>
          <p14:tracePt t="132546" x="2851150" y="3414713"/>
          <p14:tracePt t="132563" x="2857500" y="3414713"/>
          <p14:tracePt t="132731" x="2865438" y="3414713"/>
          <p14:tracePt t="132762" x="2871788" y="3414713"/>
          <p14:tracePt t="132770" x="2886075" y="3414713"/>
          <p14:tracePt t="132772" x="2894013" y="3414713"/>
          <p14:tracePt t="132785" x="2914650" y="3414713"/>
          <p14:tracePt t="132800" x="2936875" y="3414713"/>
          <p14:tracePt t="132818" x="2965450" y="3436938"/>
          <p14:tracePt t="132834" x="3014663" y="3451225"/>
          <p14:tracePt t="132850" x="3043238" y="3465513"/>
          <p14:tracePt t="132868" x="3079750" y="3479800"/>
          <p14:tracePt t="132884" x="3094038" y="3479800"/>
          <p14:tracePt t="132901" x="3108325" y="3486150"/>
          <p14:tracePt t="132918" x="3114675" y="3486150"/>
          <p14:tracePt t="132933" x="3151188" y="3486150"/>
          <p14:tracePt t="132950" x="3157538" y="3494088"/>
          <p14:tracePt t="132967" x="3179763" y="3494088"/>
          <p14:tracePt t="132984" x="3194050" y="3494088"/>
          <p14:tracePt t="133001" x="3228975" y="3500438"/>
          <p14:tracePt t="133016" x="3279775" y="3500438"/>
          <p14:tracePt t="133034" x="3300413" y="3500438"/>
          <p14:tracePt t="133034" x="3322638" y="3500438"/>
          <p14:tracePt t="133051" x="3386138" y="3500438"/>
          <p14:tracePt t="133067" x="3451225" y="3500438"/>
          <p14:tracePt t="133084" x="3529013" y="3500438"/>
          <p14:tracePt t="133100" x="3586163" y="3500438"/>
          <p14:tracePt t="133118" x="3643313" y="3500438"/>
          <p14:tracePt t="133134" x="3686175" y="3500438"/>
          <p14:tracePt t="133151" x="3736975" y="3500438"/>
          <p14:tracePt t="133167" x="3808413" y="3500438"/>
          <p14:tracePt t="133183" x="3851275" y="3500438"/>
          <p14:tracePt t="133200" x="3894138" y="3500438"/>
          <p14:tracePt t="133217" x="3937000" y="3500438"/>
          <p14:tracePt t="133234" x="4000500" y="3500438"/>
          <p14:tracePt t="133249" x="4157663" y="3543300"/>
          <p14:tracePt t="133267" x="4300538" y="3557588"/>
          <p14:tracePt t="133283" x="4451350" y="3557588"/>
          <p14:tracePt t="133300" x="4579938" y="3586163"/>
          <p14:tracePt t="133317" x="4694238" y="3608388"/>
          <p14:tracePt t="133333" x="4772025" y="3608388"/>
          <p14:tracePt t="133349" x="4837113" y="3614738"/>
          <p14:tracePt t="133366" x="4929188" y="3614738"/>
          <p14:tracePt t="133384" x="4994275" y="3614738"/>
          <p14:tracePt t="133400" x="5100638" y="3614738"/>
          <p14:tracePt t="133417" x="5214938" y="3579813"/>
          <p14:tracePt t="133432" x="5294313" y="3557588"/>
          <p14:tracePt t="133450" x="5414963" y="3500438"/>
          <p14:tracePt t="133467" x="5451475" y="3479800"/>
          <p14:tracePt t="133484" x="5480050" y="3457575"/>
          <p14:tracePt t="133499" x="5494338" y="3443288"/>
          <p14:tracePt t="133554" x="5494338" y="3436938"/>
          <p14:tracePt t="133562" x="5494338" y="3429000"/>
          <p14:tracePt t="133594" x="5494338" y="3414713"/>
          <p14:tracePt t="133602" x="5500688" y="3408363"/>
          <p14:tracePt t="133610" x="5500688" y="3400425"/>
          <p14:tracePt t="134035" x="5472113" y="3394075"/>
          <p14:tracePt t="134038" x="5386388" y="3394075"/>
          <p14:tracePt t="134050" x="5280025" y="3414713"/>
          <p14:tracePt t="134050" x="5180013" y="3422650"/>
          <p14:tracePt t="134065" x="4937125" y="3500438"/>
          <p14:tracePt t="134083" x="4822825" y="3536950"/>
          <p14:tracePt t="134098" x="4757738" y="3557588"/>
          <p14:tracePt t="134116" x="4657725" y="3586163"/>
          <p14:tracePt t="134132" x="4594225" y="3608388"/>
          <p14:tracePt t="134148" x="4508500" y="3614738"/>
          <p14:tracePt t="134166" x="4437063" y="3651250"/>
          <p14:tracePt t="134181" x="4357688" y="3665538"/>
          <p14:tracePt t="134199" x="4279900" y="3686175"/>
          <p14:tracePt t="134215" x="4214813" y="3700463"/>
          <p14:tracePt t="134232" x="4157663" y="3708400"/>
          <p14:tracePt t="134248" x="4065588" y="3714750"/>
          <p14:tracePt t="134265" x="3979863" y="3751263"/>
          <p14:tracePt t="134265" x="3957638" y="3751263"/>
          <p14:tracePt t="134283" x="3900488" y="3757613"/>
          <p14:tracePt t="134299" x="3808413" y="3757613"/>
          <p14:tracePt t="134315" x="3708400" y="3757613"/>
          <p14:tracePt t="134332" x="3579813" y="3771900"/>
          <p14:tracePt t="134348" x="3471863" y="3771900"/>
          <p14:tracePt t="134365" x="3365500" y="3794125"/>
          <p14:tracePt t="134382" x="3271838" y="3808413"/>
          <p14:tracePt t="134399" x="3179763" y="3808413"/>
          <p14:tracePt t="134416" x="3114675" y="3808413"/>
          <p14:tracePt t="134431" x="2994025" y="3808413"/>
          <p14:tracePt t="134449" x="2836863" y="3808413"/>
          <p14:tracePt t="134464" x="2714625" y="3808413"/>
          <p14:tracePt t="134481" x="2551113" y="3808413"/>
          <p14:tracePt t="134499" x="2465388" y="3808413"/>
          <p14:tracePt t="134514" x="2408238" y="3808413"/>
          <p14:tracePt t="134532" x="2328863" y="3808413"/>
          <p14:tracePt t="134548" x="2271713" y="3808413"/>
          <p14:tracePt t="134565" x="2200275" y="3808413"/>
          <p14:tracePt t="134581" x="2157413" y="3808413"/>
          <p14:tracePt t="134599" x="2100263" y="3808413"/>
          <p14:tracePt t="134614" x="2008188" y="3808413"/>
          <p14:tracePt t="134632" x="1928813" y="3808413"/>
          <p14:tracePt t="134648" x="1843088" y="3808413"/>
          <p14:tracePt t="134664" x="1736725" y="3808413"/>
          <p14:tracePt t="134682" x="1708150" y="3808413"/>
          <p14:tracePt t="134698" x="1657350" y="3808413"/>
          <p14:tracePt t="134715" x="1600200" y="3808413"/>
          <p14:tracePt t="134731" x="1571625" y="3808413"/>
          <p14:tracePt t="134748" x="1536700" y="3808413"/>
          <p14:tracePt t="134764" x="1508125" y="3808413"/>
          <p14:tracePt t="134781" x="1493838" y="3808413"/>
          <p14:tracePt t="134797" x="1485900" y="3808413"/>
          <p14:tracePt t="134835" x="1471613" y="3808413"/>
          <p14:tracePt t="134874" x="1465263" y="3808413"/>
          <p14:tracePt t="134883" x="1457325" y="3814763"/>
          <p14:tracePt t="134899" x="1450975" y="3822700"/>
          <p14:tracePt t="134970" x="1443038" y="3829050"/>
          <p14:tracePt t="134978" x="1443038" y="3836988"/>
          <p14:tracePt t="134986" x="1443038" y="3851275"/>
          <p14:tracePt t="134986" x="1443038" y="3865563"/>
          <p14:tracePt t="135002" x="1443038" y="3871913"/>
          <p14:tracePt t="135014" x="1443038" y="3886200"/>
          <p14:tracePt t="135031" x="1457325" y="3900488"/>
          <p14:tracePt t="135048" x="1465263" y="3914775"/>
          <p14:tracePt t="135063" x="1465263" y="3922713"/>
          <p14:tracePt t="135081" x="1465263" y="3937000"/>
          <p14:tracePt t="135097" x="1471613" y="3957638"/>
          <p14:tracePt t="135114" x="1471613" y="3979863"/>
          <p14:tracePt t="135130" x="1471613" y="3994150"/>
          <p14:tracePt t="135148" x="1471613" y="4022725"/>
          <p14:tracePt t="135164" x="1471613" y="4037013"/>
          <p14:tracePt t="135181" x="1471613" y="4065588"/>
          <p14:tracePt t="135197" x="1471613" y="4071938"/>
          <p14:tracePt t="135214" x="1471613" y="4079875"/>
          <p14:tracePt t="135299" x="1479550" y="4086225"/>
          <p14:tracePt t="135330" x="1485900" y="4086225"/>
          <p14:tracePt t="135335" x="1493838" y="4086225"/>
          <p14:tracePt t="135340" x="1500188" y="4094163"/>
          <p14:tracePt t="135347" x="1508125" y="4100513"/>
          <p14:tracePt t="135364" x="1522413" y="4100513"/>
          <p14:tracePt t="135381" x="1536700" y="4100513"/>
          <p14:tracePt t="135396" x="1557338" y="4100513"/>
          <p14:tracePt t="135414" x="1608138" y="4100513"/>
          <p14:tracePt t="135430" x="1657350" y="4108450"/>
          <p14:tracePt t="135447" x="1714500" y="4108450"/>
          <p14:tracePt t="135463" x="1793875" y="4122738"/>
          <p14:tracePt t="135481" x="1871663" y="4129088"/>
          <p14:tracePt t="135497" x="1951038" y="4151313"/>
          <p14:tracePt t="135514" x="2008188" y="4157663"/>
          <p14:tracePt t="135514" x="2051050" y="4157663"/>
          <p14:tracePt t="135530" x="2114550" y="4171950"/>
          <p14:tracePt t="135547" x="2208213" y="4179888"/>
          <p14:tracePt t="135564" x="2365375" y="4179888"/>
          <p14:tracePt t="135579" x="2536825" y="4179888"/>
          <p14:tracePt t="135597" x="2679700" y="4179888"/>
          <p14:tracePt t="135614" x="2786063" y="4179888"/>
          <p14:tracePt t="135629" x="2879725" y="4179888"/>
          <p14:tracePt t="135646" x="2994025" y="4179888"/>
          <p14:tracePt t="135663" x="3086100" y="4179888"/>
          <p14:tracePt t="135680" x="3165475" y="4179888"/>
          <p14:tracePt t="135696" x="3228975" y="4179888"/>
          <p14:tracePt t="135696" x="3257550" y="4179888"/>
          <p14:tracePt t="135715" x="3294063" y="4179888"/>
          <p14:tracePt t="135729" x="3394075" y="4179888"/>
          <p14:tracePt t="135747" x="3500438" y="4200525"/>
          <p14:tracePt t="135763" x="3586163" y="4200525"/>
          <p14:tracePt t="135779" x="3651250" y="4200525"/>
          <p14:tracePt t="135796" x="3722688" y="4200525"/>
          <p14:tracePt t="135812" x="3771900" y="4200525"/>
          <p14:tracePt t="135829" x="3843338" y="4214813"/>
          <p14:tracePt t="135846" x="3908425" y="4214813"/>
          <p14:tracePt t="135864" x="3965575" y="4214813"/>
          <p14:tracePt t="135880" x="4029075" y="4222750"/>
          <p14:tracePt t="135895" x="4108450" y="4222750"/>
          <p14:tracePt t="135912" x="4194175" y="4222750"/>
          <p14:tracePt t="135912" x="4237038" y="4222750"/>
          <p14:tracePt t="135930" x="4322763" y="4222750"/>
          <p14:tracePt t="135947" x="4414838" y="4222750"/>
          <p14:tracePt t="135963" x="4494213" y="4222750"/>
          <p14:tracePt t="135980" x="4543425" y="4222750"/>
          <p14:tracePt t="135996" x="4586288" y="4222750"/>
          <p14:tracePt t="136013" x="4643438" y="4229100"/>
          <p14:tracePt t="136029" x="4722813" y="4229100"/>
          <p14:tracePt t="136046" x="4786313" y="4229100"/>
          <p14:tracePt t="136062" x="4865688" y="4229100"/>
          <p14:tracePt t="136079" x="4929188" y="4229100"/>
          <p14:tracePt t="136096" x="5022850" y="4229100"/>
          <p14:tracePt t="136112" x="5114925" y="4229100"/>
          <p14:tracePt t="136129" x="5194300" y="4229100"/>
          <p14:tracePt t="136146" x="5280025" y="4229100"/>
          <p14:tracePt t="136164" x="5380038" y="4257675"/>
          <p14:tracePt t="136179" x="5457825" y="4265613"/>
          <p14:tracePt t="136197" x="5537200" y="4265613"/>
          <p14:tracePt t="136212" x="5614988" y="4271963"/>
          <p14:tracePt t="136230" x="5680075" y="4271963"/>
          <p14:tracePt t="136245" x="5715000" y="4279900"/>
          <p14:tracePt t="136264" x="5743575" y="4279900"/>
          <p14:tracePt t="136280" x="5751513" y="4279900"/>
          <p14:tracePt t="137434" x="5737225" y="4300538"/>
          <p14:tracePt t="137498" x="5722938" y="4300538"/>
          <p14:tracePt t="137506" x="5715000" y="4300538"/>
          <p14:tracePt t="137538" x="5694363" y="4300538"/>
          <p14:tracePt t="137546" x="5643563" y="4300538"/>
          <p14:tracePt t="137554" x="5608638" y="4300538"/>
          <p14:tracePt t="137560" x="5565775" y="4300538"/>
          <p14:tracePt t="137576" x="5480050" y="4286250"/>
          <p14:tracePt t="137594" x="5465763" y="4279900"/>
          <p14:tracePt t="137594" x="5437188" y="4279900"/>
          <p14:tracePt t="137611" x="5380038" y="4251325"/>
          <p14:tracePt t="137627" x="5357813" y="4251325"/>
          <p14:tracePt t="137644" x="5314950" y="4237038"/>
          <p14:tracePt t="137660" x="5257800" y="4214813"/>
          <p14:tracePt t="137677" x="5151438" y="4200525"/>
          <p14:tracePt t="137710" x="5022850" y="4179888"/>
          <p14:tracePt t="137711" x="4865688" y="4179888"/>
          <p14:tracePt t="137726" x="4743450" y="4179888"/>
          <p14:tracePt t="137743" x="4637088" y="4179888"/>
          <p14:tracePt t="137761" x="4565650" y="4179888"/>
          <p14:tracePt t="137777" x="4471988" y="4157663"/>
          <p14:tracePt t="137777" x="4437063" y="4157663"/>
          <p14:tracePt t="137795" x="4400550" y="4143375"/>
          <p14:tracePt t="137810" x="4222750" y="4137025"/>
          <p14:tracePt t="137828" x="4014788" y="4137025"/>
          <p14:tracePt t="137843" x="3794125" y="4137025"/>
          <p14:tracePt t="137861" x="3536950" y="4137025"/>
          <p14:tracePt t="137876" x="3257550" y="4137025"/>
          <p14:tracePt t="137893" x="3086100" y="4137025"/>
          <p14:tracePt t="137910" x="2914650" y="4137025"/>
          <p14:tracePt t="137926" x="2808288" y="4137025"/>
          <p14:tracePt t="137944" x="2722563" y="4137025"/>
          <p14:tracePt t="137960" x="2651125" y="4137025"/>
          <p14:tracePt t="137977" x="2551113" y="4137025"/>
          <p14:tracePt t="137993" x="2371725" y="4137025"/>
          <p14:tracePt t="138011" x="2265363" y="4137025"/>
          <p14:tracePt t="138027" x="2085975" y="4094163"/>
          <p14:tracePt t="138044" x="1965325" y="4086225"/>
          <p14:tracePt t="138060" x="1871663" y="4071938"/>
          <p14:tracePt t="138076" x="1779588" y="4065588"/>
          <p14:tracePt t="138092" x="1671638" y="4043363"/>
          <p14:tracePt t="138109" x="1579563" y="4029075"/>
          <p14:tracePt t="138127" x="1493838" y="4022725"/>
          <p14:tracePt t="138142" x="1428750" y="4014788"/>
          <p14:tracePt t="138160" x="1385888" y="4014788"/>
          <p14:tracePt t="138175" x="1365250" y="4014788"/>
          <p14:tracePt t="138193" x="1343025" y="4014788"/>
          <p14:tracePt t="138210" x="1328738" y="4014788"/>
          <p14:tracePt t="138227" x="1314450" y="4000500"/>
          <p14:tracePt t="138244" x="1308100" y="3994150"/>
          <p14:tracePt t="138363" x="1400175" y="3994150"/>
          <p14:tracePt t="138371" x="1457325" y="3994150"/>
          <p14:tracePt t="138375" x="1508125" y="3994150"/>
          <p14:tracePt t="138378" x="1579563" y="4000500"/>
          <p14:tracePt t="138392" x="1693863" y="4014788"/>
          <p14:tracePt t="138409" x="1779588" y="4022725"/>
          <p14:tracePt t="138409" x="1828800" y="4022725"/>
          <p14:tracePt t="138427" x="1943100" y="4043363"/>
          <p14:tracePt t="138443" x="2057400" y="4071938"/>
          <p14:tracePt t="138460" x="2214563" y="4071938"/>
          <p14:tracePt t="138476" x="2351088" y="4071938"/>
          <p14:tracePt t="138494" x="2465388" y="4100513"/>
          <p14:tracePt t="138508" x="2557463" y="4100513"/>
          <p14:tracePt t="138526" x="2657475" y="4100513"/>
          <p14:tracePt t="138543" x="2728913" y="4100513"/>
          <p14:tracePt t="138559" x="2794000" y="4100513"/>
          <p14:tracePt t="138576" x="2836863" y="4100513"/>
          <p14:tracePt t="138592" x="2851150" y="4100513"/>
          <p14:tracePt t="138610" x="2922588" y="4100513"/>
          <p14:tracePt t="138625" x="3100388" y="4100513"/>
          <p14:tracePt t="138643" x="3222625" y="4100513"/>
          <p14:tracePt t="138658" x="3328988" y="4100513"/>
          <p14:tracePt t="138676" x="3422650" y="4100513"/>
          <p14:tracePt t="138692" x="3465513" y="4100513"/>
          <p14:tracePt t="138710" x="3508375" y="4100513"/>
          <p14:tracePt t="138726" x="3543300" y="4100513"/>
          <p14:tracePt t="138742" x="3571875" y="4100513"/>
          <p14:tracePt t="138759" x="3636963" y="4100513"/>
          <p14:tracePt t="138776" x="3708400" y="4100513"/>
          <p14:tracePt t="138793" x="3794125" y="4100513"/>
          <p14:tracePt t="138809" x="3886200" y="4100513"/>
          <p14:tracePt t="138825" x="3979863" y="4100513"/>
          <p14:tracePt t="138843" x="4022725" y="4100513"/>
          <p14:tracePt t="138859" x="4065588" y="4114800"/>
          <p14:tracePt t="138875" x="4122738" y="4114800"/>
          <p14:tracePt t="138892" x="4200525" y="4114800"/>
          <p14:tracePt t="138908" x="4243388" y="4114800"/>
          <p14:tracePt t="138925" x="4286250" y="4114800"/>
          <p14:tracePt t="138943" x="4343400" y="4114800"/>
          <p14:tracePt t="138958" x="4422775" y="4122738"/>
          <p14:tracePt t="138976" x="4586288" y="4151313"/>
          <p14:tracePt t="138992" x="4708525" y="4171950"/>
          <p14:tracePt t="139009" x="4857750" y="4222750"/>
          <p14:tracePt t="139024" x="4986338" y="4243388"/>
          <p14:tracePt t="139042" x="5114925" y="4279900"/>
          <p14:tracePt t="139059" x="5194300" y="4279900"/>
          <p14:tracePt t="139075" x="5251450" y="4279900"/>
          <p14:tracePt t="139092" x="5337175" y="4279900"/>
          <p14:tracePt t="139108" x="5429250" y="4279900"/>
          <p14:tracePt t="139125" x="5565775" y="4279900"/>
          <p14:tracePt t="139141" x="5743575" y="4279900"/>
          <p14:tracePt t="139158" x="5865813" y="4279900"/>
          <p14:tracePt t="139175" x="5929313" y="4279900"/>
          <p14:tracePt t="139192" x="5972175" y="4279900"/>
          <p14:tracePt t="139208" x="6000750" y="4279900"/>
          <p14:tracePt t="139224" x="6065838" y="4279900"/>
          <p14:tracePt t="139243" x="6086475" y="4279900"/>
          <p14:tracePt t="139243" x="6137275" y="4279900"/>
          <p14:tracePt t="139258" x="6237288" y="4279900"/>
          <p14:tracePt t="139276" x="6315075" y="4279900"/>
          <p14:tracePt t="139292" x="6372225" y="4279900"/>
          <p14:tracePt t="139308" x="6400800" y="4279900"/>
          <p14:tracePt t="139325" x="6423025" y="4279900"/>
          <p14:tracePt t="139342" x="6443663" y="4279900"/>
          <p14:tracePt t="139358" x="6508750" y="4279900"/>
          <p14:tracePt t="139374" x="6600825" y="4279900"/>
          <p14:tracePt t="139391" x="6651625" y="4279900"/>
          <p14:tracePt t="139408" x="6686550" y="4279900"/>
          <p14:tracePt t="139425" x="6694488" y="4279900"/>
          <p14:tracePt t="139441" x="6723063" y="4279900"/>
          <p14:tracePt t="139459" x="6751638" y="4279900"/>
          <p14:tracePt t="139475" x="6772275" y="4279900"/>
          <p14:tracePt t="139493" x="6780213" y="4279900"/>
          <p14:tracePt t="139538" x="6794500" y="4279900"/>
          <p14:tracePt t="139546" x="6800850" y="4279900"/>
          <p14:tracePt t="139555" x="6808788" y="4279900"/>
          <p14:tracePt t="139723" x="6794500" y="4279900"/>
          <p14:tracePt t="139740" x="6780213" y="4279900"/>
          <p14:tracePt t="139744" x="6765925" y="4279900"/>
          <p14:tracePt t="139758" x="6737350" y="4279900"/>
          <p14:tracePt t="139774" x="6694488" y="4279900"/>
          <p14:tracePt t="139791" x="6672263" y="4279900"/>
          <p14:tracePt t="139807" x="6637338" y="4279900"/>
          <p14:tracePt t="139824" x="6608763" y="4279900"/>
          <p14:tracePt t="139841" x="6594475" y="4279900"/>
          <p14:tracePt t="139857" x="6572250" y="4279900"/>
          <p14:tracePt t="139857" x="6551613" y="4279900"/>
          <p14:tracePt t="139875" x="6465888" y="4279900"/>
          <p14:tracePt t="139891" x="6308725" y="4279900"/>
          <p14:tracePt t="139907" x="6165850" y="4279900"/>
          <p14:tracePt t="139924" x="6029325" y="4279900"/>
          <p14:tracePt t="139941" x="5886450" y="4279900"/>
          <p14:tracePt t="139957" x="5829300" y="4279900"/>
          <p14:tracePt t="139974" x="5780088" y="4279900"/>
          <p14:tracePt t="139990" x="5737225" y="4279900"/>
          <p14:tracePt t="140007" x="5686425" y="4279900"/>
          <p14:tracePt t="140024" x="5637213" y="4279900"/>
          <p14:tracePt t="140040" x="5543550" y="4279900"/>
          <p14:tracePt t="140058" x="5437188" y="4279900"/>
          <p14:tracePt t="140073" x="5294313" y="4279900"/>
          <p14:tracePt t="140091" x="5172075" y="4279900"/>
          <p14:tracePt t="140107" x="5065713" y="4279900"/>
          <p14:tracePt t="140124" x="4957763" y="4279900"/>
          <p14:tracePt t="140140" x="4857750" y="4279900"/>
          <p14:tracePt t="140157" x="4779963" y="4279900"/>
          <p14:tracePt t="140173" x="4708525" y="4279900"/>
          <p14:tracePt t="140190" x="4629150" y="4279900"/>
          <p14:tracePt t="140206" x="4586288" y="4279900"/>
          <p14:tracePt t="140224" x="4529138" y="4279900"/>
          <p14:tracePt t="140240" x="4479925" y="4279900"/>
          <p14:tracePt t="140256" x="4414838" y="4279900"/>
          <p14:tracePt t="140256" x="4386263" y="4279900"/>
          <p14:tracePt t="140274" x="4357688" y="4279900"/>
          <p14:tracePt t="140291" x="4286250" y="4279900"/>
          <p14:tracePt t="140307" x="4251325" y="4279900"/>
          <p14:tracePt t="140323" x="4229100" y="4279900"/>
          <p14:tracePt t="140340" x="4186238" y="4279900"/>
          <p14:tracePt t="140357" x="4129088" y="4279900"/>
          <p14:tracePt t="140372" x="4051300" y="4279900"/>
          <p14:tracePt t="140389" x="3971925" y="4279900"/>
          <p14:tracePt t="140406" x="3871913" y="4279900"/>
          <p14:tracePt t="140423" x="3751263" y="4279900"/>
          <p14:tracePt t="140440" x="3643313" y="4279900"/>
          <p14:tracePt t="140456" x="3551238" y="4279900"/>
          <p14:tracePt t="140472" x="3394075" y="4279900"/>
          <p14:tracePt t="140491" x="3286125" y="4279900"/>
          <p14:tracePt t="140507" x="3179763" y="4279900"/>
          <p14:tracePt t="140523" x="3065463" y="4279900"/>
          <p14:tracePt t="140540" x="2979738" y="4279900"/>
          <p14:tracePt t="140556" x="2857500" y="4279900"/>
          <p14:tracePt t="140574" x="2765425" y="4279900"/>
          <p14:tracePt t="140589" x="2657475" y="4286250"/>
          <p14:tracePt t="140607" x="2614613" y="4286250"/>
          <p14:tracePt t="140623" x="2565400" y="4286250"/>
          <p14:tracePt t="140640" x="2528888" y="4286250"/>
          <p14:tracePt t="140655" x="2500313" y="4286250"/>
          <p14:tracePt t="140672" x="2443163" y="4286250"/>
          <p14:tracePt t="140672" x="2414588" y="4286250"/>
          <p14:tracePt t="140690" x="2386013" y="4286250"/>
          <p14:tracePt t="140706" x="2293938" y="4286250"/>
          <p14:tracePt t="140724" x="2251075" y="4286250"/>
          <p14:tracePt t="140739" x="2208213" y="4286250"/>
          <p14:tracePt t="140756" x="2171700" y="4286250"/>
          <p14:tracePt t="140772" x="2143125" y="4286250"/>
          <p14:tracePt t="140790" x="2071688" y="4286250"/>
          <p14:tracePt t="140806" x="1985963" y="4286250"/>
          <p14:tracePt t="140822" x="1857375" y="4271963"/>
          <p14:tracePt t="140839" x="1700213" y="4257675"/>
          <p14:tracePt t="140856" x="1571625" y="4251325"/>
          <p14:tracePt t="140873" x="1493838" y="4229100"/>
          <p14:tracePt t="140889" x="1465263" y="4229100"/>
          <p14:tracePt t="140889" x="1450975" y="4229100"/>
          <p14:tracePt t="141019" x="1443038" y="4229100"/>
          <p14:tracePt t="141050" x="1436688" y="4229100"/>
          <p14:tracePt t="141571" x="1450975" y="4222750"/>
          <p14:tracePt t="141579" x="1528763" y="4222750"/>
          <p14:tracePt t="141586" x="1614488" y="4222750"/>
          <p14:tracePt t="141594" x="1800225" y="4222750"/>
          <p14:tracePt t="141605" x="2008188" y="4222750"/>
          <p14:tracePt t="141621" x="2265363" y="4243388"/>
          <p14:tracePt t="141637" x="2557463" y="4271963"/>
          <p14:tracePt t="141654" x="2836863" y="4308475"/>
          <p14:tracePt t="141671" x="3114675" y="4365625"/>
          <p14:tracePt t="141688" x="3379788" y="4394200"/>
          <p14:tracePt t="141704" x="3671888" y="4437063"/>
          <p14:tracePt t="141721" x="3943350" y="4437063"/>
          <p14:tracePt t="141738" x="4200525" y="4437063"/>
          <p14:tracePt t="141755" x="4294188" y="4437063"/>
          <p14:tracePt t="141770" x="4329113" y="4437063"/>
          <p14:tracePt t="141788" x="4371975" y="4437063"/>
          <p14:tracePt t="141804" x="4451350" y="4437063"/>
          <p14:tracePt t="141822" x="4565650" y="4437063"/>
          <p14:tracePt t="141838" x="4722813" y="4437063"/>
          <p14:tracePt t="141855" x="4879975" y="4437063"/>
          <p14:tracePt t="141874" x="4972050" y="4437063"/>
          <p14:tracePt t="141888" x="5029200" y="4437063"/>
          <p14:tracePt t="141904" x="5057775" y="4437063"/>
          <p14:tracePt t="141921" x="5080000" y="4437063"/>
          <p14:tracePt t="141937" x="5200650" y="4437063"/>
          <p14:tracePt t="141954" x="5280025" y="4437063"/>
          <p14:tracePt t="141971" x="5365750" y="4437063"/>
          <p14:tracePt t="141987" x="5457825" y="4437063"/>
          <p14:tracePt t="142003" x="5565775" y="4437063"/>
          <p14:tracePt t="142021" x="5629275" y="4437063"/>
          <p14:tracePt t="142037" x="5672138" y="4437063"/>
          <p14:tracePt t="142055" x="5708650" y="4437063"/>
          <p14:tracePt t="142071" x="5743575" y="4437063"/>
          <p14:tracePt t="142087" x="5786438" y="4437063"/>
          <p14:tracePt t="142104" x="5815013" y="4437063"/>
          <p14:tracePt t="142121" x="5837238" y="4437063"/>
          <p14:tracePt t="142137" x="5900738" y="4437063"/>
          <p14:tracePt t="142154" x="5972175" y="4437063"/>
          <p14:tracePt t="142171" x="6015038" y="4437063"/>
          <p14:tracePt t="142187" x="6086475" y="4437063"/>
          <p14:tracePt t="142204" x="6129338" y="4437063"/>
          <p14:tracePt t="142220" x="6151563" y="4437063"/>
          <p14:tracePt t="142237" x="6172200" y="4437063"/>
          <p14:tracePt t="142254" x="6186488" y="4437063"/>
          <p14:tracePt t="142271" x="6229350" y="4437063"/>
          <p14:tracePt t="142287" x="6294438" y="4437063"/>
          <p14:tracePt t="142303" x="6372225" y="4437063"/>
          <p14:tracePt t="142320" x="6451600" y="4437063"/>
          <p14:tracePt t="142337" x="6508750" y="4437063"/>
          <p14:tracePt t="142337" x="6537325" y="4437063"/>
          <p14:tracePt t="142355" x="6565900" y="4422775"/>
          <p14:tracePt t="142371" x="6637338" y="4414838"/>
          <p14:tracePt t="142388" x="6700838" y="4408488"/>
          <p14:tracePt t="142404" x="6737350" y="4394200"/>
          <p14:tracePt t="142421" x="6780213" y="4394200"/>
          <p14:tracePt t="142437" x="6815138" y="4386263"/>
          <p14:tracePt t="142454" x="6858000" y="4379913"/>
          <p14:tracePt t="142470" x="6886575" y="4379913"/>
          <p14:tracePt t="142487" x="6929438" y="4379913"/>
          <p14:tracePt t="142504" x="6980238" y="4379913"/>
          <p14:tracePt t="142519" x="7037388" y="4394200"/>
          <p14:tracePt t="142537" x="7080250" y="4400550"/>
          <p14:tracePt t="142553" x="7115175" y="4408488"/>
          <p14:tracePt t="142553" x="7129463" y="4422775"/>
          <p14:tracePt t="142571" x="7158038" y="4422775"/>
          <p14:tracePt t="142587" x="7172325" y="4437063"/>
          <p14:tracePt t="142666" x="7180263" y="4437063"/>
          <p14:tracePt t="142674" x="7194550" y="4437063"/>
          <p14:tracePt t="142677" x="7200900" y="4437063"/>
          <p14:tracePt t="142686" x="7243763" y="4422775"/>
          <p14:tracePt t="142703" x="7315200" y="4414838"/>
          <p14:tracePt t="142721" x="7408863" y="4394200"/>
          <p14:tracePt t="142737" x="7466013" y="4386263"/>
          <p14:tracePt t="142753" x="7543800" y="4371975"/>
          <p14:tracePt t="142769" x="7600950" y="4365625"/>
          <p14:tracePt t="142786" x="7651750" y="4337050"/>
          <p14:tracePt t="142803" x="7672388" y="4322763"/>
          <p14:tracePt t="142820" x="7686675" y="4308475"/>
          <p14:tracePt t="142836" x="7694613" y="4300538"/>
          <p14:tracePt t="142853" x="7700963" y="4286250"/>
          <p14:tracePt t="142955" x="7686675" y="4286250"/>
          <p14:tracePt t="142965" x="7666038" y="4286250"/>
          <p14:tracePt t="142971" x="7637463" y="4286250"/>
          <p14:tracePt t="142977" x="7615238" y="4286250"/>
          <p14:tracePt t="142986" x="7423150" y="4286250"/>
          <p14:tracePt t="143003" x="7000875" y="4286250"/>
          <p14:tracePt t="143019" x="6572250" y="4286250"/>
          <p14:tracePt t="143036" x="6215063" y="4286250"/>
          <p14:tracePt t="143054" x="5908675" y="4286250"/>
          <p14:tracePt t="143069" x="5657850" y="4286250"/>
          <p14:tracePt t="143086" x="5480050" y="4286250"/>
          <p14:tracePt t="143103" x="5414963" y="4286250"/>
          <p14:tracePt t="143119" x="5365750" y="4286250"/>
          <p14:tracePt t="143136" x="5322888" y="4286250"/>
          <p14:tracePt t="143153" x="5214938" y="4308475"/>
          <p14:tracePt t="143153" x="5157788" y="4322763"/>
          <p14:tracePt t="143171" x="5057775" y="4322763"/>
          <p14:tracePt t="143186" x="4743450" y="4371975"/>
          <p14:tracePt t="143203" x="4586288" y="4386263"/>
          <p14:tracePt t="143219" x="4429125" y="4386263"/>
          <p14:tracePt t="143236" x="4322763" y="4400550"/>
          <p14:tracePt t="143252" x="4208463" y="4408488"/>
          <p14:tracePt t="143269" x="4094163" y="4443413"/>
          <p14:tracePt t="143286" x="3937000" y="4457700"/>
          <p14:tracePt t="143301" x="3757613" y="4494213"/>
          <p14:tracePt t="143320" x="3579813" y="4522788"/>
          <p14:tracePt t="143336" x="3422650" y="4557713"/>
          <p14:tracePt t="143353" x="3279775" y="4572000"/>
          <p14:tracePt t="143370" x="3186113" y="4579938"/>
          <p14:tracePt t="143386" x="3065463" y="4579938"/>
          <p14:tracePt t="143403" x="2965450" y="4579938"/>
          <p14:tracePt t="143420" x="2822575" y="4579938"/>
          <p14:tracePt t="143436" x="2665413" y="4579938"/>
          <p14:tracePt t="143452" x="2443163" y="4579938"/>
          <p14:tracePt t="143469" x="2222500" y="4579938"/>
          <p14:tracePt t="143486" x="2000250" y="4579938"/>
          <p14:tracePt t="143503" x="1771650" y="4579938"/>
          <p14:tracePt t="143519" x="1600200" y="4579938"/>
          <p14:tracePt t="143536" x="1514475" y="4579938"/>
          <p14:tracePt t="143552" x="1479550" y="4579938"/>
          <p14:tracePt t="143569" x="1471613" y="4579938"/>
          <p14:tracePt t="143585" x="1450975" y="4579938"/>
          <p14:tracePt t="143603" x="1408113" y="4579938"/>
          <p14:tracePt t="143619" x="1371600" y="4572000"/>
          <p14:tracePt t="143636" x="1328738" y="4572000"/>
          <p14:tracePt t="143652" x="1308100" y="4557713"/>
          <p14:tracePt t="143669" x="1279525" y="4557713"/>
          <p14:tracePt t="143686" x="1271588" y="4551363"/>
          <p14:tracePt t="143810" x="1265238" y="4543425"/>
          <p14:tracePt t="143859" x="1279525" y="4529138"/>
          <p14:tracePt t="143874" x="1285875" y="4529138"/>
          <p14:tracePt t="143882" x="1293813" y="4529138"/>
          <p14:tracePt t="143890" x="1308100" y="4522788"/>
          <p14:tracePt t="143901" x="1322388" y="4522788"/>
          <p14:tracePt t="143918" x="1328738" y="4522788"/>
          <p14:tracePt t="143934" x="1343025" y="4514850"/>
          <p14:tracePt t="143978" x="1350963" y="4514850"/>
          <p14:tracePt t="144034" x="1357313" y="4514850"/>
          <p14:tracePt t="144299" x="1365250" y="4514850"/>
          <p14:tracePt t="144311" x="1379538" y="4514850"/>
          <p14:tracePt t="144354" x="1393825" y="4514850"/>
          <p14:tracePt t="145130" x="1400175" y="4514850"/>
          <p14:tracePt t="145170" x="1408113" y="4508500"/>
          <p14:tracePt t="146075" x="1422400" y="4508500"/>
          <p14:tracePt t="146082" x="1450975" y="4508500"/>
          <p14:tracePt t="146088" x="1479550" y="4508500"/>
          <p14:tracePt t="146148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71232"/>
            <a:ext cx="8281987" cy="646331"/>
          </a:xfrm>
        </p:spPr>
        <p:txBody>
          <a:bodyPr/>
          <a:lstStyle/>
          <a:p>
            <a:r>
              <a:rPr lang="en-AU" sz="3600" dirty="0"/>
              <a:t>Multiple Issue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015247" y="1761930"/>
            <a:ext cx="389080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Multiple Issue and Static Scheduling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553" y="1628800"/>
            <a:ext cx="8460432" cy="353722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146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921"/>
    </mc:Choice>
    <mc:Fallback>
      <p:transition spd="slow" advTm="324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057" x="2465388" y="2928938"/>
          <p14:tracePt t="15251" x="2471738" y="2922588"/>
          <p14:tracePt t="15283" x="2479675" y="2922588"/>
          <p14:tracePt t="15299" x="2486025" y="2922588"/>
          <p14:tracePt t="15331" x="2493963" y="2922588"/>
          <p14:tracePt t="15346" x="2508250" y="2914650"/>
          <p14:tracePt t="15355" x="2514600" y="2914650"/>
          <p14:tracePt t="16152" x="2493963" y="2914650"/>
          <p14:tracePt t="16171" x="2443163" y="2914650"/>
          <p14:tracePt t="16179" x="2414588" y="2914650"/>
          <p14:tracePt t="16187" x="2386013" y="2914650"/>
          <p14:tracePt t="16195" x="2343150" y="2914650"/>
          <p14:tracePt t="16201" x="2286000" y="2894013"/>
          <p14:tracePt t="16218" x="2243138" y="2871788"/>
          <p14:tracePt t="16235" x="2200275" y="2843213"/>
          <p14:tracePt t="16252" x="2193925" y="2836863"/>
          <p14:tracePt t="16299" x="2185988" y="2828925"/>
          <p14:tracePt t="16691" x="2185988" y="2822575"/>
          <p14:tracePt t="16699" x="2185988" y="2808288"/>
          <p14:tracePt t="16707" x="2165350" y="2779713"/>
          <p14:tracePt t="16718" x="2157413" y="2765425"/>
          <p14:tracePt t="16891" x="2165350" y="2765425"/>
          <p14:tracePt t="16899" x="2208213" y="2779713"/>
          <p14:tracePt t="16905" x="2214563" y="2786063"/>
          <p14:tracePt t="16918" x="2243138" y="2786063"/>
          <p14:tracePt t="16933" x="2257425" y="2786063"/>
          <p14:tracePt t="16977" x="2265363" y="2786063"/>
          <p14:tracePt t="16987" x="2286000" y="2794000"/>
          <p14:tracePt t="16995" x="2308225" y="2822575"/>
          <p14:tracePt t="17003" x="2351088" y="2843213"/>
          <p14:tracePt t="17017" x="2422525" y="2843213"/>
          <p14:tracePt t="17033" x="2436813" y="2843213"/>
          <p14:tracePt t="17090" x="2428875" y="2851150"/>
          <p14:tracePt t="17098" x="2393950" y="2879725"/>
          <p14:tracePt t="17107" x="2386013" y="2879725"/>
          <p14:tracePt t="17651" x="2379663" y="2879725"/>
          <p14:tracePt t="17667" x="2379663" y="2871788"/>
          <p14:tracePt t="17675" x="2379663" y="2865438"/>
          <p14:tracePt t="17684" x="2393950" y="2843213"/>
          <p14:tracePt t="17700" x="2408238" y="2808288"/>
          <p14:tracePt t="17715" x="2428875" y="2779713"/>
          <p14:tracePt t="17732" x="2451100" y="2736850"/>
          <p14:tracePt t="17749" x="2451100" y="2693988"/>
          <p14:tracePt t="17766" x="2451100" y="2657475"/>
          <p14:tracePt t="17783" x="2451100" y="2643188"/>
          <p14:tracePt t="17799" x="2451100" y="2622550"/>
          <p14:tracePt t="17815" x="2422525" y="2600325"/>
          <p14:tracePt t="17833" x="2371725" y="2579688"/>
          <p14:tracePt t="17848" x="2351088" y="2579688"/>
          <p14:tracePt t="17866" x="2322513" y="2565400"/>
          <p14:tracePt t="17866" x="2300288" y="2565400"/>
          <p14:tracePt t="17884" x="2279650" y="2557463"/>
          <p14:tracePt t="17899" x="2257425" y="2551113"/>
          <p14:tracePt t="17915" x="2243138" y="2551113"/>
          <p14:tracePt t="17932" x="2214563" y="2551113"/>
          <p14:tracePt t="17949" x="2200275" y="2551113"/>
          <p14:tracePt t="17966" x="2151063" y="2528888"/>
          <p14:tracePt t="17983" x="2122488" y="2528888"/>
          <p14:tracePt t="17999" x="2071688" y="2528888"/>
          <p14:tracePt t="18016" x="2008188" y="2528888"/>
          <p14:tracePt t="18032" x="1971675" y="2528888"/>
          <p14:tracePt t="18048" x="1957388" y="2528888"/>
          <p14:tracePt t="18066" x="1951038" y="2528888"/>
          <p14:tracePt t="18082" x="1928813" y="2528888"/>
          <p14:tracePt t="18100" x="1914525" y="2528888"/>
          <p14:tracePt t="18156" x="1908175" y="2528888"/>
          <p14:tracePt t="18194" x="1885950" y="2528888"/>
          <p14:tracePt t="18200" x="1871663" y="2528888"/>
          <p14:tracePt t="18205" x="1843088" y="2528888"/>
          <p14:tracePt t="18499" x="1843088" y="2522538"/>
          <p14:tracePt t="18804" x="1836738" y="2522538"/>
          <p14:tracePt t="18812" x="1757363" y="2551113"/>
          <p14:tracePt t="18820" x="1714500" y="2557463"/>
          <p14:tracePt t="18832" x="1685925" y="2579688"/>
          <p14:tracePt t="18835" x="1628775" y="2579688"/>
          <p14:tracePt t="18848" x="1614488" y="2586038"/>
          <p14:tracePt t="18865" x="1600200" y="2586038"/>
          <p14:tracePt t="19060" x="1593850" y="2586038"/>
          <p14:tracePt t="19076" x="1585913" y="2586038"/>
          <p14:tracePt t="19092" x="1579563" y="2586038"/>
          <p14:tracePt t="19100" x="1565275" y="2593975"/>
          <p14:tracePt t="19100" x="1557338" y="2593975"/>
          <p14:tracePt t="19115" x="1508125" y="2593975"/>
          <p14:tracePt t="19133" x="1471613" y="2593975"/>
          <p14:tracePt t="19149" x="1457325" y="2593975"/>
          <p14:tracePt t="19165" x="1422400" y="2586038"/>
          <p14:tracePt t="19182" x="1400175" y="2586038"/>
          <p14:tracePt t="19199" x="1357313" y="2571750"/>
          <p14:tracePt t="19216" x="1285875" y="2565400"/>
          <p14:tracePt t="19231" x="1250950" y="2557463"/>
          <p14:tracePt t="19249" x="1236663" y="2543175"/>
          <p14:tracePt t="19265" x="1214438" y="2543175"/>
          <p14:tracePt t="19282" x="1208088" y="2536825"/>
          <p14:tracePt t="19297" x="1171575" y="2528888"/>
          <p14:tracePt t="19315" x="1128713" y="2508250"/>
          <p14:tracePt t="19315" x="1122363" y="2500313"/>
          <p14:tracePt t="19332" x="1042988" y="2500313"/>
          <p14:tracePt t="19347" x="985838" y="2500313"/>
          <p14:tracePt t="19365" x="936625" y="2493963"/>
          <p14:tracePt t="19381" x="908050" y="2493963"/>
          <p14:tracePt t="19398" x="865188" y="2493963"/>
          <p14:tracePt t="19414" x="800100" y="2493963"/>
          <p14:tracePt t="19431" x="757238" y="2493963"/>
          <p14:tracePt t="19448" x="685800" y="2508250"/>
          <p14:tracePt t="19464" x="671513" y="2508250"/>
          <p14:tracePt t="19540" x="665163" y="2508250"/>
          <p14:tracePt t="19548" x="650875" y="2508250"/>
          <p14:tracePt t="19566" x="642938" y="2508250"/>
          <p14:tracePt t="19577" x="636588" y="2508250"/>
          <p14:tracePt t="19580" x="622300" y="2514600"/>
          <p14:tracePt t="19598" x="614363" y="2514600"/>
          <p14:tracePt t="19641" x="608013" y="2514600"/>
          <p14:tracePt t="19700" x="600075" y="2514600"/>
          <p14:tracePt t="19756" x="593725" y="2514600"/>
          <p14:tracePt t="19762" x="585788" y="2522538"/>
          <p14:tracePt t="19836" x="571500" y="2522538"/>
          <p14:tracePt t="19838" x="565150" y="2522538"/>
          <p14:tracePt t="19847" x="522288" y="2522538"/>
          <p14:tracePt t="19864" x="485775" y="2522538"/>
          <p14:tracePt t="19881" x="471488" y="2500313"/>
          <p14:tracePt t="19897" x="457200" y="2493963"/>
          <p14:tracePt t="19914" x="450850" y="2486025"/>
          <p14:tracePt t="19930" x="428625" y="2479675"/>
          <p14:tracePt t="19947" x="400050" y="2451100"/>
          <p14:tracePt t="19965" x="379413" y="2443163"/>
          <p14:tracePt t="20012" x="371475" y="2443163"/>
          <p14:tracePt t="20044" x="365125" y="2443163"/>
          <p14:tracePt t="20051" x="357188" y="2436813"/>
          <p14:tracePt t="20084" x="350838" y="2428875"/>
          <p14:tracePt t="20092" x="342900" y="2422525"/>
          <p14:tracePt t="20100" x="336550" y="2414588"/>
          <p14:tracePt t="20116" x="328613" y="2408238"/>
          <p14:tracePt t="20156" x="322263" y="2400300"/>
          <p14:tracePt t="20164" x="322263" y="2393950"/>
          <p14:tracePt t="20166" x="314325" y="2386013"/>
          <p14:tracePt t="20212" x="307975" y="2379663"/>
          <p14:tracePt t="20219" x="307975" y="2371725"/>
          <p14:tracePt t="20235" x="293688" y="2357438"/>
          <p14:tracePt t="20243" x="293688" y="2343150"/>
          <p14:tracePt t="20246" x="293688" y="2336800"/>
          <p14:tracePt t="20264" x="293688" y="2314575"/>
          <p14:tracePt t="20280" x="293688" y="2300288"/>
          <p14:tracePt t="20296" x="293688" y="2279650"/>
          <p14:tracePt t="20314" x="293688" y="2265363"/>
          <p14:tracePt t="20331" x="293688" y="2228850"/>
          <p14:tracePt t="20346" x="300038" y="2193925"/>
          <p14:tracePt t="20364" x="314325" y="2171700"/>
          <p14:tracePt t="20380" x="322263" y="2165350"/>
          <p14:tracePt t="20397" x="336550" y="2136775"/>
          <p14:tracePt t="20444" x="357188" y="2128838"/>
          <p14:tracePt t="20452" x="371475" y="2122488"/>
          <p14:tracePt t="20460" x="379413" y="2114550"/>
          <p14:tracePt t="20468" x="407988" y="2108200"/>
          <p14:tracePt t="20480" x="422275" y="2108200"/>
          <p14:tracePt t="20497" x="465138" y="2093913"/>
          <p14:tracePt t="20513" x="500063" y="2085975"/>
          <p14:tracePt t="20530" x="528638" y="2085975"/>
          <p14:tracePt t="20547" x="550863" y="2085975"/>
          <p14:tracePt t="20562" x="579438" y="2071688"/>
          <p14:tracePt t="20581" x="585788" y="2071688"/>
          <p14:tracePt t="20597" x="622300" y="2071688"/>
          <p14:tracePt t="20613" x="657225" y="2071688"/>
          <p14:tracePt t="20630" x="700088" y="2071688"/>
          <p14:tracePt t="20646" x="742950" y="2071688"/>
          <p14:tracePt t="20663" x="793750" y="2071688"/>
          <p14:tracePt t="20679" x="842963" y="2071688"/>
          <p14:tracePt t="20696" x="885825" y="2057400"/>
          <p14:tracePt t="20713" x="922338" y="2057400"/>
          <p14:tracePt t="20730" x="950913" y="2057400"/>
          <p14:tracePt t="20746" x="979488" y="2057400"/>
          <p14:tracePt t="20762" x="1008063" y="2057400"/>
          <p14:tracePt t="20762" x="1036638" y="2057400"/>
          <p14:tracePt t="20780" x="1050925" y="2051050"/>
          <p14:tracePt t="20796" x="1071563" y="2051050"/>
          <p14:tracePt t="20812" x="1085850" y="2051050"/>
          <p14:tracePt t="20830" x="1108075" y="2043113"/>
          <p14:tracePt t="20846" x="1128713" y="2043113"/>
          <p14:tracePt t="20862" x="1157288" y="2043113"/>
          <p14:tracePt t="20880" x="1165225" y="2043113"/>
          <p14:tracePt t="20896" x="1193800" y="2043113"/>
          <p14:tracePt t="20912" x="1228725" y="2043113"/>
          <p14:tracePt t="20929" x="1243013" y="2043113"/>
          <p14:tracePt t="20946" x="1257300" y="2043113"/>
          <p14:tracePt t="20962" x="1271588" y="2071688"/>
          <p14:tracePt t="20962" x="1293813" y="2100263"/>
          <p14:tracePt t="20979" x="1328738" y="2151063"/>
          <p14:tracePt t="20997" x="1350963" y="2208213"/>
          <p14:tracePt t="21012" x="1371600" y="2236788"/>
          <p14:tracePt t="21029" x="1379538" y="2251075"/>
          <p14:tracePt t="21046" x="1379538" y="2265363"/>
          <p14:tracePt t="21063" x="1379538" y="2286000"/>
          <p14:tracePt t="21078" x="1379538" y="2300288"/>
          <p14:tracePt t="21095" x="1379538" y="2322513"/>
          <p14:tracePt t="21113" x="1357313" y="2365375"/>
          <p14:tracePt t="21128" x="1322388" y="2393950"/>
          <p14:tracePt t="21145" x="1279525" y="2422525"/>
          <p14:tracePt t="21161" x="1236663" y="2428875"/>
          <p14:tracePt t="21178" x="1185863" y="2457450"/>
          <p14:tracePt t="21195" x="1136650" y="2457450"/>
          <p14:tracePt t="21213" x="1100138" y="2465388"/>
          <p14:tracePt t="21228" x="1036638" y="2471738"/>
          <p14:tracePt t="21245" x="979488" y="2471738"/>
          <p14:tracePt t="21261" x="914400" y="2486025"/>
          <p14:tracePt t="21278" x="765175" y="2528888"/>
          <p14:tracePt t="21295" x="622300" y="2543175"/>
          <p14:tracePt t="21312" x="550863" y="2571750"/>
          <p14:tracePt t="21329" x="514350" y="2571750"/>
          <p14:tracePt t="21344" x="508000" y="2571750"/>
          <p14:tracePt t="21362" x="493713" y="2586038"/>
          <p14:tracePt t="21396" x="485775" y="2586038"/>
          <p14:tracePt t="21396" x="479425" y="2586038"/>
          <p14:tracePt t="21412" x="457200" y="2586038"/>
          <p14:tracePt t="21428" x="436563" y="2586038"/>
          <p14:tracePt t="21445" x="407988" y="2586038"/>
          <p14:tracePt t="21461" x="379413" y="2586038"/>
          <p14:tracePt t="21479" x="365125" y="2586038"/>
          <p14:tracePt t="21524" x="357188" y="2586038"/>
          <p14:tracePt t="21532" x="322263" y="2579688"/>
          <p14:tracePt t="21540" x="314325" y="2571750"/>
          <p14:tracePt t="21545" x="242888" y="2536825"/>
          <p14:tracePt t="21565" x="236538" y="2522538"/>
          <p14:tracePt t="21578" x="222250" y="2500313"/>
          <p14:tracePt t="21595" x="185738" y="2443163"/>
          <p14:tracePt t="21612" x="179388" y="2428875"/>
          <p14:tracePt t="21627" x="179388" y="2408238"/>
          <p14:tracePt t="21645" x="179388" y="2386013"/>
          <p14:tracePt t="21663" x="179388" y="2365375"/>
          <p14:tracePt t="21677" x="179388" y="2357438"/>
          <p14:tracePt t="21695" x="179388" y="2351088"/>
          <p14:tracePt t="21711" x="185738" y="2328863"/>
          <p14:tracePt t="21728" x="193675" y="2322513"/>
          <p14:tracePt t="21745" x="207963" y="2314575"/>
          <p14:tracePt t="21762" x="228600" y="2308225"/>
          <p14:tracePt t="21778" x="236538" y="2308225"/>
          <p14:tracePt t="21795" x="250825" y="2286000"/>
          <p14:tracePt t="21795" x="257175" y="2286000"/>
          <p14:tracePt t="21811" x="285750" y="2286000"/>
          <p14:tracePt t="21828" x="314325" y="2286000"/>
          <p14:tracePt t="21846" x="371475" y="2286000"/>
          <p14:tracePt t="21861" x="400050" y="2286000"/>
          <p14:tracePt t="21878" x="457200" y="2286000"/>
          <p14:tracePt t="21894" x="493713" y="2286000"/>
          <p14:tracePt t="21910" x="522288" y="2286000"/>
          <p14:tracePt t="21927" x="536575" y="2286000"/>
          <p14:tracePt t="21944" x="550863" y="2286000"/>
          <p14:tracePt t="21961" x="557213" y="2286000"/>
          <p14:tracePt t="21994" x="565150" y="2286000"/>
          <p14:tracePt t="21995" x="593725" y="2286000"/>
          <p14:tracePt t="22011" x="600075" y="2286000"/>
          <p14:tracePt t="22068" x="608013" y="2286000"/>
          <p14:tracePt t="22076" x="614363" y="2286000"/>
          <p14:tracePt t="22092" x="628650" y="2286000"/>
          <p14:tracePt t="22102" x="636588" y="2286000"/>
          <p14:tracePt t="22110" x="642938" y="2286000"/>
          <p14:tracePt t="22127" x="665163" y="2286000"/>
          <p14:tracePt t="22143" x="671513" y="2286000"/>
          <p14:tracePt t="22160" x="685800" y="2286000"/>
          <p14:tracePt t="22177" x="722313" y="2286000"/>
          <p14:tracePt t="22194" x="779463" y="2286000"/>
          <p14:tracePt t="22210" x="822325" y="2286000"/>
          <p14:tracePt t="22210" x="836613" y="2286000"/>
          <p14:tracePt t="22243" x="850900" y="2286000"/>
          <p14:tracePt t="22244" x="857250" y="2286000"/>
          <p14:tracePt t="22260" x="893763" y="2286000"/>
          <p14:tracePt t="22277" x="908050" y="2286000"/>
          <p14:tracePt t="22294" x="914400" y="2286000"/>
          <p14:tracePt t="22310" x="928688" y="2286000"/>
          <p14:tracePt t="22327" x="936625" y="2293938"/>
          <p14:tracePt t="22342" x="957263" y="2293938"/>
          <p14:tracePt t="22359" x="979488" y="2308225"/>
          <p14:tracePt t="22395" x="985838" y="2314575"/>
          <p14:tracePt t="22398" x="1000125" y="2328863"/>
          <p14:tracePt t="22431" x="1008063" y="2336800"/>
          <p14:tracePt t="22436" x="1014413" y="2343150"/>
          <p14:tracePt t="22445" x="1022350" y="2365375"/>
          <p14:tracePt t="22461" x="1042988" y="2408238"/>
          <p14:tracePt t="22493" x="1042988" y="2414588"/>
          <p14:tracePt t="22494" x="1050925" y="2436813"/>
          <p14:tracePt t="22511" x="1050925" y="2457450"/>
          <p14:tracePt t="22526" x="1050925" y="2471738"/>
          <p14:tracePt t="22544" x="1050925" y="2486025"/>
          <p14:tracePt t="22559" x="1050925" y="2508250"/>
          <p14:tracePt t="22576" x="1050925" y="2514600"/>
          <p14:tracePt t="22593" x="1050925" y="2522538"/>
          <p14:tracePt t="22609" x="1050925" y="2528888"/>
          <p14:tracePt t="22625" x="1050925" y="2543175"/>
          <p14:tracePt t="22644" x="1036638" y="2571750"/>
          <p14:tracePt t="22700" x="1028700" y="2579688"/>
          <p14:tracePt t="22732" x="1014413" y="2579688"/>
          <p14:tracePt t="22740" x="1000125" y="2593975"/>
          <p14:tracePt t="22756" x="993775" y="2593975"/>
          <p14:tracePt t="22764" x="971550" y="2608263"/>
          <p14:tracePt t="22769" x="965200" y="2608263"/>
          <p14:tracePt t="22776" x="957263" y="2608263"/>
          <p14:tracePt t="22793" x="936625" y="2608263"/>
          <p14:tracePt t="22810" x="922338" y="2608263"/>
          <p14:tracePt t="22826" x="900113" y="2614613"/>
          <p14:tracePt t="22843" x="885825" y="2614613"/>
          <p14:tracePt t="22859" x="871538" y="2614613"/>
          <p14:tracePt t="22876" x="842963" y="2614613"/>
          <p14:tracePt t="22893" x="822325" y="2614613"/>
          <p14:tracePt t="22909" x="808038" y="2614613"/>
          <p14:tracePt t="22926" x="771525" y="2614613"/>
          <p14:tracePt t="22942" x="757238" y="2614613"/>
          <p14:tracePt t="22958" x="728663" y="2614613"/>
          <p14:tracePt t="22975" x="708025" y="2614613"/>
          <p14:tracePt t="22992" x="700088" y="2614613"/>
          <p14:tracePt t="23008" x="679450" y="2614613"/>
          <p14:tracePt t="23025" x="665163" y="2614613"/>
          <p14:tracePt t="23042" x="657225" y="2614613"/>
          <p14:tracePt t="23059" x="650875" y="2614613"/>
          <p14:tracePt t="23075" x="642938" y="2614613"/>
          <p14:tracePt t="23092" x="622300" y="2614613"/>
          <p14:tracePt t="23108" x="593725" y="2614613"/>
          <p14:tracePt t="23124" x="565150" y="2614613"/>
          <p14:tracePt t="23142" x="522288" y="2614613"/>
          <p14:tracePt t="23157" x="457200" y="2600325"/>
          <p14:tracePt t="23174" x="442913" y="2600325"/>
          <p14:tracePt t="23191" x="436563" y="2600325"/>
          <p14:tracePt t="23207" x="400050" y="2600325"/>
          <p14:tracePt t="23226" x="371475" y="2593975"/>
          <p14:tracePt t="23241" x="336550" y="2586038"/>
          <p14:tracePt t="23241" x="328613" y="2579688"/>
          <p14:tracePt t="23275" x="322263" y="2579688"/>
          <p14:tracePt t="23275" x="307975" y="2571750"/>
          <p14:tracePt t="23291" x="293688" y="2557463"/>
          <p14:tracePt t="23308" x="285750" y="2551113"/>
          <p14:tracePt t="23324" x="271463" y="2536825"/>
          <p14:tracePt t="23341" x="265113" y="2536825"/>
          <p14:tracePt t="23358" x="242888" y="2528888"/>
          <p14:tracePt t="23395" x="236538" y="2514600"/>
          <p14:tracePt t="23400" x="228600" y="2508250"/>
          <p14:tracePt t="23407" x="228600" y="2479675"/>
          <p14:tracePt t="23424" x="228600" y="2465388"/>
          <p14:tracePt t="23441" x="214313" y="2451100"/>
          <p14:tracePt t="23458" x="214313" y="2436813"/>
          <p14:tracePt t="23458" x="214313" y="2428875"/>
          <p14:tracePt t="23476" x="214313" y="2408238"/>
          <p14:tracePt t="23491" x="214313" y="2393950"/>
          <p14:tracePt t="23507" x="236538" y="2365375"/>
          <p14:tracePt t="23525" x="242888" y="2357438"/>
          <p14:tracePt t="23541" x="279400" y="2351088"/>
          <p14:tracePt t="23558" x="293688" y="2343150"/>
          <p14:tracePt t="23574" x="314325" y="2328863"/>
          <p14:tracePt t="23592" x="328613" y="2328863"/>
          <p14:tracePt t="23608" x="336550" y="2328863"/>
          <p14:tracePt t="23624" x="365125" y="2322513"/>
          <p14:tracePt t="23641" x="379413" y="2322513"/>
          <p14:tracePt t="23658" x="414338" y="2322513"/>
          <p14:tracePt t="23658" x="436563" y="2322513"/>
          <p14:tracePt t="23675" x="450850" y="2314575"/>
          <p14:tracePt t="23691" x="485775" y="2314575"/>
          <p14:tracePt t="23707" x="514350" y="2314575"/>
          <p14:tracePt t="23724" x="528638" y="2314575"/>
          <p14:tracePt t="23740" x="565150" y="2314575"/>
          <p14:tracePt t="23757" x="593725" y="2314575"/>
          <p14:tracePt t="23774" x="622300" y="2314575"/>
          <p14:tracePt t="23790" x="650875" y="2314575"/>
          <p14:tracePt t="23807" x="685800" y="2314575"/>
          <p14:tracePt t="23823" x="722313" y="2314575"/>
          <p14:tracePt t="23840" x="736600" y="2314575"/>
          <p14:tracePt t="23858" x="757238" y="2314575"/>
          <p14:tracePt t="23899" x="765175" y="2314575"/>
          <p14:tracePt t="23907" x="771525" y="2314575"/>
          <p14:tracePt t="23915" x="779463" y="2314575"/>
          <p14:tracePt t="23924" x="814388" y="2314575"/>
          <p14:tracePt t="23940" x="822325" y="2322513"/>
          <p14:tracePt t="23979" x="836613" y="2322513"/>
          <p14:tracePt t="23987" x="842963" y="2328863"/>
          <p14:tracePt t="23995" x="857250" y="2328863"/>
          <p14:tracePt t="24007" x="879475" y="2336800"/>
          <p14:tracePt t="24023" x="885825" y="2343150"/>
          <p14:tracePt t="24041" x="893763" y="2343150"/>
          <p14:tracePt t="24057" x="922338" y="2351088"/>
          <p14:tracePt t="24074" x="936625" y="2357438"/>
          <p14:tracePt t="24090" x="965200" y="2357438"/>
          <p14:tracePt t="24108" x="985838" y="2357438"/>
          <p14:tracePt t="24123" x="1014413" y="2365375"/>
          <p14:tracePt t="24139" x="1050925" y="2365375"/>
          <p14:tracePt t="24156" x="1100138" y="2379663"/>
          <p14:tracePt t="24173" x="1143000" y="2386013"/>
          <p14:tracePt t="24190" x="1179513" y="2408238"/>
          <p14:tracePt t="24206" x="1193800" y="2414588"/>
          <p14:tracePt t="24224" x="1200150" y="2414588"/>
          <p14:tracePt t="24259" x="1208088" y="2414588"/>
          <p14:tracePt t="24267" x="1214438" y="2414588"/>
          <p14:tracePt t="24275" x="1236663" y="2414588"/>
          <p14:tracePt t="24291" x="1243013" y="2422525"/>
          <p14:tracePt t="24330" x="1250950" y="2428875"/>
          <p14:tracePt t="24539" x="1257300" y="2428875"/>
          <p14:tracePt t="25868" x="1271588" y="2428875"/>
          <p14:tracePt t="25884" x="1293813" y="2428875"/>
          <p14:tracePt t="25900" x="1300163" y="2428875"/>
          <p14:tracePt t="25932" x="1314450" y="2428875"/>
          <p14:tracePt t="25940" x="1322388" y="2428875"/>
          <p14:tracePt t="25956" x="1328738" y="2428875"/>
          <p14:tracePt t="25971" x="1350963" y="2428875"/>
          <p14:tracePt t="25973" x="1379538" y="2443163"/>
          <p14:tracePt t="25988" x="1408113" y="2443163"/>
          <p14:tracePt t="26005" x="1428750" y="2443163"/>
          <p14:tracePt t="26021" x="1457325" y="2451100"/>
          <p14:tracePt t="26039" x="1471613" y="2451100"/>
          <p14:tracePt t="26055" x="1485900" y="2451100"/>
          <p14:tracePt t="26072" x="1514475" y="2457450"/>
          <p14:tracePt t="26088" x="1522413" y="2457450"/>
          <p14:tracePt t="26105" x="1557338" y="2457450"/>
          <p14:tracePt t="26122" x="1585913" y="2457450"/>
          <p14:tracePt t="26138" x="1636713" y="2457450"/>
          <p14:tracePt t="26138" x="1651000" y="2457450"/>
          <p14:tracePt t="26157" x="1657350" y="2457450"/>
          <p14:tracePt t="26171" x="1685925" y="2457450"/>
          <p14:tracePt t="26189" x="1722438" y="2457450"/>
          <p14:tracePt t="26205" x="1736725" y="2457450"/>
          <p14:tracePt t="26222" x="1771650" y="2457450"/>
          <p14:tracePt t="26238" x="1800225" y="2457450"/>
          <p14:tracePt t="26255" x="1836738" y="2457450"/>
          <p14:tracePt t="26272" x="1857375" y="2457450"/>
          <p14:tracePt t="26288" x="1900238" y="2457450"/>
          <p14:tracePt t="26305" x="1936750" y="2457450"/>
          <p14:tracePt t="26321" x="1957388" y="2457450"/>
          <p14:tracePt t="26338" x="1965325" y="2457450"/>
          <p14:tracePt t="26355" x="1971675" y="2457450"/>
          <p14:tracePt t="26355" x="1993900" y="2457450"/>
          <p14:tracePt t="26372" x="2008188" y="2457450"/>
          <p14:tracePt t="26388" x="2043113" y="2443163"/>
          <p14:tracePt t="26405" x="2079625" y="2422525"/>
          <p14:tracePt t="26421" x="2108200" y="2400300"/>
          <p14:tracePt t="26438" x="2122488" y="2386013"/>
          <p14:tracePt t="26455" x="2143125" y="2357438"/>
          <p14:tracePt t="26471" x="2151063" y="2343150"/>
          <p14:tracePt t="26488" x="2171700" y="2322513"/>
          <p14:tracePt t="26504" x="2185988" y="2271713"/>
          <p14:tracePt t="26521" x="2193925" y="2236788"/>
          <p14:tracePt t="26537" x="2222500" y="2179638"/>
          <p14:tracePt t="26554" x="2236788" y="2122488"/>
          <p14:tracePt t="26571" x="2243138" y="2093913"/>
          <p14:tracePt t="26587" x="2265363" y="1993900"/>
          <p14:tracePt t="26605" x="2265363" y="1951038"/>
          <p14:tracePt t="26621" x="2271713" y="1900238"/>
          <p14:tracePt t="26639" x="2271713" y="1851025"/>
          <p14:tracePt t="26654" x="2271713" y="1808163"/>
          <p14:tracePt t="26671" x="2271713" y="1765300"/>
          <p14:tracePt t="26687" x="2271713" y="1722438"/>
          <p14:tracePt t="26704" x="2271713" y="1657350"/>
          <p14:tracePt t="26721" x="2271713" y="1614488"/>
          <p14:tracePt t="26737" x="2271713" y="1557338"/>
          <p14:tracePt t="26755" x="2271713" y="1514475"/>
          <p14:tracePt t="26770" x="2271713" y="1479550"/>
          <p14:tracePt t="26770" x="2271713" y="1465263"/>
          <p14:tracePt t="26789" x="2251075" y="1408113"/>
          <p14:tracePt t="26804" x="2222500" y="1357313"/>
          <p14:tracePt t="26821" x="2200275" y="1328738"/>
          <p14:tracePt t="26837" x="2185988" y="1314450"/>
          <p14:tracePt t="26854" x="2171700" y="1308100"/>
          <p14:tracePt t="26871" x="2151063" y="1293813"/>
          <p14:tracePt t="26887" x="2122488" y="1285875"/>
          <p14:tracePt t="26903" x="2085975" y="1271588"/>
          <p14:tracePt t="26921" x="2014538" y="1265238"/>
          <p14:tracePt t="26937" x="1957388" y="1236663"/>
          <p14:tracePt t="26953" x="1900238" y="1228725"/>
          <p14:tracePt t="26972" x="1893888" y="1228725"/>
          <p14:tracePt t="26986" x="1857375" y="1228725"/>
          <p14:tracePt t="27004" x="1822450" y="1214438"/>
          <p14:tracePt t="27020" x="1793875" y="1214438"/>
          <p14:tracePt t="27036" x="1757363" y="1214438"/>
          <p14:tracePt t="27054" x="1714500" y="1214438"/>
          <p14:tracePt t="27069" x="1657350" y="1214438"/>
          <p14:tracePt t="27087" x="1571625" y="1214438"/>
          <p14:tracePt t="27103" x="1500188" y="1222375"/>
          <p14:tracePt t="27121" x="1443038" y="1265238"/>
          <p14:tracePt t="27136" x="1365250" y="1308100"/>
          <p14:tracePt t="27153" x="1322388" y="1350963"/>
          <p14:tracePt t="27170" x="1285875" y="1385888"/>
          <p14:tracePt t="27187" x="1257300" y="1422400"/>
          <p14:tracePt t="27204" x="1228725" y="1465263"/>
          <p14:tracePt t="27220" x="1208088" y="1508125"/>
          <p14:tracePt t="27237" x="1200150" y="1579563"/>
          <p14:tracePt t="27253" x="1171575" y="1657350"/>
          <p14:tracePt t="27270" x="1157288" y="1714500"/>
          <p14:tracePt t="27286" x="1150938" y="1793875"/>
          <p14:tracePt t="27303" x="1150938" y="1871663"/>
          <p14:tracePt t="27319" x="1150938" y="1943100"/>
          <p14:tracePt t="27337" x="1150938" y="2022475"/>
          <p14:tracePt t="27352" x="1150938" y="2114550"/>
          <p14:tracePt t="27370" x="1150938" y="2200275"/>
          <p14:tracePt t="27387" x="1150938" y="2271713"/>
          <p14:tracePt t="27403" x="1150938" y="2379663"/>
          <p14:tracePt t="27421" x="1193800" y="2443163"/>
          <p14:tracePt t="27436" x="1228725" y="2486025"/>
          <p14:tracePt t="27454" x="1265238" y="2514600"/>
          <p14:tracePt t="27470" x="1285875" y="2543175"/>
          <p14:tracePt t="27486" x="1322388" y="2571750"/>
          <p14:tracePt t="27503" x="1343025" y="2586038"/>
          <p14:tracePt t="27520" x="1365250" y="2608263"/>
          <p14:tracePt t="27537" x="1400175" y="2622550"/>
          <p14:tracePt t="27552" x="1436688" y="2636838"/>
          <p14:tracePt t="27570" x="1457325" y="2651125"/>
          <p14:tracePt t="27586" x="1500188" y="2657475"/>
          <p14:tracePt t="27586" x="1543050" y="2665413"/>
          <p14:tracePt t="27604" x="1579563" y="2665413"/>
          <p14:tracePt t="27619" x="1728788" y="2671763"/>
          <p14:tracePt t="27636" x="1828800" y="2671763"/>
          <p14:tracePt t="27653" x="1865313" y="2671763"/>
          <p14:tracePt t="27670" x="1885950" y="2671763"/>
          <p14:tracePt t="27686" x="1900238" y="2665413"/>
          <p14:tracePt t="27740" x="1908175" y="2665413"/>
          <p14:tracePt t="27743" x="1922463" y="2665413"/>
          <p14:tracePt t="27756" x="1951038" y="2665413"/>
          <p14:tracePt t="27764" x="1957388" y="2665413"/>
          <p14:tracePt t="27772" x="1993900" y="2665413"/>
          <p14:tracePt t="27786" x="2014538" y="2665413"/>
          <p14:tracePt t="27802" x="2028825" y="2657475"/>
          <p14:tracePt t="27819" x="2079625" y="2651125"/>
          <p14:tracePt t="27836" x="2114550" y="2622550"/>
          <p14:tracePt t="27852" x="2136775" y="2608263"/>
          <p14:tracePt t="27870" x="2179638" y="2565400"/>
          <p14:tracePt t="27886" x="2236788" y="2493963"/>
          <p14:tracePt t="27903" x="2265363" y="2408238"/>
          <p14:tracePt t="27919" x="2300288" y="2314575"/>
          <p14:tracePt t="27936" x="2343150" y="2222500"/>
          <p14:tracePt t="27953" x="2351088" y="2179638"/>
          <p14:tracePt t="27970" x="2371725" y="2128838"/>
          <p14:tracePt t="27986" x="2379663" y="2079625"/>
          <p14:tracePt t="28003" x="2393950" y="2022475"/>
          <p14:tracePt t="28019" x="2400300" y="1928813"/>
          <p14:tracePt t="28036" x="2400300" y="1871663"/>
          <p14:tracePt t="28052" x="2400300" y="1808163"/>
          <p14:tracePt t="28069" x="2400300" y="1736725"/>
          <p14:tracePt t="28086" x="2400300" y="1671638"/>
          <p14:tracePt t="28102" x="2400300" y="1628775"/>
          <p14:tracePt t="28120" x="2379663" y="1585913"/>
          <p14:tracePt t="28135" x="2365375" y="1565275"/>
          <p14:tracePt t="28153" x="2336800" y="1508125"/>
          <p14:tracePt t="28169" x="2286000" y="1457325"/>
          <p14:tracePt t="28186" x="2243138" y="1385888"/>
          <p14:tracePt t="28205" x="2214563" y="1357313"/>
          <p14:tracePt t="28218" x="2157413" y="1293813"/>
          <p14:tracePt t="28218" x="2136775" y="1279525"/>
          <p14:tracePt t="28236" x="2079625" y="1250950"/>
          <p14:tracePt t="28251" x="2057400" y="1228725"/>
          <p14:tracePt t="28269" x="2036763" y="1228725"/>
          <p14:tracePt t="28285" x="2014538" y="1222375"/>
          <p14:tracePt t="28302" x="1971675" y="1208088"/>
          <p14:tracePt t="28318" x="1928813" y="1193800"/>
          <p14:tracePt t="28335" x="1885950" y="1193800"/>
          <p14:tracePt t="28352" x="1828800" y="1193800"/>
          <p14:tracePt t="28368" x="1771650" y="1193800"/>
          <p14:tracePt t="28386" x="1743075" y="1193800"/>
          <p14:tracePt t="28401" x="1708150" y="1200150"/>
          <p14:tracePt t="28419" x="1651000" y="1208088"/>
          <p14:tracePt t="28434" x="1579563" y="1222375"/>
          <p14:tracePt t="28452" x="1522413" y="1250950"/>
          <p14:tracePt t="28469" x="1485900" y="1271588"/>
          <p14:tracePt t="28485" x="1428750" y="1314450"/>
          <p14:tracePt t="28501" x="1371600" y="1365250"/>
          <p14:tracePt t="28517" x="1343025" y="1414463"/>
          <p14:tracePt t="28534" x="1314450" y="1471613"/>
          <p14:tracePt t="28551" x="1293813" y="1550988"/>
          <p14:tracePt t="28569" x="1271588" y="1622425"/>
          <p14:tracePt t="28584" x="1271588" y="1685925"/>
          <p14:tracePt t="28600" x="1271588" y="1779588"/>
          <p14:tracePt t="28617" x="1271588" y="1893888"/>
          <p14:tracePt t="28617" x="1279525" y="1965325"/>
          <p14:tracePt t="28635" x="1308100" y="2057400"/>
          <p14:tracePt t="28650" x="1408113" y="2279650"/>
          <p14:tracePt t="28667" x="1457325" y="2379663"/>
          <p14:tracePt t="28683" x="1536700" y="2457450"/>
          <p14:tracePt t="28700" x="1643063" y="2514600"/>
          <p14:tracePt t="28717" x="1779588" y="2600325"/>
          <p14:tracePt t="28734" x="1857375" y="2628900"/>
          <p14:tracePt t="28750" x="1914525" y="2657475"/>
          <p14:tracePt t="28766" x="1971675" y="2671763"/>
          <p14:tracePt t="28783" x="2051050" y="2679700"/>
          <p14:tracePt t="28799" x="2179638" y="2700338"/>
          <p14:tracePt t="28817" x="2257425" y="2714625"/>
          <p14:tracePt t="28834" x="2308225" y="2722563"/>
          <p14:tracePt t="28850" x="2371725" y="2722563"/>
          <p14:tracePt t="28867" x="2393950" y="2722563"/>
          <p14:tracePt t="28884" x="2422525" y="2722563"/>
          <p14:tracePt t="28901" x="2443163" y="2722563"/>
          <p14:tracePt t="28917" x="2479675" y="2722563"/>
          <p14:tracePt t="28933" x="2528888" y="2722563"/>
          <p14:tracePt t="28950" x="2593975" y="2722563"/>
          <p14:tracePt t="28968" x="2657475" y="2722563"/>
          <p14:tracePt t="28983" x="2751138" y="2700338"/>
          <p14:tracePt t="29000" x="2822575" y="2679700"/>
          <p14:tracePt t="29017" x="2914650" y="2643188"/>
          <p14:tracePt t="29033" x="2971800" y="2636838"/>
          <p14:tracePt t="29050" x="3000375" y="2628900"/>
          <p14:tracePt t="29066" x="3014663" y="2614613"/>
          <p14:tracePt t="29131" x="3022600" y="2608263"/>
          <p14:tracePt t="29139" x="3036888" y="2593975"/>
          <p14:tracePt t="29154" x="3043238" y="2586038"/>
          <p14:tracePt t="29171" x="3051175" y="2586038"/>
          <p14:tracePt t="29309" x="3043238" y="2579688"/>
          <p14:tracePt t="29316" x="3036888" y="2571750"/>
          <p14:tracePt t="29324" x="3014663" y="2571750"/>
          <p14:tracePt t="29334" x="2979738" y="2571750"/>
          <p14:tracePt t="29350" x="2957513" y="2571750"/>
          <p14:tracePt t="29367" x="2936875" y="2565400"/>
          <p14:tracePt t="29384" x="2922588" y="2565400"/>
          <p14:tracePt t="29401" x="2894013" y="2557463"/>
          <p14:tracePt t="29417" x="2865438" y="2557463"/>
          <p14:tracePt t="29434" x="2814638" y="2551113"/>
          <p14:tracePt t="29451" x="2786063" y="2528888"/>
          <p14:tracePt t="29467" x="2743200" y="2522538"/>
          <p14:tracePt t="29485" x="2722563" y="2514600"/>
          <p14:tracePt t="29499" x="2700338" y="2500313"/>
          <p14:tracePt t="29516" x="2686050" y="2500313"/>
          <p14:tracePt t="29532" x="2636838" y="2486025"/>
          <p14:tracePt t="29549" x="2608263" y="2479675"/>
          <p14:tracePt t="29566" x="2586038" y="2465388"/>
          <p14:tracePt t="29582" x="2536825" y="2436813"/>
          <p14:tracePt t="29599" x="2514600" y="2422525"/>
          <p14:tracePt t="29615" x="2471738" y="2386013"/>
          <p14:tracePt t="29632" x="2451100" y="2351088"/>
          <p14:tracePt t="29648" x="2422525" y="2293938"/>
          <p14:tracePt t="29666" x="2386013" y="2222500"/>
          <p14:tracePt t="29683" x="2357438" y="2185988"/>
          <p14:tracePt t="29698" x="2351088" y="2157413"/>
          <p14:tracePt t="29716" x="2322513" y="2114550"/>
          <p14:tracePt t="29732" x="2314575" y="2085975"/>
          <p14:tracePt t="29749" x="2286000" y="2051050"/>
          <p14:tracePt t="29766" x="2279650" y="2028825"/>
          <p14:tracePt t="29783" x="2271713" y="2008188"/>
          <p14:tracePt t="29798" x="2271713" y="1971675"/>
          <p14:tracePt t="29815" x="2271713" y="1951038"/>
          <p14:tracePt t="29832" x="2271713" y="1922463"/>
          <p14:tracePt t="29848" x="2271713" y="1871663"/>
          <p14:tracePt t="29865" x="2271713" y="1828800"/>
          <p14:tracePt t="29882" x="2271713" y="1800225"/>
          <p14:tracePt t="29882" x="2271713" y="1779588"/>
          <p14:tracePt t="29899" x="2271713" y="1714500"/>
          <p14:tracePt t="29915" x="2286000" y="1693863"/>
          <p14:tracePt t="29933" x="2293938" y="1665288"/>
          <p14:tracePt t="29948" x="2300288" y="1657350"/>
          <p14:tracePt t="29965" x="2308225" y="1651000"/>
          <p14:tracePt t="30003" x="2314575" y="1628775"/>
          <p14:tracePt t="30004" x="2322513" y="1622425"/>
          <p14:tracePt t="30015" x="2336800" y="1608138"/>
          <p14:tracePt t="30031" x="2351088" y="1593850"/>
          <p14:tracePt t="30049" x="2357438" y="1593850"/>
          <p14:tracePt t="30065" x="2371725" y="1585913"/>
          <p14:tracePt t="30099" x="2393950" y="1585913"/>
          <p14:tracePt t="30099" x="2400300" y="1579563"/>
          <p14:tracePt t="30114" x="2414588" y="1565275"/>
          <p14:tracePt t="30155" x="2443163" y="1550988"/>
          <p14:tracePt t="30155" x="2451100" y="1543050"/>
          <p14:tracePt t="30165" x="2486025" y="1536700"/>
          <p14:tracePt t="30181" x="2514600" y="1522413"/>
          <p14:tracePt t="30199" x="2536825" y="1508125"/>
          <p14:tracePt t="30214" x="2543175" y="1508125"/>
          <p14:tracePt t="30231" x="2557463" y="1508125"/>
          <p14:tracePt t="30248" x="2565400" y="1500188"/>
          <p14:tracePt t="30265" x="2579688" y="1500188"/>
          <p14:tracePt t="30281" x="2600325" y="1493838"/>
          <p14:tracePt t="30298" x="2636838" y="1485900"/>
          <p14:tracePt t="30315" x="2651125" y="1485900"/>
          <p14:tracePt t="30331" x="2657475" y="1485900"/>
          <p14:tracePt t="30347" x="2671763" y="1485900"/>
          <p14:tracePt t="30387" x="2679700" y="1485900"/>
          <p14:tracePt t="30394" x="2686050" y="1485900"/>
          <p14:tracePt t="30403" x="2708275" y="1485900"/>
          <p14:tracePt t="30414" x="2728913" y="1485900"/>
          <p14:tracePt t="30431" x="2743200" y="1485900"/>
          <p14:tracePt t="30448" x="2757488" y="1485900"/>
          <p14:tracePt t="30465" x="2765425" y="1485900"/>
          <p14:tracePt t="30481" x="2786063" y="1485900"/>
          <p14:tracePt t="30498" x="2800350" y="1493838"/>
          <p14:tracePt t="30498" x="2808288" y="1500188"/>
          <p14:tracePt t="30547" x="2814638" y="1508125"/>
          <p14:tracePt t="30554" x="2828925" y="1514475"/>
          <p14:tracePt t="30570" x="2836863" y="1522413"/>
          <p14:tracePt t="30579" x="2843213" y="1528763"/>
          <p14:tracePt t="30587" x="2865438" y="1550988"/>
          <p14:tracePt t="30598" x="2871788" y="1557338"/>
          <p14:tracePt t="30614" x="2879725" y="1579563"/>
          <p14:tracePt t="30630" x="2914650" y="1614488"/>
          <p14:tracePt t="30648" x="2928938" y="1651000"/>
          <p14:tracePt t="30663" x="2957513" y="1685925"/>
          <p14:tracePt t="30681" x="2994025" y="1728788"/>
          <p14:tracePt t="30696" x="3022600" y="1779588"/>
          <p14:tracePt t="30714" x="3057525" y="1851025"/>
          <p14:tracePt t="30731" x="3065463" y="1871663"/>
          <p14:tracePt t="30747" x="3065463" y="1900238"/>
          <p14:tracePt t="30765" x="3086100" y="1928813"/>
          <p14:tracePt t="30781" x="3086100" y="1971675"/>
          <p14:tracePt t="30798" x="3086100" y="2014538"/>
          <p14:tracePt t="30814" x="3086100" y="2071688"/>
          <p14:tracePt t="30831" x="3086100" y="2151063"/>
          <p14:tracePt t="30847" x="3086100" y="2179638"/>
          <p14:tracePt t="30864" x="3086100" y="2228850"/>
          <p14:tracePt t="30880" x="3065463" y="2251075"/>
          <p14:tracePt t="30897" x="3043238" y="2293938"/>
          <p14:tracePt t="30913" x="3022600" y="2322513"/>
          <p14:tracePt t="30931" x="3000375" y="2343150"/>
          <p14:tracePt t="30947" x="2965450" y="2371725"/>
          <p14:tracePt t="30964" x="2922588" y="2386013"/>
          <p14:tracePt t="30981" x="2828925" y="2408238"/>
          <p14:tracePt t="30997" x="2743200" y="2422525"/>
          <p14:tracePt t="31015" x="2636838" y="2428875"/>
          <p14:tracePt t="31030" x="2543175" y="2436813"/>
          <p14:tracePt t="31047" x="2514600" y="2436813"/>
          <p14:tracePt t="31063" x="2500313" y="2436813"/>
          <p14:tracePt t="31081" x="2486025" y="2457450"/>
          <p14:tracePt t="31097" x="2471738" y="2457450"/>
          <p14:tracePt t="31147" x="2465388" y="2457450"/>
          <p14:tracePt t="31266" x="2486025" y="2465388"/>
          <p14:tracePt t="31274" x="2500313" y="2465388"/>
          <p14:tracePt t="31283" x="2522538" y="2465388"/>
          <p14:tracePt t="31291" x="2557463" y="2471738"/>
          <p14:tracePt t="31299" x="2636838" y="2479675"/>
          <p14:tracePt t="31314" x="2751138" y="2500313"/>
          <p14:tracePt t="31329" x="2965450" y="2528888"/>
          <p14:tracePt t="31347" x="3122613" y="2536825"/>
          <p14:tracePt t="31363" x="3214688" y="2565400"/>
          <p14:tracePt t="31381" x="3271838" y="2571750"/>
          <p14:tracePt t="31396" x="3300413" y="2571750"/>
          <p14:tracePt t="31413" x="3336925" y="2571750"/>
          <p14:tracePt t="31430" x="3414713" y="2571750"/>
          <p14:tracePt t="31446" x="3471863" y="2571750"/>
          <p14:tracePt t="31464" x="3522663" y="2571750"/>
          <p14:tracePt t="31479" x="3571875" y="2571750"/>
          <p14:tracePt t="31496" x="3600450" y="2571750"/>
          <p14:tracePt t="31513" x="3629025" y="2571750"/>
          <p14:tracePt t="31529" x="3651250" y="2571750"/>
          <p14:tracePt t="31545" x="3722688" y="2571750"/>
          <p14:tracePt t="31564" x="3736975" y="2571750"/>
          <p14:tracePt t="31579" x="3765550" y="2571750"/>
          <p14:tracePt t="31596" x="3786188" y="2565400"/>
          <p14:tracePt t="31613" x="3822700" y="2557463"/>
          <p14:tracePt t="31630" x="3843338" y="2551113"/>
          <p14:tracePt t="31647" x="3894138" y="2551113"/>
          <p14:tracePt t="31663" x="3937000" y="2522538"/>
          <p14:tracePt t="31680" x="3994150" y="2493963"/>
          <p14:tracePt t="31696" x="4029075" y="2465388"/>
          <p14:tracePt t="31713" x="4065588" y="2428875"/>
          <p14:tracePt t="31729" x="4122738" y="2386013"/>
          <p14:tracePt t="31746" x="4186238" y="2293938"/>
          <p14:tracePt t="31764" x="4229100" y="2236788"/>
          <p14:tracePt t="31779" x="4257675" y="2179638"/>
          <p14:tracePt t="31796" x="4279900" y="2108200"/>
          <p14:tracePt t="31812" x="4279900" y="2065338"/>
          <p14:tracePt t="31830" x="4286250" y="2008188"/>
          <p14:tracePt t="31846" x="4286250" y="1957388"/>
          <p14:tracePt t="31862" x="4286250" y="1879600"/>
          <p14:tracePt t="31879" x="4286250" y="1814513"/>
          <p14:tracePt t="31896" x="4286250" y="1765300"/>
          <p14:tracePt t="31912" x="4286250" y="1714500"/>
          <p14:tracePt t="31929" x="4286250" y="1665288"/>
          <p14:tracePt t="31946" x="4257675" y="1593850"/>
          <p14:tracePt t="31963" x="4237038" y="1536700"/>
          <p14:tracePt t="31979" x="4229100" y="1493838"/>
          <p14:tracePt t="31995" x="4222750" y="1485900"/>
          <p14:tracePt t="32012" x="4208463" y="1485900"/>
          <p14:tracePt t="32029" x="4186238" y="1485900"/>
          <p14:tracePt t="32045" x="4171950" y="1485900"/>
          <p14:tracePt t="32061" x="4143375" y="1485900"/>
          <p14:tracePt t="32078" x="4129088" y="1479550"/>
          <p14:tracePt t="32095" x="4100513" y="1479550"/>
          <p14:tracePt t="32112" x="4071938" y="1465263"/>
          <p14:tracePt t="32129" x="4057650" y="1465263"/>
          <p14:tracePt t="32144" x="4037013" y="1465263"/>
          <p14:tracePt t="32144" x="4029075" y="1465263"/>
          <p14:tracePt t="32164" x="4022725" y="1465263"/>
          <p14:tracePt t="32164" x="4014788" y="1465263"/>
          <p14:tracePt t="32179" x="3994150" y="1465263"/>
          <p14:tracePt t="32196" x="3957638" y="1465263"/>
          <p14:tracePt t="32212" x="3943350" y="1465263"/>
          <p14:tracePt t="32229" x="3922713" y="1465263"/>
          <p14:tracePt t="32246" x="3879850" y="1465263"/>
          <p14:tracePt t="32262" x="3814763" y="1465263"/>
          <p14:tracePt t="32278" x="3736975" y="1465263"/>
          <p14:tracePt t="32295" x="3694113" y="1465263"/>
          <p14:tracePt t="32312" x="3665538" y="1465263"/>
          <p14:tracePt t="32329" x="3636963" y="1465263"/>
          <p14:tracePt t="32345" x="3594100" y="1465263"/>
          <p14:tracePt t="32362" x="3551238" y="1465263"/>
          <p14:tracePt t="32379" x="3508375" y="1471613"/>
          <p14:tracePt t="32395" x="3486150" y="1471613"/>
          <p14:tracePt t="32412" x="3451225" y="1493838"/>
          <p14:tracePt t="32428" x="3400425" y="1508125"/>
          <p14:tracePt t="32445" x="3371850" y="1522413"/>
          <p14:tracePt t="32464" x="3322638" y="1557338"/>
          <p14:tracePt t="32479" x="3300413" y="1571625"/>
          <p14:tracePt t="32496" x="3251200" y="1608138"/>
          <p14:tracePt t="32512" x="3200400" y="1657350"/>
          <p14:tracePt t="32529" x="3186113" y="1685925"/>
          <p14:tracePt t="32546" x="3157538" y="1722438"/>
          <p14:tracePt t="32563" x="3136900" y="1757363"/>
          <p14:tracePt t="32563" x="3136900" y="1771650"/>
          <p14:tracePt t="32580" x="3128963" y="1808163"/>
          <p14:tracePt t="32596" x="3114675" y="1843088"/>
          <p14:tracePt t="32612" x="3100388" y="1879600"/>
          <p14:tracePt t="32629" x="3100388" y="1922463"/>
          <p14:tracePt t="32646" x="3100388" y="1965325"/>
          <p14:tracePt t="32662" x="3100388" y="2008188"/>
          <p14:tracePt t="32679" x="3100388" y="2071688"/>
          <p14:tracePt t="32695" x="3100388" y="2122488"/>
          <p14:tracePt t="32712" x="3100388" y="2143125"/>
          <p14:tracePt t="32728" x="3100388" y="2179638"/>
          <p14:tracePt t="32745" x="3108325" y="2214563"/>
          <p14:tracePt t="32762" x="3108325" y="2265363"/>
          <p14:tracePt t="32778" x="3114675" y="2293938"/>
          <p14:tracePt t="32797" x="3114675" y="2300288"/>
          <p14:tracePt t="32812" x="3128963" y="2336800"/>
          <p14:tracePt t="32829" x="3128963" y="2351088"/>
          <p14:tracePt t="32846" x="3136900" y="2371725"/>
          <p14:tracePt t="32862" x="3151188" y="2386013"/>
          <p14:tracePt t="32879" x="3165475" y="2408238"/>
          <p14:tracePt t="32895" x="3194050" y="2414588"/>
          <p14:tracePt t="32912" x="3236913" y="2428875"/>
          <p14:tracePt t="32928" x="3271838" y="2436813"/>
          <p14:tracePt t="32945" x="3314700" y="2457450"/>
          <p14:tracePt t="32962" x="3357563" y="2457450"/>
          <p14:tracePt t="32962" x="3394075" y="2457450"/>
          <p14:tracePt t="32980" x="3408363" y="2457450"/>
          <p14:tracePt t="32995" x="3522663" y="2457450"/>
          <p14:tracePt t="33013" x="3600450" y="2457450"/>
          <p14:tracePt t="33029" x="3679825" y="2457450"/>
          <p14:tracePt t="33045" x="3736975" y="2457450"/>
          <p14:tracePt t="33062" x="3786188" y="2457450"/>
          <p14:tracePt t="33078" x="3836988" y="2457450"/>
          <p14:tracePt t="33095" x="3865563" y="2457450"/>
          <p14:tracePt t="33111" x="3908425" y="2451100"/>
          <p14:tracePt t="33129" x="3965575" y="2428875"/>
          <p14:tracePt t="33145" x="4022725" y="2408238"/>
          <p14:tracePt t="33161" x="4057650" y="2393950"/>
          <p14:tracePt t="33177" x="4094163" y="2365375"/>
          <p14:tracePt t="33195" x="4165600" y="2336800"/>
          <p14:tracePt t="33212" x="4251325" y="2286000"/>
          <p14:tracePt t="33228" x="4300538" y="2251075"/>
          <p14:tracePt t="33246" x="4343400" y="2214563"/>
          <p14:tracePt t="33262" x="4394200" y="2165350"/>
          <p14:tracePt t="33279" x="4457700" y="2085975"/>
          <p14:tracePt t="33295" x="4486275" y="2028825"/>
          <p14:tracePt t="33312" x="4500563" y="1965325"/>
          <p14:tracePt t="33328" x="4500563" y="1885950"/>
          <p14:tracePt t="33345" x="4500563" y="1800225"/>
          <p14:tracePt t="33361" x="4500563" y="1728788"/>
          <p14:tracePt t="33377" x="4500563" y="1679575"/>
          <p14:tracePt t="33395" x="4479925" y="1622425"/>
          <p14:tracePt t="33410" x="4414838" y="1528763"/>
          <p14:tracePt t="33428" x="4357688" y="1493838"/>
          <p14:tracePt t="33445" x="4300538" y="1471613"/>
          <p14:tracePt t="33462" x="4229100" y="1443038"/>
          <p14:tracePt t="33478" x="4122738" y="1422400"/>
          <p14:tracePt t="33495" x="4037013" y="1400175"/>
          <p14:tracePt t="33511" x="3986213" y="1385888"/>
          <p14:tracePt t="33528" x="3914775" y="1379538"/>
          <p14:tracePt t="33544" x="3836988" y="1379538"/>
          <p14:tracePt t="33561" x="3808413" y="1379538"/>
          <p14:tracePt t="33578" x="3765550" y="1371600"/>
          <p14:tracePt t="33594" x="3708400" y="1371600"/>
          <p14:tracePt t="33611" x="3651250" y="1371600"/>
          <p14:tracePt t="33627" x="3565525" y="1393825"/>
          <p14:tracePt t="33645" x="3486150" y="1414463"/>
          <p14:tracePt t="33660" x="3422650" y="1422400"/>
          <p14:tracePt t="33677" x="3365500" y="1457325"/>
          <p14:tracePt t="33693" x="3328988" y="1471613"/>
          <p14:tracePt t="33710" x="3286125" y="1500188"/>
          <p14:tracePt t="33728" x="3228975" y="1536700"/>
          <p14:tracePt t="33744" x="3194050" y="1557338"/>
          <p14:tracePt t="33761" x="3136900" y="1608138"/>
          <p14:tracePt t="33777" x="3086100" y="1643063"/>
          <p14:tracePt t="33795" x="3065463" y="1665288"/>
          <p14:tracePt t="33810" x="3036888" y="1685925"/>
          <p14:tracePt t="33828" x="3014663" y="1722438"/>
          <p14:tracePt t="33844" x="3008313" y="1765300"/>
          <p14:tracePt t="33860" x="2994025" y="1800225"/>
          <p14:tracePt t="33877" x="2979738" y="1857375"/>
          <p14:tracePt t="33894" x="2979738" y="1914525"/>
          <p14:tracePt t="33911" x="2979738" y="2000250"/>
          <p14:tracePt t="33927" x="2979738" y="2057400"/>
          <p14:tracePt t="33944" x="2979738" y="2100263"/>
          <p14:tracePt t="33961" x="2986088" y="2165350"/>
          <p14:tracePt t="33993" x="3028950" y="2251075"/>
          <p14:tracePt t="33994" x="3071813" y="2351088"/>
          <p14:tracePt t="34010" x="3094038" y="2386013"/>
          <p14:tracePt t="34027" x="3114675" y="2436813"/>
          <p14:tracePt t="34043" x="3128963" y="2465388"/>
          <p14:tracePt t="34060" x="3157538" y="2500313"/>
          <p14:tracePt t="34077" x="3186113" y="2536825"/>
          <p14:tracePt t="34094" x="3208338" y="2571750"/>
          <p14:tracePt t="34109" x="3257550" y="2600325"/>
          <p14:tracePt t="34126" x="3286125" y="2614613"/>
          <p14:tracePt t="34143" x="3308350" y="2622550"/>
          <p14:tracePt t="34161" x="3336925" y="2636838"/>
          <p14:tracePt t="34177" x="3343275" y="2651125"/>
          <p14:tracePt t="34193" x="3379788" y="2651125"/>
          <p14:tracePt t="34210" x="3400425" y="2651125"/>
          <p14:tracePt t="34226" x="3422650" y="2651125"/>
          <p14:tracePt t="34244" x="3465513" y="2651125"/>
          <p14:tracePt t="34260" x="3500438" y="2651125"/>
          <p14:tracePt t="34277" x="3543300" y="2651125"/>
          <p14:tracePt t="34294" x="3565525" y="2651125"/>
          <p14:tracePt t="34310" x="3571875" y="2651125"/>
          <p14:tracePt t="34327" x="3579813" y="2651125"/>
          <p14:tracePt t="34343" x="3600450" y="2651125"/>
          <p14:tracePt t="34360" x="3614738" y="2651125"/>
          <p14:tracePt t="34377" x="3651250" y="2643188"/>
          <p14:tracePt t="34394" x="3665538" y="2636838"/>
          <p14:tracePt t="34410" x="3694113" y="2636838"/>
          <p14:tracePt t="34426" x="3714750" y="2622550"/>
          <p14:tracePt t="34442" x="3736975" y="2614613"/>
          <p14:tracePt t="34461" x="3751263" y="2600325"/>
          <p14:tracePt t="34476" x="3771900" y="2593975"/>
          <p14:tracePt t="34492" x="3786188" y="2593975"/>
          <p14:tracePt t="34509" x="3814763" y="2579688"/>
          <p14:tracePt t="34556" x="3836988" y="2565400"/>
          <p14:tracePt t="34569" x="3851275" y="2557463"/>
          <p14:tracePt t="34612" x="3857625" y="2551113"/>
          <p14:tracePt t="37914" x="3865563" y="2543175"/>
          <p14:tracePt t="38939" x="3886200" y="2543175"/>
          <p14:tracePt t="38947" x="3937000" y="2543175"/>
          <p14:tracePt t="38955" x="3951288" y="2543175"/>
          <p14:tracePt t="38962" x="3979863" y="2543175"/>
          <p14:tracePt t="38968" x="4014788" y="2522538"/>
          <p14:tracePt t="38985" x="4037013" y="2514600"/>
          <p14:tracePt t="39002" x="4057650" y="2514600"/>
          <p14:tracePt t="39020" x="4086225" y="2514600"/>
          <p14:tracePt t="39036" x="4165600" y="2493963"/>
          <p14:tracePt t="39052" x="4294188" y="2465388"/>
          <p14:tracePt t="39068" x="4371975" y="2465388"/>
          <p14:tracePt t="39085" x="4429125" y="2457450"/>
          <p14:tracePt t="39103" x="4457700" y="2457450"/>
          <p14:tracePt t="39119" x="4486275" y="2457450"/>
          <p14:tracePt t="39136" x="4514850" y="2457450"/>
          <p14:tracePt t="39152" x="4537075" y="2457450"/>
          <p14:tracePt t="39169" x="4579938" y="2457450"/>
          <p14:tracePt t="39185" x="4637088" y="2457450"/>
          <p14:tracePt t="39201" x="4679950" y="2457450"/>
          <p14:tracePt t="39201" x="4722813" y="2451100"/>
          <p14:tracePt t="39219" x="4765675" y="2451100"/>
          <p14:tracePt t="39235" x="4822825" y="2451100"/>
          <p14:tracePt t="39251" x="4908550" y="2451100"/>
          <p14:tracePt t="39268" x="4972050" y="2451100"/>
          <p14:tracePt t="39286" x="5051425" y="2451100"/>
          <p14:tracePt t="39301" x="5114925" y="2451100"/>
          <p14:tracePt t="39319" x="5165725" y="2451100"/>
          <p14:tracePt t="39335" x="5208588" y="2451100"/>
          <p14:tracePt t="39352" x="5243513" y="2451100"/>
          <p14:tracePt t="39368" x="5286375" y="2451100"/>
          <p14:tracePt t="39384" x="5329238" y="2451100"/>
          <p14:tracePt t="39402" x="5357813" y="2451100"/>
          <p14:tracePt t="39418" x="5372100" y="2451100"/>
          <p14:tracePt t="39436" x="5394325" y="2451100"/>
          <p14:tracePt t="39451" x="5422900" y="2451100"/>
          <p14:tracePt t="39468" x="5465763" y="2451100"/>
          <p14:tracePt t="39484" x="5508625" y="2451100"/>
          <p14:tracePt t="39502" x="5529263" y="2451100"/>
          <p14:tracePt t="39518" x="5543550" y="2451100"/>
          <p14:tracePt t="39534" x="5557838" y="2451100"/>
          <p14:tracePt t="39551" x="5580063" y="2451100"/>
          <p14:tracePt t="39567" x="5608638" y="2436813"/>
          <p14:tracePt t="39585" x="5614988" y="2436813"/>
          <p14:tracePt t="39601" x="5622925" y="2436813"/>
          <p14:tracePt t="39699" x="5637213" y="2436813"/>
          <p14:tracePt t="39715" x="5643563" y="2428875"/>
          <p14:tracePt t="39746" x="5651500" y="2422525"/>
          <p14:tracePt t="39763" x="5657850" y="2414588"/>
          <p14:tracePt t="39962" x="5651500" y="2414588"/>
          <p14:tracePt t="39979" x="5637213" y="2422525"/>
          <p14:tracePt t="40011" x="5622925" y="2422525"/>
          <p14:tracePt t="40018" x="5600700" y="2428875"/>
          <p14:tracePt t="40025" x="5594350" y="2428875"/>
          <p14:tracePt t="40034" x="5565775" y="2436813"/>
          <p14:tracePt t="40050" x="5529263" y="2443163"/>
          <p14:tracePt t="40068" x="5500688" y="2443163"/>
          <p14:tracePt t="40084" x="5472113" y="2457450"/>
          <p14:tracePt t="40101" x="5451475" y="2457450"/>
          <p14:tracePt t="40116" x="5437188" y="2457450"/>
          <p14:tracePt t="40134" x="5414963" y="2465388"/>
          <p14:tracePt t="40151" x="5400675" y="2465388"/>
          <p14:tracePt t="40167" x="5365750" y="2465388"/>
          <p14:tracePt t="40184" x="5337175" y="2479675"/>
          <p14:tracePt t="40200" x="5294313" y="2479675"/>
          <p14:tracePt t="40218" x="5257800" y="2479675"/>
          <p14:tracePt t="40233" x="5237163" y="2479675"/>
          <p14:tracePt t="40233" x="5208588" y="2479675"/>
          <p14:tracePt t="40251" x="5172075" y="2479675"/>
          <p14:tracePt t="40267" x="5122863" y="2479675"/>
          <p14:tracePt t="40284" x="5057775" y="2479675"/>
          <p14:tracePt t="40299" x="4994275" y="2479675"/>
          <p14:tracePt t="40318" x="4929188" y="2479675"/>
          <p14:tracePt t="40333" x="4886325" y="2479675"/>
          <p14:tracePt t="40350" x="4829175" y="2479675"/>
          <p14:tracePt t="40366" x="4765675" y="2479675"/>
          <p14:tracePt t="40383" x="4722813" y="2479675"/>
          <p14:tracePt t="40400" x="4665663" y="2479675"/>
          <p14:tracePt t="40417" x="4629150" y="2479675"/>
          <p14:tracePt t="40433" x="4586288" y="2465388"/>
          <p14:tracePt t="40450" x="4522788" y="2443163"/>
          <p14:tracePt t="40467" x="4479925" y="2428875"/>
          <p14:tracePt t="40483" x="4443413" y="2393950"/>
          <p14:tracePt t="40500" x="4414838" y="2365375"/>
          <p14:tracePt t="40517" x="4394200" y="2322513"/>
          <p14:tracePt t="40533" x="4386263" y="2286000"/>
          <p14:tracePt t="40550" x="4371975" y="2243138"/>
          <p14:tracePt t="40566" x="4343400" y="2185988"/>
          <p14:tracePt t="40583" x="4337050" y="2128838"/>
          <p14:tracePt t="40599" x="4337050" y="2065338"/>
          <p14:tracePt t="40616" x="4337050" y="2008188"/>
          <p14:tracePt t="40633" x="4337050" y="1951038"/>
          <p14:tracePt t="40649" x="4337050" y="1857375"/>
          <p14:tracePt t="40667" x="4337050" y="1793875"/>
          <p14:tracePt t="40683" x="4357688" y="1714500"/>
          <p14:tracePt t="40700" x="4365625" y="1679575"/>
          <p14:tracePt t="40716" x="4386263" y="1622425"/>
          <p14:tracePt t="40733" x="4408488" y="1593850"/>
          <p14:tracePt t="40749" x="4451350" y="1528763"/>
          <p14:tracePt t="40766" x="4457700" y="1485900"/>
          <p14:tracePt t="40782" x="4471988" y="1457325"/>
          <p14:tracePt t="40800" x="4486275" y="1443038"/>
          <p14:tracePt t="40815" x="4522788" y="1408113"/>
          <p14:tracePt t="40832" x="4557713" y="1393825"/>
          <p14:tracePt t="40849" x="4579938" y="1365250"/>
          <p14:tracePt t="40865" x="4622800" y="1350963"/>
          <p14:tracePt t="40883" x="4651375" y="1336675"/>
          <p14:tracePt t="40899" x="4665663" y="1322388"/>
          <p14:tracePt t="40916" x="4694238" y="1314450"/>
          <p14:tracePt t="40933" x="4708525" y="1308100"/>
          <p14:tracePt t="40949" x="4737100" y="1308100"/>
          <p14:tracePt t="40966" x="4751388" y="1308100"/>
          <p14:tracePt t="40983" x="4814888" y="1308100"/>
          <p14:tracePt t="40998" x="4894263" y="1308100"/>
          <p14:tracePt t="41016" x="4994275" y="1308100"/>
          <p14:tracePt t="41032" x="5086350" y="1308100"/>
          <p14:tracePt t="41049" x="5200650" y="1336675"/>
          <p14:tracePt t="41065" x="5251450" y="1343025"/>
          <p14:tracePt t="41082" x="5286375" y="1350963"/>
          <p14:tracePt t="41098" x="5294313" y="1350963"/>
          <p14:tracePt t="41139" x="5308600" y="1350963"/>
          <p14:tracePt t="41146" x="5351463" y="1365250"/>
          <p14:tracePt t="41162" x="5380038" y="1365250"/>
          <p14:tracePt t="41171" x="5400675" y="1365250"/>
          <p14:tracePt t="41183" x="5437188" y="1379538"/>
          <p14:tracePt t="41199" x="5451475" y="1385888"/>
          <p14:tracePt t="41216" x="5486400" y="1393825"/>
          <p14:tracePt t="41232" x="5529263" y="1436688"/>
          <p14:tracePt t="41249" x="5600700" y="1471613"/>
          <p14:tracePt t="41265" x="5665788" y="1536700"/>
          <p14:tracePt t="41265" x="5694363" y="1557338"/>
          <p14:tracePt t="41283" x="5708650" y="1579563"/>
          <p14:tracePt t="41298" x="5715000" y="1600200"/>
          <p14:tracePt t="41316" x="5743575" y="1651000"/>
          <p14:tracePt t="41332" x="5794375" y="1708150"/>
          <p14:tracePt t="41348" x="5865813" y="1814513"/>
          <p14:tracePt t="41366" x="5929313" y="1900238"/>
          <p14:tracePt t="41382" x="6008688" y="2014538"/>
          <p14:tracePt t="41399" x="6057900" y="2085975"/>
          <p14:tracePt t="41416" x="6086475" y="2143125"/>
          <p14:tracePt t="41432" x="6115050" y="2179638"/>
          <p14:tracePt t="41449" x="6129338" y="2222500"/>
          <p14:tracePt t="41465" x="6137275" y="2271713"/>
          <p14:tracePt t="41465" x="6137275" y="2286000"/>
          <p14:tracePt t="41483" x="6137275" y="2322513"/>
          <p14:tracePt t="41498" x="6137275" y="2422525"/>
          <p14:tracePt t="41515" x="6137275" y="2428875"/>
          <p14:tracePt t="41531" x="6137275" y="2451100"/>
          <p14:tracePt t="41549" x="6115050" y="2486025"/>
          <p14:tracePt t="41565" x="6065838" y="2514600"/>
          <p14:tracePt t="41582" x="6037263" y="2528888"/>
          <p14:tracePt t="41598" x="6000750" y="2557463"/>
          <p14:tracePt t="41614" x="5965825" y="2571750"/>
          <p14:tracePt t="41631" x="5922963" y="2593975"/>
          <p14:tracePt t="41648" x="5886450" y="2600325"/>
          <p14:tracePt t="41666" x="5815013" y="2600325"/>
          <p14:tracePt t="41682" x="5737225" y="2600325"/>
          <p14:tracePt t="41682" x="5686425" y="2600325"/>
          <p14:tracePt t="41699" x="5643563" y="2600325"/>
          <p14:tracePt t="41715" x="5608638" y="2600325"/>
          <p14:tracePt t="41732" x="5600700" y="2600325"/>
          <p14:tracePt t="41938" x="5614988" y="2622550"/>
          <p14:tracePt t="41947" x="5743575" y="2679700"/>
          <p14:tracePt t="41950" x="6080125" y="2971800"/>
          <p14:tracePt t="41964" x="6486525" y="3214688"/>
          <p14:tracePt t="41981" x="6657975" y="3286125"/>
          <p14:tracePt t="41997" x="6665913" y="3294063"/>
          <p14:tracePt t="42338" x="6672263" y="3294063"/>
          <p14:tracePt t="42346" x="6672263" y="3279775"/>
          <p14:tracePt t="42354" x="6672263" y="3251200"/>
          <p14:tracePt t="42364" x="6672263" y="3228975"/>
          <p14:tracePt t="42380" x="6672263" y="3194050"/>
          <p14:tracePt t="42397" x="6672263" y="3171825"/>
          <p14:tracePt t="42414" x="6672263" y="3157538"/>
          <p14:tracePt t="42431" x="6672263" y="3136900"/>
          <p14:tracePt t="42447" x="6672263" y="3079750"/>
          <p14:tracePt t="42464" x="6694488" y="3000375"/>
          <p14:tracePt t="42481" x="6729413" y="2894013"/>
          <p14:tracePt t="42496" x="6729413" y="2814638"/>
          <p14:tracePt t="42496" x="6729413" y="2800350"/>
          <p14:tracePt t="42515" x="6723063" y="2765425"/>
          <p14:tracePt t="42531" x="6715125" y="2736850"/>
          <p14:tracePt t="42547" x="6715125" y="2708275"/>
          <p14:tracePt t="42564" x="6715125" y="2679700"/>
          <p14:tracePt t="42581" x="6715125" y="2657475"/>
          <p14:tracePt t="42597" x="6715125" y="2651125"/>
          <p14:tracePt t="42613" x="6729413" y="2636838"/>
          <p14:tracePt t="42629" x="6743700" y="2600325"/>
          <p14:tracePt t="42646" x="6772275" y="2565400"/>
          <p14:tracePt t="42664" x="6786563" y="2522538"/>
          <p14:tracePt t="42680" x="6808788" y="2486025"/>
          <p14:tracePt t="42697" x="6823075" y="2436813"/>
          <p14:tracePt t="42714" x="6837363" y="2408238"/>
          <p14:tracePt t="42714" x="6851650" y="2379663"/>
          <p14:tracePt t="42731" x="6865938" y="2351088"/>
          <p14:tracePt t="42747" x="6886575" y="2314575"/>
          <p14:tracePt t="42764" x="6923088" y="2279650"/>
          <p14:tracePt t="42779" x="6951663" y="2243138"/>
          <p14:tracePt t="42796" x="6965950" y="2228850"/>
          <p14:tracePt t="42813" x="6980238" y="2222500"/>
          <p14:tracePt t="42829" x="6994525" y="2208213"/>
          <p14:tracePt t="42847" x="7037388" y="2185988"/>
          <p14:tracePt t="42863" x="7094538" y="2165350"/>
          <p14:tracePt t="42880" x="7143750" y="2157413"/>
          <p14:tracePt t="42897" x="7172325" y="2151063"/>
          <p14:tracePt t="42912" x="7215188" y="2143125"/>
          <p14:tracePt t="42930" x="7258050" y="2122488"/>
          <p14:tracePt t="42946" x="7286625" y="2114550"/>
          <p14:tracePt t="42965" x="7323138" y="2114550"/>
          <p14:tracePt t="42979" x="7343775" y="2114550"/>
          <p14:tracePt t="42997" x="7386638" y="2114550"/>
          <p14:tracePt t="43013" x="7429500" y="2108200"/>
          <p14:tracePt t="43030" x="7466013" y="2108200"/>
          <p14:tracePt t="43046" x="7494588" y="2100263"/>
          <p14:tracePt t="43063" x="7529513" y="2100263"/>
          <p14:tracePt t="43079" x="7551738" y="2093913"/>
          <p14:tracePt t="43095" x="7572375" y="2085975"/>
          <p14:tracePt t="43112" x="7608888" y="2085975"/>
          <p14:tracePt t="43129" x="7629525" y="2079625"/>
          <p14:tracePt t="43129" x="7658100" y="2079625"/>
          <p14:tracePt t="43147" x="7672388" y="2079625"/>
          <p14:tracePt t="43163" x="7694613" y="2079625"/>
          <p14:tracePt t="43180" x="7723188" y="2065338"/>
          <p14:tracePt t="43195" x="7751763" y="2065338"/>
          <p14:tracePt t="43213" x="7815263" y="2065338"/>
          <p14:tracePt t="43229" x="7872413" y="2065338"/>
          <p14:tracePt t="43246" x="7923213" y="2065338"/>
          <p14:tracePt t="43262" x="7958138" y="2065338"/>
          <p14:tracePt t="43279" x="7972425" y="2065338"/>
          <p14:tracePt t="43296" x="7994650" y="2065338"/>
          <p14:tracePt t="43312" x="8029575" y="2065338"/>
          <p14:tracePt t="43329" x="8051800" y="2065338"/>
          <p14:tracePt t="43345" x="8108950" y="2065338"/>
          <p14:tracePt t="43362" x="8123238" y="2065338"/>
          <p14:tracePt t="43378" x="8129588" y="2065338"/>
          <p14:tracePt t="43395" x="8143875" y="2065338"/>
          <p14:tracePt t="43412" x="8166100" y="2065338"/>
          <p14:tracePt t="43429" x="8201025" y="2079625"/>
          <p14:tracePt t="43445" x="8243888" y="2100263"/>
          <p14:tracePt t="43462" x="8266113" y="2122488"/>
          <p14:tracePt t="43479" x="8280400" y="2136775"/>
          <p14:tracePt t="43496" x="8286750" y="2143125"/>
          <p14:tracePt t="43513" x="8286750" y="2157413"/>
          <p14:tracePt t="43529" x="8286750" y="2171700"/>
          <p14:tracePt t="43529" x="8286750" y="2193925"/>
          <p14:tracePt t="43547" x="8286750" y="2208213"/>
          <p14:tracePt t="43562" x="8280400" y="2251075"/>
          <p14:tracePt t="43579" x="8258175" y="2257425"/>
          <p14:tracePt t="43595" x="8237538" y="2279650"/>
          <p14:tracePt t="43611" x="8215313" y="2286000"/>
          <p14:tracePt t="43629" x="8194675" y="2293938"/>
          <p14:tracePt t="43645" x="8166100" y="2300288"/>
          <p14:tracePt t="43662" x="8123238" y="2322513"/>
          <p14:tracePt t="43678" x="8066088" y="2328863"/>
          <p14:tracePt t="43695" x="7958138" y="2336800"/>
          <p14:tracePt t="43712" x="7780338" y="2379663"/>
          <p14:tracePt t="43728" x="7637463" y="2379663"/>
          <p14:tracePt t="43746" x="7529513" y="2379663"/>
          <p14:tracePt t="43761" x="7466013" y="2379663"/>
          <p14:tracePt t="43761" x="7451725" y="2379663"/>
          <p14:tracePt t="43780" x="7408863" y="2379663"/>
          <p14:tracePt t="43795" x="7372350" y="2379663"/>
          <p14:tracePt t="43812" x="7337425" y="2379663"/>
          <p14:tracePt t="43828" x="7315200" y="2379663"/>
          <p14:tracePt t="43846" x="7265988" y="2379663"/>
          <p14:tracePt t="43861" x="7208838" y="2379663"/>
          <p14:tracePt t="43878" x="7186613" y="2379663"/>
          <p14:tracePt t="43895" x="7158038" y="2379663"/>
          <p14:tracePt t="43912" x="7143750" y="2379663"/>
          <p14:tracePt t="43955" x="7129463" y="2379663"/>
          <p14:tracePt t="43963" x="7115175" y="2379663"/>
          <p14:tracePt t="43963" x="7094538" y="2379663"/>
          <p14:tracePt t="44011" x="7072313" y="2386013"/>
          <p14:tracePt t="44018" x="7065963" y="2386013"/>
          <p14:tracePt t="44026" x="7058025" y="2393950"/>
          <p14:tracePt t="44028" x="7043738" y="2400300"/>
          <p14:tracePt t="44045" x="7008813" y="2436813"/>
          <p14:tracePt t="44061" x="6980238" y="2465388"/>
          <p14:tracePt t="44077" x="6943725" y="2486025"/>
          <p14:tracePt t="44095" x="6915150" y="2522538"/>
          <p14:tracePt t="44112" x="6900863" y="2536825"/>
          <p14:tracePt t="44127" x="6894513" y="2543175"/>
          <p14:tracePt t="44145" x="6872288" y="2565400"/>
          <p14:tracePt t="44410" x="6880225" y="2565400"/>
          <p14:tracePt t="44418" x="6894513" y="2565400"/>
          <p14:tracePt t="44426" x="6900863" y="2571750"/>
          <p14:tracePt t="44432" x="6908800" y="2571750"/>
          <p14:tracePt t="44443" x="6923088" y="2571750"/>
          <p14:tracePt t="44461" x="6943725" y="2571750"/>
          <p14:tracePt t="44478" x="6958013" y="2579688"/>
          <p14:tracePt t="44494" x="6972300" y="2586038"/>
          <p14:tracePt t="44511" x="6986588" y="2586038"/>
          <p14:tracePt t="44528" x="6994525" y="2586038"/>
          <p14:tracePt t="44543" x="7008813" y="2586038"/>
          <p14:tracePt t="44579" x="7015163" y="2586038"/>
          <p14:tracePt t="44595" x="7023100" y="2586038"/>
          <p14:tracePt t="44611" x="7037388" y="2579688"/>
          <p14:tracePt t="44643" x="7043738" y="2579688"/>
          <p14:tracePt t="44651" x="7065963" y="2579688"/>
          <p14:tracePt t="44651" x="7072313" y="2579688"/>
          <p14:tracePt t="44667" x="7086600" y="2579688"/>
          <p14:tracePt t="44674" x="7100888" y="2571750"/>
          <p14:tracePt t="44693" x="7108825" y="2571750"/>
          <p14:tracePt t="44730" x="7123113" y="2571750"/>
          <p14:tracePt t="44738" x="7143750" y="2571750"/>
          <p14:tracePt t="44747" x="7151688" y="2571750"/>
          <p14:tracePt t="44754" x="7165975" y="2571750"/>
          <p14:tracePt t="44754" x="7180263" y="2565400"/>
          <p14:tracePt t="44787" x="7186613" y="2565400"/>
          <p14:tracePt t="44796" x="7208838" y="2565400"/>
          <p14:tracePt t="44803" x="7215188" y="2565400"/>
          <p14:tracePt t="44810" x="7243763" y="2565400"/>
          <p14:tracePt t="44827" x="7272338" y="2543175"/>
          <p14:tracePt t="44874" x="7286625" y="2543175"/>
          <p14:tracePt t="44890" x="7294563" y="2543175"/>
          <p14:tracePt t="44899" x="7300913" y="2543175"/>
          <p14:tracePt t="44906" x="7308850" y="2543175"/>
          <p14:tracePt t="44914" x="7351713" y="2543175"/>
          <p14:tracePt t="44927" x="7386638" y="2536825"/>
          <p14:tracePt t="44943" x="7394575" y="2536825"/>
          <p14:tracePt t="44960" x="7408863" y="2536825"/>
          <p14:tracePt t="44977" x="7423150" y="2536825"/>
          <p14:tracePt t="44994" x="7429500" y="2536825"/>
          <p14:tracePt t="45010" x="7443788" y="2536825"/>
          <p14:tracePt t="45026" x="7472363" y="2536825"/>
          <p14:tracePt t="45043" x="7508875" y="2536825"/>
          <p14:tracePt t="45059" x="7580313" y="2536825"/>
          <p14:tracePt t="45076" x="7651750" y="2536825"/>
          <p14:tracePt t="45093" x="7694613" y="2536825"/>
          <p14:tracePt t="45110" x="7737475" y="2536825"/>
          <p14:tracePt t="45127" x="7780338" y="2536825"/>
          <p14:tracePt t="45143" x="7815263" y="2536825"/>
          <p14:tracePt t="45159" x="7843838" y="2536825"/>
          <p14:tracePt t="45177" x="7880350" y="2536825"/>
          <p14:tracePt t="45193" x="7900988" y="2536825"/>
          <p14:tracePt t="45210" x="7986713" y="2536825"/>
          <p14:tracePt t="45227" x="8029575" y="2536825"/>
          <p14:tracePt t="45243" x="8072438" y="2536825"/>
          <p14:tracePt t="45260" x="8115300" y="2536825"/>
          <p14:tracePt t="45276" x="8143875" y="2536825"/>
          <p14:tracePt t="45294" x="8180388" y="2536825"/>
          <p14:tracePt t="45309" x="8223250" y="2536825"/>
          <p14:tracePt t="45327" x="8243888" y="2536825"/>
          <p14:tracePt t="45342" x="8272463" y="2536825"/>
          <p14:tracePt t="45359" x="8323263" y="2536825"/>
          <p14:tracePt t="45376" x="8380413" y="2528888"/>
          <p14:tracePt t="45392" x="8394700" y="2528888"/>
          <p14:tracePt t="45547" x="8358188" y="2528888"/>
          <p14:tracePt t="45549" x="8351838" y="2522538"/>
          <p14:tracePt t="45562" x="8343900" y="2522538"/>
          <p14:tracePt t="45571" x="8329613" y="2522538"/>
          <p14:tracePt t="45579" x="8308975" y="2522538"/>
          <p14:tracePt t="45593" x="8258175" y="2500313"/>
          <p14:tracePt t="45609" x="8229600" y="2500313"/>
          <p14:tracePt t="45626" x="8151813" y="2500313"/>
          <p14:tracePt t="45643" x="8094663" y="2500313"/>
          <p14:tracePt t="45659" x="8051800" y="2500313"/>
          <p14:tracePt t="45675" x="8008938" y="2500313"/>
          <p14:tracePt t="45692" x="7937500" y="2500313"/>
          <p14:tracePt t="45709" x="7872413" y="2500313"/>
          <p14:tracePt t="45725" x="7823200" y="2500313"/>
          <p14:tracePt t="45742" x="7772400" y="2500313"/>
          <p14:tracePt t="45758" x="7672388" y="2500313"/>
          <p14:tracePt t="45776" x="7566025" y="2500313"/>
          <p14:tracePt t="45792" x="7523163" y="2500313"/>
          <p14:tracePt t="45809" x="7515225" y="2500313"/>
          <p14:tracePt t="45825" x="7494588" y="2500313"/>
          <p14:tracePt t="45843" x="7486650" y="2500313"/>
          <p14:tracePt t="45890" x="7480300" y="2500313"/>
          <p14:tracePt t="45922" x="7458075" y="2500313"/>
          <p14:tracePt t="45930" x="7443788" y="2500313"/>
          <p14:tracePt t="45947" x="7437438" y="2500313"/>
          <p14:tracePt t="45962" x="7423150" y="2500313"/>
          <p14:tracePt t="46011" x="7415213" y="2500313"/>
          <p14:tracePt t="46019" x="7400925" y="2500313"/>
          <p14:tracePt t="46026" x="7380288" y="2500313"/>
          <p14:tracePt t="46032" x="7372350" y="2500313"/>
          <p14:tracePt t="46042" x="7315200" y="2508250"/>
          <p14:tracePt t="46059" x="7286625" y="2522538"/>
          <p14:tracePt t="47298" x="7280275" y="2522538"/>
          <p14:tracePt t="47306" x="7272338" y="2522538"/>
          <p14:tracePt t="47315" x="7243763" y="2522538"/>
          <p14:tracePt t="47315" x="7215188" y="2522538"/>
          <p14:tracePt t="47331" x="7186613" y="2500313"/>
          <p14:tracePt t="47340" x="7094538" y="2486025"/>
          <p14:tracePt t="47356" x="6951663" y="2479675"/>
          <p14:tracePt t="47373" x="6808788" y="2465388"/>
          <p14:tracePt t="47389" x="6680200" y="2443163"/>
          <p14:tracePt t="47407" x="6600825" y="2428875"/>
          <p14:tracePt t="47424" x="6537325" y="2428875"/>
          <p14:tracePt t="47439" x="6494463" y="2422525"/>
          <p14:tracePt t="47457" x="6437313" y="2414588"/>
          <p14:tracePt t="47473" x="6357938" y="2414588"/>
          <p14:tracePt t="47490" x="6172200" y="2414588"/>
          <p14:tracePt t="47507" x="5994400" y="2414588"/>
          <p14:tracePt t="47523" x="5822950" y="2414588"/>
          <p14:tracePt t="47540" x="5651500" y="2414588"/>
          <p14:tracePt t="47557" x="5514975" y="2414588"/>
          <p14:tracePt t="47573" x="5422900" y="2414588"/>
          <p14:tracePt t="47589" x="5314950" y="2414588"/>
          <p14:tracePt t="47607" x="5222875" y="2414588"/>
          <p14:tracePt t="47623" x="5157788" y="2414588"/>
          <p14:tracePt t="47640" x="5080000" y="2414588"/>
          <p14:tracePt t="47657" x="5000625" y="2414588"/>
          <p14:tracePt t="47673" x="4894263" y="2414588"/>
          <p14:tracePt t="47689" x="4729163" y="2414588"/>
          <p14:tracePt t="47706" x="4594225" y="2414588"/>
          <p14:tracePt t="47723" x="4471988" y="2414588"/>
          <p14:tracePt t="47739" x="4365625" y="2414588"/>
          <p14:tracePt t="47755" x="4257675" y="2414588"/>
          <p14:tracePt t="47773" x="4165600" y="2414588"/>
          <p14:tracePt t="47789" x="4057650" y="2414588"/>
          <p14:tracePt t="47806" x="3937000" y="2414588"/>
          <p14:tracePt t="47823" x="3829050" y="2414588"/>
          <p14:tracePt t="47839" x="3757613" y="2414588"/>
          <p14:tracePt t="47857" x="3679825" y="2414588"/>
          <p14:tracePt t="47872" x="3586163" y="2414588"/>
          <p14:tracePt t="47889" x="3522663" y="2414588"/>
          <p14:tracePt t="47905" x="3328988" y="2414588"/>
          <p14:tracePt t="47923" x="3222625" y="2414588"/>
          <p14:tracePt t="47939" x="3157538" y="2414588"/>
          <p14:tracePt t="47956" x="3100388" y="2414588"/>
          <p14:tracePt t="47973" x="3036888" y="2414588"/>
          <p14:tracePt t="47989" x="2971800" y="2414588"/>
          <p14:tracePt t="48006" x="2914650" y="2414588"/>
          <p14:tracePt t="48022" x="2779713" y="2414588"/>
          <p14:tracePt t="48039" x="2693988" y="2414588"/>
          <p14:tracePt t="48056" x="2651125" y="2414588"/>
          <p14:tracePt t="48072" x="2586038" y="2414588"/>
          <p14:tracePt t="48089" x="2565400" y="2414588"/>
          <p14:tracePt t="48106" x="2522538" y="2414588"/>
          <p14:tracePt t="48123" x="2493963" y="2414588"/>
          <p14:tracePt t="48139" x="2400300" y="2414588"/>
          <p14:tracePt t="48155" x="2279650" y="2414588"/>
          <p14:tracePt t="48171" x="2136775" y="2414588"/>
          <p14:tracePt t="48189" x="2000250" y="2414588"/>
          <p14:tracePt t="48205" x="1936750" y="2414588"/>
          <p14:tracePt t="48222" x="1885950" y="2414588"/>
          <p14:tracePt t="48368" x="1908175" y="2414588"/>
          <p14:tracePt t="48378" x="2000250" y="2414588"/>
          <p14:tracePt t="48386" x="2208213" y="2451100"/>
          <p14:tracePt t="48395" x="2386013" y="2479675"/>
          <p14:tracePt t="48407" x="2865438" y="2543175"/>
          <p14:tracePt t="48421" x="3400425" y="2636838"/>
          <p14:tracePt t="48438" x="3900488" y="2722563"/>
          <p14:tracePt t="48456" x="4229100" y="2786063"/>
          <p14:tracePt t="48471" x="4471988" y="2814638"/>
          <p14:tracePt t="48489" x="4665663" y="2851150"/>
          <p14:tracePt t="48504" x="4843463" y="2865438"/>
          <p14:tracePt t="48521" x="5051425" y="2865438"/>
          <p14:tracePt t="48538" x="5222875" y="2865438"/>
          <p14:tracePt t="48556" x="5414963" y="2865438"/>
          <p14:tracePt t="48572" x="5600700" y="2865438"/>
          <p14:tracePt t="48588" x="5780088" y="2828925"/>
          <p14:tracePt t="48604" x="6008688" y="2822575"/>
          <p14:tracePt t="48621" x="6200775" y="2779713"/>
          <p14:tracePt t="48638" x="6365875" y="2751138"/>
          <p14:tracePt t="48655" x="6508750" y="2700338"/>
          <p14:tracePt t="48671" x="6708775" y="2651125"/>
          <p14:tracePt t="48687" x="6900863" y="2614613"/>
          <p14:tracePt t="48705" x="7094538" y="2586038"/>
          <p14:tracePt t="48721" x="7237413" y="2557463"/>
          <p14:tracePt t="48738" x="7400925" y="2551113"/>
          <p14:tracePt t="48755" x="7472363" y="2528888"/>
          <p14:tracePt t="48771" x="7529513" y="2528888"/>
          <p14:tracePt t="48788" x="7608888" y="2522538"/>
          <p14:tracePt t="48804" x="7694613" y="2508250"/>
          <p14:tracePt t="48822" x="7766050" y="2508250"/>
          <p14:tracePt t="48838" x="7815263" y="2500313"/>
          <p14:tracePt t="48855" x="7872413" y="2479675"/>
          <p14:tracePt t="48870" x="7900988" y="2479675"/>
          <p14:tracePt t="48887" x="7951788" y="2479675"/>
          <p14:tracePt t="48905" x="7994650" y="2479675"/>
          <p14:tracePt t="48921" x="8015288" y="2479675"/>
          <p14:tracePt t="48921" x="8029575" y="2479675"/>
          <p14:tracePt t="48955" x="8058150" y="2479675"/>
          <p14:tracePt t="48956" x="8072438" y="2479675"/>
          <p14:tracePt t="48972" x="8094663" y="2479675"/>
          <p14:tracePt t="48988" x="8115300" y="2479675"/>
          <p14:tracePt t="49005" x="8137525" y="2479675"/>
          <p14:tracePt t="49021" x="8172450" y="2471738"/>
          <p14:tracePt t="49038" x="8186738" y="2471738"/>
          <p14:tracePt t="49053" x="8208963" y="2465388"/>
          <p14:tracePt t="49071" x="8223250" y="2457450"/>
          <p14:tracePt t="49088" x="8229600" y="2457450"/>
          <p14:tracePt t="49104" x="8251825" y="2457450"/>
          <p14:tracePt t="49121" x="8272463" y="2443163"/>
          <p14:tracePt t="49137" x="8286750" y="2443163"/>
          <p14:tracePt t="49171" x="8294688" y="2443163"/>
          <p14:tracePt t="49171" x="8315325" y="2428875"/>
          <p14:tracePt t="49188" x="8329613" y="2428875"/>
          <p14:tracePt t="49203" x="8343900" y="2428875"/>
          <p14:tracePt t="49220" x="8372475" y="2428875"/>
          <p14:tracePt t="49237" x="8386763" y="2436813"/>
          <p14:tracePt t="49253" x="8408988" y="2443163"/>
          <p14:tracePt t="49271" x="8423275" y="2451100"/>
          <p14:tracePt t="49286" x="8480425" y="2479675"/>
          <p14:tracePt t="49304" x="8515350" y="2486025"/>
          <p14:tracePt t="49321" x="8580438" y="2508250"/>
          <p14:tracePt t="49337" x="8629650" y="2536825"/>
          <p14:tracePt t="49354" x="8643938" y="2543175"/>
          <p14:tracePt t="49395" x="8658225" y="2551113"/>
          <p14:tracePt t="49402" x="8666163" y="2551113"/>
          <p14:tracePt t="49409" x="8723313" y="2593975"/>
          <p14:tracePt t="49420" x="8729663" y="2600325"/>
          <p14:tracePt t="49437" x="8737600" y="2614613"/>
          <p14:tracePt t="49474" x="8737600" y="2622550"/>
          <p14:tracePt t="49482" x="8737600" y="2651125"/>
          <p14:tracePt t="49489" x="8737600" y="2657475"/>
          <p14:tracePt t="49503" x="8737600" y="2665413"/>
          <p14:tracePt t="49554" x="8737600" y="2671763"/>
          <p14:tracePt t="49562" x="8729663" y="2679700"/>
          <p14:tracePt t="49570" x="8723313" y="2686050"/>
          <p14:tracePt t="49578" x="8715375" y="2693988"/>
          <p14:tracePt t="49578" x="8701088" y="2693988"/>
          <p14:tracePt t="49595" x="8694738" y="2693988"/>
          <p14:tracePt t="49603" x="8680450" y="2693988"/>
          <p14:tracePt t="49620" x="8651875" y="2700338"/>
          <p14:tracePt t="49638" x="8637588" y="2700338"/>
          <p14:tracePt t="49654" x="8601075" y="2700338"/>
          <p14:tracePt t="49670" x="8572500" y="2700338"/>
          <p14:tracePt t="49686" x="8523288" y="2700338"/>
          <p14:tracePt t="49703" x="8486775" y="2700338"/>
          <p14:tracePt t="49719" x="8458200" y="2700338"/>
          <p14:tracePt t="49736" x="8443913" y="2700338"/>
          <p14:tracePt t="49753" x="8423275" y="2700338"/>
          <p14:tracePt t="49786" x="8401050" y="2700338"/>
          <p14:tracePt t="49786" x="8380413" y="2700338"/>
          <p14:tracePt t="49803" x="8366125" y="2700338"/>
          <p14:tracePt t="49820" x="8343900" y="2700338"/>
          <p14:tracePt t="49836" x="8329613" y="2700338"/>
          <p14:tracePt t="49853" x="8308975" y="2700338"/>
          <p14:tracePt t="49869" x="8258175" y="2708275"/>
          <p14:tracePt t="49886" x="8223250" y="2728913"/>
          <p14:tracePt t="49903" x="8208963" y="2728913"/>
          <p14:tracePt t="49919" x="8194675" y="2728913"/>
          <p14:tracePt t="49936" x="8166100" y="2736850"/>
          <p14:tracePt t="49952" x="8137525" y="2736850"/>
          <p14:tracePt t="49952" x="8129588" y="2736850"/>
          <p14:tracePt t="49971" x="8123238" y="2736850"/>
          <p14:tracePt t="49985" x="8086725" y="2743200"/>
          <p14:tracePt t="50004" x="8051800" y="2743200"/>
          <p14:tracePt t="50019" x="8008938" y="2751138"/>
          <p14:tracePt t="50035" x="7994650" y="2751138"/>
          <p14:tracePt t="50053" x="7972425" y="2751138"/>
          <p14:tracePt t="50069" x="7958138" y="2751138"/>
          <p14:tracePt t="50086" x="7937500" y="2771775"/>
          <p14:tracePt t="50102" x="7900988" y="2771775"/>
          <p14:tracePt t="50120" x="7886700" y="2779713"/>
          <p14:tracePt t="50135" x="7837488" y="2779713"/>
          <p14:tracePt t="50153" x="7758113" y="2786063"/>
          <p14:tracePt t="50170" x="7686675" y="2794000"/>
          <p14:tracePt t="50186" x="7629525" y="2794000"/>
          <p14:tracePt t="50203" x="7608888" y="2814638"/>
          <p14:tracePt t="50339" x="7615238" y="2814638"/>
          <p14:tracePt t="50346" x="7623175" y="2814638"/>
          <p14:tracePt t="50355" x="7629525" y="2814638"/>
          <p14:tracePt t="50363" x="7643813" y="2814638"/>
          <p14:tracePt t="50370" x="7666038" y="2800350"/>
          <p14:tracePt t="50385" x="7694613" y="2800350"/>
          <p14:tracePt t="50402" x="7743825" y="2786063"/>
          <p14:tracePt t="50419" x="7772400" y="2779713"/>
          <p14:tracePt t="50435" x="7786688" y="2771775"/>
          <p14:tracePt t="50453" x="7815263" y="2765425"/>
          <p14:tracePt t="50469" x="7829550" y="2765425"/>
          <p14:tracePt t="50486" x="7851775" y="2757488"/>
          <p14:tracePt t="50520" x="7858125" y="2757488"/>
          <p14:tracePt t="50523" x="7866063" y="2757488"/>
          <p14:tracePt t="50536" x="7900988" y="2736850"/>
          <p14:tracePt t="50552" x="7923213" y="2736850"/>
          <p14:tracePt t="50569" x="7943850" y="2728913"/>
          <p14:tracePt t="50585" x="7966075" y="2728913"/>
          <p14:tracePt t="50585" x="7980363" y="2728913"/>
          <p14:tracePt t="50603" x="8008938" y="2728913"/>
          <p14:tracePt t="50619" x="8023225" y="2722563"/>
          <p14:tracePt t="50666" x="8029575" y="2722563"/>
          <p14:tracePt t="50683" x="8043863" y="2722563"/>
          <p14:tracePt t="50690" x="8051800" y="2722563"/>
          <p14:tracePt t="50699" x="8058150" y="2722563"/>
          <p14:tracePt t="50707" x="8080375" y="2722563"/>
          <p14:tracePt t="50719" x="8108950" y="2714625"/>
          <p14:tracePt t="50734" x="8123238" y="2693988"/>
          <p14:tracePt t="50752" x="8129588" y="2693988"/>
          <p14:tracePt t="50768" x="8137525" y="2693988"/>
          <p14:tracePt t="50785" x="8143875" y="2693988"/>
          <p14:tracePt t="50801" x="8166100" y="2693988"/>
          <p14:tracePt t="50818" x="8180388" y="2693988"/>
          <p14:tracePt t="50836" x="8201025" y="2693988"/>
          <p14:tracePt t="50851" x="8215313" y="2693988"/>
          <p14:tracePt t="50868" x="8237538" y="2693988"/>
          <p14:tracePt t="50884" x="8243888" y="2693988"/>
          <p14:tracePt t="50902" x="8258175" y="2693988"/>
          <p14:tracePt t="50919" x="8294688" y="2693988"/>
          <p14:tracePt t="50935" x="8323263" y="2693988"/>
          <p14:tracePt t="50951" x="8329613" y="2693988"/>
          <p14:tracePt t="50969" x="8351838" y="2693988"/>
          <p14:tracePt t="50985" x="8366125" y="2693988"/>
          <p14:tracePt t="51002" x="8372475" y="2693988"/>
          <p14:tracePt t="51002" x="8394700" y="2693988"/>
          <p14:tracePt t="51018" x="8415338" y="2700338"/>
          <p14:tracePt t="51035" x="8429625" y="2700338"/>
          <p14:tracePt t="51051" x="8437563" y="2700338"/>
          <p14:tracePt t="51107" x="8451850" y="2708275"/>
          <p14:tracePt t="51162" x="8472488" y="2708275"/>
          <p14:tracePt t="51171" x="8480425" y="2708275"/>
          <p14:tracePt t="51187" x="8486775" y="2708275"/>
          <p14:tracePt t="51202" x="8494713" y="2708275"/>
          <p14:tracePt t="51243" x="8509000" y="2708275"/>
          <p14:tracePt t="54874" x="8494713" y="2708275"/>
          <p14:tracePt t="54986" x="8486775" y="2708275"/>
          <p14:tracePt t="55266" x="8480425" y="2708275"/>
          <p14:tracePt t="55338" x="8472488" y="2708275"/>
          <p14:tracePt t="55850" x="8458200" y="2708275"/>
          <p14:tracePt t="55882" x="8443913" y="2708275"/>
          <p14:tracePt t="55890" x="8429625" y="2728913"/>
          <p14:tracePt t="55939" x="8415338" y="2728913"/>
          <p14:tracePt t="55987" x="8408988" y="2728913"/>
          <p14:tracePt t="56003" x="8401050" y="2728913"/>
          <p14:tracePt t="56059" x="8394700" y="2728913"/>
          <p14:tracePt t="56234" x="8386763" y="2736850"/>
          <p14:tracePt t="56331" x="8380413" y="2736850"/>
          <p14:tracePt t="56850" x="8372475" y="2736850"/>
          <p14:tracePt t="57339" x="8366125" y="2728913"/>
          <p14:tracePt t="57355" x="8366125" y="2722563"/>
          <p14:tracePt t="57395" x="8366125" y="2700338"/>
          <p14:tracePt t="57843" x="8358188" y="2693988"/>
          <p14:tracePt t="57963" x="8343900" y="2693988"/>
          <p14:tracePt t="58491" x="8329613" y="2693988"/>
          <p14:tracePt t="58499" x="8323263" y="2693988"/>
          <p14:tracePt t="58554" x="8315325" y="2693988"/>
          <p14:tracePt t="58564" x="8301038" y="2693988"/>
          <p14:tracePt t="58611" x="8294688" y="2686050"/>
          <p14:tracePt t="58626" x="8286750" y="2686050"/>
          <p14:tracePt t="58634" x="8280400" y="2686050"/>
          <p14:tracePt t="58667" x="8266113" y="2686050"/>
          <p14:tracePt t="58698" x="8258175" y="2686050"/>
          <p14:tracePt t="58706" x="8251825" y="2686050"/>
          <p14:tracePt t="58724" x="8243888" y="2686050"/>
          <p14:tracePt t="58724" x="8229600" y="2686050"/>
          <p14:tracePt t="58740" x="8223250" y="2686050"/>
          <p14:tracePt t="58757" x="8215313" y="2686050"/>
          <p14:tracePt t="58773" x="8208963" y="2686050"/>
          <p14:tracePt t="58790" x="8180388" y="2686050"/>
          <p14:tracePt t="58807" x="8129588" y="2686050"/>
          <p14:tracePt t="58824" x="8086725" y="2686050"/>
          <p14:tracePt t="58841" x="8058150" y="2686050"/>
          <p14:tracePt t="58857" x="7986713" y="2686050"/>
          <p14:tracePt t="58873" x="7866063" y="2686050"/>
          <p14:tracePt t="58889" x="7694613" y="2686050"/>
          <p14:tracePt t="58907" x="7551738" y="2686050"/>
          <p14:tracePt t="58924" x="7429500" y="2686050"/>
          <p14:tracePt t="58939" x="7337425" y="2686050"/>
          <p14:tracePt t="58957" x="7229475" y="2679700"/>
          <p14:tracePt t="58973" x="7123113" y="2665413"/>
          <p14:tracePt t="58990" x="6994525" y="2643188"/>
          <p14:tracePt t="59006" x="6851650" y="2608263"/>
          <p14:tracePt t="59023" x="6729413" y="2579688"/>
          <p14:tracePt t="59040" x="6672263" y="2557463"/>
          <p14:tracePt t="59056" x="6615113" y="2551113"/>
          <p14:tracePt t="59073" x="6572250" y="2536825"/>
          <p14:tracePt t="59090" x="6451600" y="2522538"/>
          <p14:tracePt t="59107" x="6386513" y="2514600"/>
          <p14:tracePt t="59123" x="6323013" y="2500313"/>
          <p14:tracePt t="59140" x="6251575" y="2500313"/>
          <p14:tracePt t="59156" x="6172200" y="2471738"/>
          <p14:tracePt t="59173" x="6094413" y="2471738"/>
          <p14:tracePt t="59189" x="5972175" y="2451100"/>
          <p14:tracePt t="59207" x="5865813" y="2443163"/>
          <p14:tracePt t="59222" x="5829300" y="2436813"/>
          <p14:tracePt t="59239" x="5765800" y="2422525"/>
          <p14:tracePt t="59256" x="5722938" y="2422525"/>
          <p14:tracePt t="59272" x="5672138" y="2422525"/>
          <p14:tracePt t="59291" x="5614988" y="2422525"/>
          <p14:tracePt t="59306" x="5594350" y="2422525"/>
          <p14:tracePt t="59323" x="5557838" y="2414588"/>
          <p14:tracePt t="59339" x="5514975" y="2414588"/>
          <p14:tracePt t="59357" x="5494338" y="2414588"/>
          <p14:tracePt t="59372" x="5486400" y="2408238"/>
          <p14:tracePt t="59443" x="5472113" y="2408238"/>
          <p14:tracePt t="59458" x="5451475" y="2408238"/>
          <p14:tracePt t="59747" x="5443538" y="2408238"/>
          <p14:tracePt t="59859" x="5437188" y="2408238"/>
          <p14:tracePt t="59867" x="5429250" y="2408238"/>
          <p14:tracePt t="60035" x="5408613" y="2408238"/>
          <p14:tracePt t="60042" x="5372100" y="2408238"/>
          <p14:tracePt t="60050" x="5351463" y="2408238"/>
          <p14:tracePt t="60059" x="5300663" y="2408238"/>
          <p14:tracePt t="60072" x="5208588" y="2408238"/>
          <p14:tracePt t="60088" x="5129213" y="2408238"/>
          <p14:tracePt t="60105" x="5080000" y="2408238"/>
          <p14:tracePt t="60121" x="5029200" y="2408238"/>
          <p14:tracePt t="60121" x="5022850" y="2408238"/>
          <p14:tracePt t="60139" x="5000625" y="2408238"/>
          <p14:tracePt t="60155" x="4979988" y="2408238"/>
          <p14:tracePt t="60172" x="4943475" y="2408238"/>
          <p14:tracePt t="60187" x="4908550" y="2408238"/>
          <p14:tracePt t="60205" x="4865688" y="2408238"/>
          <p14:tracePt t="60221" x="4822825" y="2408238"/>
          <p14:tracePt t="60238" x="4779963" y="2408238"/>
          <p14:tracePt t="60255" x="4714875" y="2408238"/>
          <p14:tracePt t="60271" x="4637088" y="2408238"/>
          <p14:tracePt t="60289" x="4579938" y="2408238"/>
          <p14:tracePt t="60305" x="4557713" y="2408238"/>
          <p14:tracePt t="60321" x="4551363" y="2408238"/>
          <p14:tracePt t="60474" x="4557713" y="2408238"/>
          <p14:tracePt t="60483" x="4586288" y="2408238"/>
          <p14:tracePt t="60490" x="4608513" y="2408238"/>
          <p14:tracePt t="60498" x="4657725" y="2386013"/>
          <p14:tracePt t="60505" x="4714875" y="2365375"/>
          <p14:tracePt t="60521" x="4794250" y="2365375"/>
          <p14:tracePt t="60538" x="4914900" y="2357438"/>
          <p14:tracePt t="60555" x="5065713" y="2357438"/>
          <p14:tracePt t="60570" x="5194300" y="2357438"/>
          <p14:tracePt t="60587" x="5272088" y="2357438"/>
          <p14:tracePt t="60604" x="5308600" y="2357438"/>
          <p14:tracePt t="60621" x="5351463" y="2336800"/>
          <p14:tracePt t="60637" x="5414963" y="2336800"/>
          <p14:tracePt t="60654" x="5472113" y="2336800"/>
          <p14:tracePt t="60670" x="5551488" y="2336800"/>
          <p14:tracePt t="60688" x="5608638" y="2336800"/>
          <p14:tracePt t="60704" x="5657850" y="2336800"/>
          <p14:tracePt t="60720" x="5715000" y="2336800"/>
          <p14:tracePt t="60738" x="5751513" y="2336800"/>
          <p14:tracePt t="60754" x="5808663" y="2336800"/>
          <p14:tracePt t="60771" x="5851525" y="2336800"/>
          <p14:tracePt t="60787" x="5894388" y="2336800"/>
          <p14:tracePt t="60804" x="5908675" y="2336800"/>
          <p14:tracePt t="60820" x="5937250" y="2328863"/>
          <p14:tracePt t="60837" x="5972175" y="2328863"/>
          <p14:tracePt t="60853" x="5986463" y="2328863"/>
          <p14:tracePt t="60870" x="5994400" y="2328863"/>
          <p14:tracePt t="61010" x="5986463" y="2328863"/>
          <p14:tracePt t="61018" x="5980113" y="2328863"/>
          <p14:tracePt t="61024" x="5937250" y="2328863"/>
          <p14:tracePt t="61037" x="5915025" y="2328863"/>
          <p14:tracePt t="61053" x="5900738" y="2328863"/>
          <p14:tracePt t="61071" x="5865813" y="2328863"/>
          <p14:tracePt t="61087" x="5822950" y="2328863"/>
          <p14:tracePt t="61104" x="5765800" y="2328863"/>
          <p14:tracePt t="61120" x="5665788" y="2328863"/>
          <p14:tracePt t="61137" x="5572125" y="2328863"/>
          <p14:tracePt t="61153" x="5537200" y="2328863"/>
          <p14:tracePt t="61170" x="5465763" y="2328863"/>
          <p14:tracePt t="61188" x="5414963" y="2328863"/>
          <p14:tracePt t="61203" x="5357813" y="2328863"/>
          <p14:tracePt t="61220" x="5314950" y="2328863"/>
          <p14:tracePt t="61236" x="5280025" y="2328863"/>
          <p14:tracePt t="61254" x="5214938" y="2328863"/>
          <p14:tracePt t="61269" x="5114925" y="2328863"/>
          <p14:tracePt t="61287" x="5022850" y="2328863"/>
          <p14:tracePt t="61303" x="4979988" y="2328863"/>
          <p14:tracePt t="61319" x="4957763" y="2328863"/>
          <p14:tracePt t="61337" x="4929188" y="2328863"/>
          <p14:tracePt t="61352" x="4922838" y="2328863"/>
          <p14:tracePt t="61370" x="4900613" y="2328863"/>
          <p14:tracePt t="61386" x="4886325" y="2328863"/>
          <p14:tracePt t="61404" x="4865688" y="2328863"/>
          <p14:tracePt t="61420" x="4857750" y="2328863"/>
          <p14:tracePt t="61437" x="4851400" y="2328863"/>
          <p14:tracePt t="61453" x="4814888" y="2328863"/>
          <p14:tracePt t="61470" x="4800600" y="2328863"/>
          <p14:tracePt t="61485" x="4779963" y="2328863"/>
          <p14:tracePt t="61503" x="4751388" y="2336800"/>
          <p14:tracePt t="61519" x="4722813" y="2343150"/>
          <p14:tracePt t="61536" x="4700588" y="2351088"/>
          <p14:tracePt t="61553" x="4686300" y="2351088"/>
          <p14:tracePt t="61569" x="4665663" y="2357438"/>
          <p14:tracePt t="61586" x="4657725" y="2365375"/>
          <p14:tracePt t="61642" x="4651375" y="2365375"/>
          <p14:tracePt t="61795" x="4643438" y="2371725"/>
          <p14:tracePt t="63506" x="4629150" y="2371725"/>
          <p14:tracePt t="63514" x="4622800" y="2371725"/>
          <p14:tracePt t="63523" x="4608513" y="2371725"/>
          <p14:tracePt t="63533" x="4594225" y="2371725"/>
          <p14:tracePt t="63538" x="4551363" y="2371725"/>
          <p14:tracePt t="63550" x="4500563" y="2365375"/>
          <p14:tracePt t="63566" x="4437063" y="2357438"/>
          <p14:tracePt t="63583" x="4222750" y="2343150"/>
          <p14:tracePt t="63600" x="3986213" y="2343150"/>
          <p14:tracePt t="63616" x="3679825" y="2343150"/>
          <p14:tracePt t="63616" x="3536950" y="2343150"/>
          <p14:tracePt t="63636" x="3436938" y="2343150"/>
          <p14:tracePt t="63650" x="3108325" y="2343150"/>
          <p14:tracePt t="63667" x="2914650" y="2314575"/>
          <p14:tracePt t="63683" x="2708275" y="2314575"/>
          <p14:tracePt t="63701" x="2522538" y="2314575"/>
          <p14:tracePt t="63717" x="2351088" y="2314575"/>
          <p14:tracePt t="63732" x="2171700" y="2314575"/>
          <p14:tracePt t="63750" x="2000250" y="2314575"/>
          <p14:tracePt t="63766" x="1879600" y="2314575"/>
          <p14:tracePt t="63782" x="1771650" y="2314575"/>
          <p14:tracePt t="63799" x="1651000" y="2314575"/>
          <p14:tracePt t="63816" x="1528763" y="2314575"/>
          <p14:tracePt t="63832" x="1436688" y="2314575"/>
          <p14:tracePt t="63849" x="1357313" y="2308225"/>
          <p14:tracePt t="63865" x="1265238" y="2300288"/>
          <p14:tracePt t="63884" x="1193800" y="2286000"/>
          <p14:tracePt t="63899" x="1085850" y="2265363"/>
          <p14:tracePt t="63916" x="936625" y="2265363"/>
          <p14:tracePt t="63932" x="793750" y="2265363"/>
          <p14:tracePt t="63949" x="714375" y="2265363"/>
          <p14:tracePt t="63967" x="685800" y="2265363"/>
          <p14:tracePt t="63982" x="665163" y="2265363"/>
          <p14:tracePt t="63999" x="650875" y="2265363"/>
          <p14:tracePt t="64015" x="608013" y="2265363"/>
          <p14:tracePt t="64033" x="571500" y="2265363"/>
          <p14:tracePt t="64049" x="542925" y="2265363"/>
          <p14:tracePt t="64066" x="479425" y="2265363"/>
          <p14:tracePt t="64083" x="436563" y="2265363"/>
          <p14:tracePt t="64099" x="422275" y="2265363"/>
          <p14:tracePt t="64116" x="414338" y="2265363"/>
          <p14:tracePt t="64162" x="407988" y="2265363"/>
          <p14:tracePt t="64176" x="400050" y="2265363"/>
          <p14:tracePt t="64203" x="385763" y="2265363"/>
          <p14:tracePt t="64259" x="379413" y="2271713"/>
          <p14:tracePt t="64266" x="379413" y="2286000"/>
          <p14:tracePt t="64274" x="379413" y="2300288"/>
          <p14:tracePt t="64284" x="379413" y="2328863"/>
          <p14:tracePt t="64284" x="379413" y="2336800"/>
          <p14:tracePt t="64298" x="379413" y="2343150"/>
          <p14:tracePt t="64338" x="379413" y="2351088"/>
          <p14:tracePt t="64450" x="379413" y="2357438"/>
          <p14:tracePt t="64498" x="385763" y="2357438"/>
          <p14:tracePt t="64530" x="400050" y="2357438"/>
          <p14:tracePt t="64538" x="407988" y="2357438"/>
          <p14:tracePt t="64570" x="414338" y="2357438"/>
          <p14:tracePt t="64578" x="436563" y="2357438"/>
          <p14:tracePt t="64594" x="457200" y="2357438"/>
          <p14:tracePt t="64603" x="465138" y="2357438"/>
          <p14:tracePt t="64611" x="479425" y="2357438"/>
          <p14:tracePt t="64618" x="493713" y="2357438"/>
          <p14:tracePt t="64632" x="514350" y="2357438"/>
          <p14:tracePt t="64648" x="536575" y="2357438"/>
          <p14:tracePt t="64665" x="565150" y="2357438"/>
          <p14:tracePt t="64681" x="614363" y="2343150"/>
          <p14:tracePt t="64700" x="650875" y="2328863"/>
          <p14:tracePt t="64715" x="685800" y="2328863"/>
          <p14:tracePt t="64732" x="700088" y="2328863"/>
          <p14:tracePt t="64748" x="708025" y="2322513"/>
          <p14:tracePt t="64764" x="728663" y="2322513"/>
          <p14:tracePt t="64781" x="765175" y="2322513"/>
          <p14:tracePt t="64798" x="779463" y="2322513"/>
          <p14:tracePt t="64815" x="800100" y="2322513"/>
          <p14:tracePt t="64831" x="828675" y="2322513"/>
          <p14:tracePt t="64848" x="850900" y="2322513"/>
          <p14:tracePt t="64864" x="879475" y="2322513"/>
          <p14:tracePt t="64881" x="908050" y="2322513"/>
          <p14:tracePt t="64881" x="928688" y="2322513"/>
          <p14:tracePt t="64899" x="985838" y="2322513"/>
          <p14:tracePt t="64914" x="1036638" y="2322513"/>
          <p14:tracePt t="64932" x="1071563" y="2322513"/>
          <p14:tracePt t="64948" x="1108075" y="2322513"/>
          <p14:tracePt t="64966" x="1122363" y="2322513"/>
          <p14:tracePt t="64981" x="1143000" y="2322513"/>
          <p14:tracePt t="64998" x="1157288" y="2322513"/>
          <p14:tracePt t="65014" x="1179513" y="2322513"/>
          <p14:tracePt t="65030" x="1185863" y="2322513"/>
          <p14:tracePt t="65047" x="1193800" y="2322513"/>
          <p14:tracePt t="65064" x="1214438" y="2322513"/>
          <p14:tracePt t="65081" x="1228725" y="2322513"/>
          <p14:tracePt t="65097" x="1250950" y="2322513"/>
          <p14:tracePt t="65178" x="1257300" y="2322513"/>
          <p14:tracePt t="65194" x="1271588" y="2314575"/>
          <p14:tracePt t="65251" x="1285875" y="2314575"/>
          <p14:tracePt t="65682" x="1271588" y="2314575"/>
          <p14:tracePt t="65699" x="1265238" y="2314575"/>
          <p14:tracePt t="65715" x="1257300" y="2314575"/>
          <p14:tracePt t="65715" x="1236663" y="2343150"/>
          <p14:tracePt t="65730" x="1222375" y="2357438"/>
          <p14:tracePt t="65746" x="1185863" y="2365375"/>
          <p14:tracePt t="65764" x="1179513" y="2371725"/>
          <p14:tracePt t="65780" x="1171575" y="2379663"/>
          <p14:tracePt t="65796" x="1150938" y="2379663"/>
          <p14:tracePt t="65813" x="1136650" y="2393950"/>
          <p14:tracePt t="65829" x="1114425" y="2408238"/>
          <p14:tracePt t="65874" x="1108075" y="2408238"/>
          <p14:tracePt t="65882" x="1100138" y="2414588"/>
          <p14:tracePt t="65886" x="1093788" y="2422525"/>
          <p14:tracePt t="65896" x="1071563" y="2428875"/>
          <p14:tracePt t="65913" x="1050925" y="2457450"/>
          <p14:tracePt t="65913" x="1042988" y="2465388"/>
          <p14:tracePt t="65931" x="993775" y="2471738"/>
          <p14:tracePt t="65947" x="971550" y="2479675"/>
          <p14:tracePt t="65965" x="957263" y="2493963"/>
          <p14:tracePt t="65980" x="936625" y="2500313"/>
          <p14:tracePt t="65996" x="914400" y="2500313"/>
          <p14:tracePt t="66013" x="893763" y="2508250"/>
          <p14:tracePt t="66030" x="850900" y="2528888"/>
          <p14:tracePt t="66047" x="814388" y="2536825"/>
          <p14:tracePt t="66063" x="808038" y="2543175"/>
          <p14:tracePt t="66079" x="793750" y="2543175"/>
          <p14:tracePt t="66096" x="771525" y="2543175"/>
          <p14:tracePt t="66113" x="750888" y="2543175"/>
          <p14:tracePt t="66129" x="722313" y="2543175"/>
          <p14:tracePt t="66147" x="708025" y="2551113"/>
          <p14:tracePt t="66163" x="671513" y="2551113"/>
          <p14:tracePt t="66180" x="657225" y="2551113"/>
          <p14:tracePt t="66197" x="636588" y="2551113"/>
          <p14:tracePt t="66213" x="628650" y="2551113"/>
          <p14:tracePt t="66229" x="608013" y="2551113"/>
          <p14:tracePt t="66246" x="600075" y="2551113"/>
          <p14:tracePt t="66290" x="593725" y="2551113"/>
          <p14:tracePt t="66298" x="585788" y="2551113"/>
          <p14:tracePt t="66314" x="565150" y="2551113"/>
          <p14:tracePt t="66322" x="557213" y="2551113"/>
          <p14:tracePt t="66330" x="542925" y="2551113"/>
          <p14:tracePt t="66330" x="528638" y="2551113"/>
          <p14:tracePt t="66346" x="522288" y="2551113"/>
          <p14:tracePt t="66418" x="514350" y="2551113"/>
          <p14:tracePt t="66426" x="493713" y="2551113"/>
          <p14:tracePt t="66431" x="479425" y="2551113"/>
          <p14:tracePt t="66447" x="471488" y="2551113"/>
          <p14:tracePt t="66491" x="450850" y="2551113"/>
          <p14:tracePt t="66499" x="442913" y="2551113"/>
          <p14:tracePt t="66514" x="428625" y="2551113"/>
          <p14:tracePt t="66522" x="414338" y="2551113"/>
          <p14:tracePt t="66529" x="393700" y="2528888"/>
          <p14:tracePt t="66545" x="385763" y="2522538"/>
          <p14:tracePt t="66594" x="371475" y="2514600"/>
          <p14:tracePt t="66614" x="365125" y="2508250"/>
          <p14:tracePt t="66629" x="357188" y="2500313"/>
          <p14:tracePt t="66630" x="350838" y="2493963"/>
          <p14:tracePt t="66646" x="350838" y="2486025"/>
          <p14:tracePt t="66662" x="342900" y="2457450"/>
          <p14:tracePt t="66678" x="342900" y="2451100"/>
          <p14:tracePt t="66695" x="322263" y="2422525"/>
          <p14:tracePt t="66713" x="322263" y="2408238"/>
          <p14:tracePt t="66729" x="314325" y="2379663"/>
          <p14:tracePt t="66746" x="314325" y="2336800"/>
          <p14:tracePt t="66762" x="314325" y="2308225"/>
          <p14:tracePt t="66779" x="314325" y="2293938"/>
          <p14:tracePt t="66795" x="314325" y="2265363"/>
          <p14:tracePt t="66812" x="314325" y="2251075"/>
          <p14:tracePt t="66829" x="314325" y="2222500"/>
          <p14:tracePt t="66845" x="314325" y="2208213"/>
          <p14:tracePt t="66861" x="336550" y="2179638"/>
          <p14:tracePt t="66878" x="371475" y="2157413"/>
          <p14:tracePt t="66896" x="400050" y="2136775"/>
          <p14:tracePt t="66911" x="428625" y="2122488"/>
          <p14:tracePt t="66928" x="450850" y="2114550"/>
          <p14:tracePt t="66944" x="522288" y="2085975"/>
          <p14:tracePt t="66963" x="542925" y="2085975"/>
          <p14:tracePt t="66978" x="685800" y="2065338"/>
          <p14:tracePt t="66995" x="728663" y="2043113"/>
          <p14:tracePt t="67012" x="736600" y="2043113"/>
          <p14:tracePt t="67028" x="771525" y="2043113"/>
          <p14:tracePt t="67046" x="793750" y="2036763"/>
          <p14:tracePt t="67061" x="808038" y="2036763"/>
          <p14:tracePt t="67079" x="814388" y="2036763"/>
          <p14:tracePt t="67094" x="850900" y="2036763"/>
          <p14:tracePt t="67112" x="879475" y="2036763"/>
          <p14:tracePt t="67128" x="936625" y="2036763"/>
          <p14:tracePt t="67145" x="1000125" y="2036763"/>
          <p14:tracePt t="67145" x="1028700" y="2036763"/>
          <p14:tracePt t="67163" x="1042988" y="2036763"/>
          <p14:tracePt t="67178" x="1136650" y="2036763"/>
          <p14:tracePt t="67195" x="1171575" y="2036763"/>
          <p14:tracePt t="67212" x="1193800" y="2036763"/>
          <p14:tracePt t="67228" x="1200150" y="2036763"/>
          <p14:tracePt t="67245" x="1214438" y="2036763"/>
          <p14:tracePt t="67261" x="1243013" y="2051050"/>
          <p14:tracePt t="67278" x="1257300" y="2057400"/>
          <p14:tracePt t="67295" x="1285875" y="2065338"/>
          <p14:tracePt t="67311" x="1293813" y="2065338"/>
          <p14:tracePt t="67327" x="1314450" y="2079625"/>
          <p14:tracePt t="67344" x="1322388" y="2085975"/>
          <p14:tracePt t="67360" x="1350963" y="2093913"/>
          <p14:tracePt t="67360" x="1357313" y="2100263"/>
          <p14:tracePt t="67379" x="1371600" y="2114550"/>
          <p14:tracePt t="67394" x="1400175" y="2136775"/>
          <p14:tracePt t="67412" x="1408113" y="2143125"/>
          <p14:tracePt t="67427" x="1428750" y="2157413"/>
          <p14:tracePt t="67445" x="1436688" y="2165350"/>
          <p14:tracePt t="67461" x="1443038" y="2171700"/>
          <p14:tracePt t="67478" x="1450975" y="2179638"/>
          <p14:tracePt t="67495" x="1465263" y="2193925"/>
          <p14:tracePt t="67511" x="1471613" y="2200275"/>
          <p14:tracePt t="67527" x="1479550" y="2222500"/>
          <p14:tracePt t="67544" x="1485900" y="2228850"/>
          <p14:tracePt t="67561" x="1493838" y="2236788"/>
          <p14:tracePt t="67593" x="1514475" y="2243138"/>
          <p14:tracePt t="67594" x="1522413" y="2251075"/>
          <p14:tracePt t="67650" x="1522413" y="2257425"/>
          <p14:tracePt t="67746" x="1522413" y="2265363"/>
          <p14:tracePt t="67754" x="1522413" y="2271713"/>
          <p14:tracePt t="67762" x="1522413" y="2286000"/>
          <p14:tracePt t="67874" x="1522413" y="2300288"/>
          <p14:tracePt t="67882" x="1522413" y="2308225"/>
          <p14:tracePt t="67946" x="1514475" y="2314575"/>
          <p14:tracePt t="67994" x="1508125" y="2314575"/>
          <p14:tracePt t="68002" x="1485900" y="2322513"/>
          <p14:tracePt t="68010" x="1479550" y="2322513"/>
          <p14:tracePt t="68011" x="1471613" y="2328863"/>
          <p14:tracePt t="68027" x="1443038" y="2336800"/>
          <p14:tracePt t="68045" x="1436688" y="2343150"/>
          <p14:tracePt t="68059" x="1408113" y="2351088"/>
          <p14:tracePt t="68077" x="1379538" y="2351088"/>
          <p14:tracePt t="68093" x="1343025" y="2357438"/>
          <p14:tracePt t="68110" x="1322388" y="2371725"/>
          <p14:tracePt t="68127" x="1293813" y="2379663"/>
          <p14:tracePt t="68143" x="1279525" y="2386013"/>
          <p14:tracePt t="68160" x="1250950" y="2393950"/>
          <p14:tracePt t="68176" x="1200150" y="2414588"/>
          <p14:tracePt t="68193" x="1171575" y="2422525"/>
          <p14:tracePt t="68210" x="1108075" y="2436813"/>
          <p14:tracePt t="68226" x="1071563" y="2443163"/>
          <p14:tracePt t="68244" x="1057275" y="2457450"/>
          <p14:tracePt t="68259" x="1050925" y="2457450"/>
          <p14:tracePt t="68277" x="1014413" y="2471738"/>
          <p14:tracePt t="68293" x="1008063" y="2471738"/>
          <p14:tracePt t="68310" x="985838" y="2479675"/>
          <p14:tracePt t="68326" x="965200" y="2493963"/>
          <p14:tracePt t="68342" x="928688" y="2500313"/>
          <p14:tracePt t="68359" x="908050" y="2514600"/>
          <p14:tracePt t="68376" x="893763" y="2514600"/>
          <p14:tracePt t="68392" x="871538" y="2522538"/>
          <p14:tracePt t="68410" x="850900" y="2536825"/>
          <p14:tracePt t="69467" x="857250" y="2536825"/>
          <p14:tracePt t="69482" x="865188" y="2536825"/>
          <p14:tracePt t="69514" x="885825" y="2536825"/>
          <p14:tracePt t="69530" x="893763" y="2536825"/>
          <p14:tracePt t="69594" x="900113" y="2536825"/>
          <p14:tracePt t="69603" x="908050" y="2536825"/>
          <p14:tracePt t="69611" x="922338" y="2536825"/>
          <p14:tracePt t="69627" x="928688" y="2536825"/>
          <p14:tracePt t="69642" x="936625" y="2536825"/>
          <p14:tracePt t="69658" x="942975" y="2536825"/>
          <p14:tracePt t="69674" x="965200" y="2536825"/>
          <p14:tracePt t="69675" x="1000125" y="2536825"/>
          <p14:tracePt t="69691" x="1014413" y="2536825"/>
          <p14:tracePt t="69708" x="1022350" y="2536825"/>
          <p14:tracePt t="69724" x="1042988" y="2536825"/>
          <p14:tracePt t="69741" x="1057275" y="2536825"/>
          <p14:tracePt t="69757" x="1085850" y="2536825"/>
          <p14:tracePt t="69775" x="1122363" y="2536825"/>
          <p14:tracePt t="69791" x="1185863" y="2536825"/>
          <p14:tracePt t="69808" x="1265238" y="2522538"/>
          <p14:tracePt t="69825" x="1322388" y="2508250"/>
          <p14:tracePt t="69840" x="1414463" y="2500313"/>
          <p14:tracePt t="69840" x="1457325" y="2493963"/>
          <p14:tracePt t="69859" x="1479550" y="2493963"/>
          <p14:tracePt t="69874" x="1600200" y="2471738"/>
          <p14:tracePt t="69891" x="1679575" y="2465388"/>
          <p14:tracePt t="69907" x="1743075" y="2465388"/>
          <p14:tracePt t="69923" x="1793875" y="2465388"/>
          <p14:tracePt t="69941" x="1857375" y="2465388"/>
          <p14:tracePt t="69957" x="1943100" y="2465388"/>
          <p14:tracePt t="69975" x="2014538" y="2465388"/>
          <p14:tracePt t="69990" x="2108200" y="2471738"/>
          <p14:tracePt t="70007" x="2151063" y="2471738"/>
          <p14:tracePt t="70024" x="2179638" y="2471738"/>
          <p14:tracePt t="70040" x="2236788" y="2486025"/>
          <p14:tracePt t="70057" x="2279650" y="2486025"/>
          <p14:tracePt t="70073" x="2371725" y="2514600"/>
          <p14:tracePt t="70091" x="2451100" y="2514600"/>
          <p14:tracePt t="70108" x="2543175" y="2536825"/>
          <p14:tracePt t="70125" x="2600325" y="2536825"/>
          <p14:tracePt t="70140" x="2643188" y="2543175"/>
          <p14:tracePt t="70157" x="2665413" y="2543175"/>
          <p14:tracePt t="70174" x="2686050" y="2543175"/>
          <p14:tracePt t="70190" x="2722563" y="2543175"/>
          <p14:tracePt t="70206" x="2743200" y="2543175"/>
          <p14:tracePt t="70224" x="2786063" y="2543175"/>
          <p14:tracePt t="70240" x="2865438" y="2543175"/>
          <p14:tracePt t="70256" x="2928938" y="2543175"/>
          <p14:tracePt t="70256" x="2957513" y="2543175"/>
          <p14:tracePt t="70275" x="2965450" y="2543175"/>
          <p14:tracePt t="70290" x="2986088" y="2543175"/>
          <p14:tracePt t="70307" x="3000375" y="2543175"/>
          <p14:tracePt t="70323" x="3008313" y="2543175"/>
          <p14:tracePt t="70340" x="3036888" y="2543175"/>
          <p14:tracePt t="70357" x="3051175" y="2543175"/>
          <p14:tracePt t="70373" x="3065463" y="2543175"/>
          <p14:tracePt t="70419" x="3071813" y="2543175"/>
          <p14:tracePt t="70427" x="3108325" y="2543175"/>
          <p14:tracePt t="70442" x="3114675" y="2543175"/>
          <p14:tracePt t="70562" x="3122613" y="2543175"/>
          <p14:tracePt t="70570" x="3151188" y="2543175"/>
          <p14:tracePt t="70578" x="3157538" y="2543175"/>
          <p14:tracePt t="70586" x="3165475" y="2543175"/>
          <p14:tracePt t="71194" x="3157538" y="2543175"/>
          <p14:tracePt t="71202" x="3143250" y="2543175"/>
          <p14:tracePt t="71210" x="3128963" y="2543175"/>
          <p14:tracePt t="71219" x="3100388" y="2543175"/>
          <p14:tracePt t="71226" x="3065463" y="2543175"/>
          <p14:tracePt t="71239" x="3008313" y="2565400"/>
          <p14:tracePt t="71255" x="2943225" y="2565400"/>
          <p14:tracePt t="71272" x="2886075" y="2579688"/>
          <p14:tracePt t="71288" x="2843213" y="2579688"/>
          <p14:tracePt t="71306" x="2757488" y="2593975"/>
          <p14:tracePt t="71322" x="2708275" y="2614613"/>
          <p14:tracePt t="71339" x="2651125" y="2628900"/>
          <p14:tracePt t="71356" x="2579688" y="2651125"/>
          <p14:tracePt t="71371" x="2514600" y="2657475"/>
          <p14:tracePt t="71389" x="2443163" y="2671763"/>
          <p14:tracePt t="71405" x="2365375" y="2679700"/>
          <p14:tracePt t="71422" x="2293938" y="2693988"/>
          <p14:tracePt t="71438" x="2228850" y="2722563"/>
          <p14:tracePt t="71455" x="2193925" y="2728913"/>
          <p14:tracePt t="71472" x="2157413" y="2736850"/>
          <p14:tracePt t="71489" x="2114550" y="2736850"/>
          <p14:tracePt t="71505" x="2057400" y="2765425"/>
          <p14:tracePt t="71521" x="1985963" y="2779713"/>
          <p14:tracePt t="71540" x="1928813" y="2794000"/>
          <p14:tracePt t="71555" x="1893888" y="2814638"/>
          <p14:tracePt t="71573" x="1851025" y="2822575"/>
          <p14:tracePt t="71589" x="1828800" y="2828925"/>
          <p14:tracePt t="71605" x="1808163" y="2828925"/>
          <p14:tracePt t="71621" x="1765300" y="2857500"/>
          <p14:tracePt t="71639" x="1722438" y="2894013"/>
          <p14:tracePt t="71655" x="1685925" y="2908300"/>
          <p14:tracePt t="71672" x="1657350" y="2936875"/>
          <p14:tracePt t="71688" x="1622425" y="2957513"/>
          <p14:tracePt t="71705" x="1608138" y="2979738"/>
          <p14:tracePt t="71722" x="1565275" y="2986088"/>
          <p14:tracePt t="71738" x="1485900" y="3008313"/>
          <p14:tracePt t="71755" x="1393825" y="3043238"/>
          <p14:tracePt t="71771" x="1336675" y="3051175"/>
          <p14:tracePt t="71789" x="1265238" y="3057525"/>
          <p14:tracePt t="71805" x="1200150" y="3079750"/>
          <p14:tracePt t="71821" x="1171575" y="3079750"/>
          <p14:tracePt t="71838" x="1136650" y="3086100"/>
          <p14:tracePt t="71855" x="1093788" y="3100388"/>
          <p14:tracePt t="71872" x="1071563" y="3108325"/>
          <p14:tracePt t="71888" x="1028700" y="3108325"/>
          <p14:tracePt t="71904" x="957263" y="3122613"/>
          <p14:tracePt t="71921" x="914400" y="3136900"/>
          <p14:tracePt t="71938" x="850900" y="3136900"/>
          <p14:tracePt t="71955" x="808038" y="3143250"/>
          <p14:tracePt t="71973" x="771525" y="3143250"/>
          <p14:tracePt t="71988" x="757238" y="3151188"/>
          <p14:tracePt t="72004" x="742950" y="3151188"/>
          <p14:tracePt t="72021" x="722313" y="3151188"/>
          <p14:tracePt t="72037" x="679450" y="3151188"/>
          <p14:tracePt t="72054" x="650875" y="3151188"/>
          <p14:tracePt t="72070" x="636588" y="3151188"/>
          <p14:tracePt t="72115" x="622300" y="3151188"/>
          <p14:tracePt t="72130" x="614363" y="3151188"/>
          <p14:tracePt t="72138" x="571500" y="3151188"/>
          <p14:tracePt t="72155" x="557213" y="3151188"/>
          <p14:tracePt t="72156" x="522288" y="3151188"/>
          <p14:tracePt t="72171" x="485775" y="3151188"/>
          <p14:tracePt t="72187" x="465138" y="3136900"/>
          <p14:tracePt t="72204" x="450850" y="3108325"/>
          <p14:tracePt t="72220" x="442913" y="3086100"/>
          <p14:tracePt t="72238" x="442913" y="3079750"/>
          <p14:tracePt t="72253" x="422275" y="3057525"/>
          <p14:tracePt t="72271" x="422275" y="3043238"/>
          <p14:tracePt t="72287" x="422275" y="3022600"/>
          <p14:tracePt t="72304" x="422275" y="3014663"/>
          <p14:tracePt t="72346" x="422275" y="3008313"/>
          <p14:tracePt t="72354" x="422275" y="3000375"/>
          <p14:tracePt t="72362" x="422275" y="2986088"/>
          <p14:tracePt t="72427" x="422275" y="2979738"/>
          <p14:tracePt t="72483" x="422275" y="2971800"/>
          <p14:tracePt t="72499" x="428625" y="2965450"/>
          <p14:tracePt t="72540" x="436563" y="2965450"/>
          <p14:tracePt t="72572" x="442913" y="2965450"/>
          <p14:tracePt t="72587" x="457200" y="2965450"/>
          <p14:tracePt t="72595" x="479425" y="2965450"/>
          <p14:tracePt t="72604" x="485775" y="2965450"/>
          <p14:tracePt t="72621" x="493713" y="2965450"/>
          <p14:tracePt t="72638" x="508000" y="2965450"/>
          <p14:tracePt t="72654" x="514350" y="2965450"/>
          <p14:tracePt t="72671" x="528638" y="2965450"/>
          <p14:tracePt t="72716" x="542925" y="2965450"/>
          <p14:tracePt t="72723" x="557213" y="2965450"/>
          <p14:tracePt t="72731" x="571500" y="2965450"/>
          <p14:tracePt t="72753" x="579438" y="2971800"/>
          <p14:tracePt t="72754" x="585788" y="2971800"/>
          <p14:tracePt t="72772" x="608013" y="2971800"/>
          <p14:tracePt t="72788" x="622300" y="2979738"/>
          <p14:tracePt t="72804" x="628650" y="2979738"/>
          <p14:tracePt t="72844" x="642938" y="2994025"/>
          <p14:tracePt t="72875" x="671513" y="2994025"/>
          <p14:tracePt t="72883" x="679450" y="2994025"/>
          <p14:tracePt t="72891" x="685800" y="2994025"/>
          <p14:tracePt t="72908" x="700088" y="2994025"/>
          <p14:tracePt t="72916" x="708025" y="3000375"/>
          <p14:tracePt t="72932" x="714375" y="3000375"/>
          <p14:tracePt t="72938" x="742950" y="3000375"/>
          <p14:tracePt t="72953" x="757238" y="3000375"/>
          <p14:tracePt t="72970" x="785813" y="3000375"/>
          <p14:tracePt t="72988" x="800100" y="3000375"/>
          <p14:tracePt t="73003" x="822325" y="3000375"/>
          <p14:tracePt t="73021" x="836613" y="3000375"/>
          <p14:tracePt t="73037" x="865188" y="3000375"/>
          <p14:tracePt t="73054" x="879475" y="3000375"/>
          <p14:tracePt t="73071" x="893763" y="3000375"/>
          <p14:tracePt t="73088" x="900113" y="3000375"/>
          <p14:tracePt t="73103" x="908050" y="3000375"/>
          <p14:tracePt t="73121" x="914400" y="3000375"/>
          <p14:tracePt t="73137" x="928688" y="3000375"/>
          <p14:tracePt t="73153" x="936625" y="3000375"/>
          <p14:tracePt t="73170" x="950913" y="3000375"/>
          <p14:tracePt t="73186" x="971550" y="3000375"/>
          <p14:tracePt t="73203" x="979488" y="3000375"/>
          <p14:tracePt t="73220" x="985838" y="3000375"/>
          <p14:tracePt t="73237" x="1014413" y="3000375"/>
          <p14:tracePt t="73253" x="1028700" y="3000375"/>
          <p14:tracePt t="73271" x="1057275" y="3000375"/>
          <p14:tracePt t="73287" x="1065213" y="3000375"/>
          <p14:tracePt t="73304" x="1085850" y="3000375"/>
          <p14:tracePt t="73320" x="1093788" y="3000375"/>
          <p14:tracePt t="73336" x="1100138" y="3000375"/>
          <p14:tracePt t="73354" x="1122363" y="3000375"/>
          <p14:tracePt t="73386" x="1128713" y="3000375"/>
          <p14:tracePt t="73387" x="1171575" y="3000375"/>
          <p14:tracePt t="73404" x="1193800" y="3000375"/>
          <p14:tracePt t="73420" x="1214438" y="3008313"/>
          <p14:tracePt t="73436" x="1222375" y="3014663"/>
          <p14:tracePt t="73453" x="1228725" y="3022600"/>
          <p14:tracePt t="73488" x="1236663" y="3028950"/>
          <p14:tracePt t="73492" x="1250950" y="3051175"/>
          <p14:tracePt t="73504" x="1257300" y="3079750"/>
          <p14:tracePt t="73519" x="1257300" y="3094038"/>
          <p14:tracePt t="73537" x="1257300" y="3108325"/>
          <p14:tracePt t="73553" x="1257300" y="3122613"/>
          <p14:tracePt t="73570" x="1257300" y="3128963"/>
          <p14:tracePt t="73586" x="1257300" y="3136900"/>
          <p14:tracePt t="73604" x="1257300" y="3151188"/>
          <p14:tracePt t="73620" x="1250950" y="3157538"/>
          <p14:tracePt t="73637" x="1236663" y="3171825"/>
          <p14:tracePt t="73653" x="1222375" y="3186113"/>
          <p14:tracePt t="73670" x="1185863" y="3214688"/>
          <p14:tracePt t="73686" x="1179513" y="3222625"/>
          <p14:tracePt t="73703" x="1171575" y="3222625"/>
          <p14:tracePt t="73720" x="1157288" y="3228975"/>
          <p14:tracePt t="73771" x="1143000" y="3228975"/>
          <p14:tracePt t="73780" x="1108075" y="3228975"/>
          <p14:tracePt t="73787" x="1079500" y="3251200"/>
          <p14:tracePt t="73789" x="1050925" y="3251200"/>
          <p14:tracePt t="73802" x="965200" y="3251200"/>
          <p14:tracePt t="73820" x="922338" y="3257550"/>
          <p14:tracePt t="73835" x="908050" y="3257550"/>
          <p14:tracePt t="73853" x="885825" y="3257550"/>
          <p14:tracePt t="73870" x="871538" y="3257550"/>
          <p14:tracePt t="73886" x="828675" y="3257550"/>
          <p14:tracePt t="73903" x="822325" y="3257550"/>
          <p14:tracePt t="73919" x="800100" y="3257550"/>
          <p14:tracePt t="73936" x="765175" y="3257550"/>
          <p14:tracePt t="73953" x="750888" y="3257550"/>
          <p14:tracePt t="73969" x="728663" y="3257550"/>
          <p14:tracePt t="73987" x="714375" y="3257550"/>
          <p14:tracePt t="74002" x="708025" y="3257550"/>
          <p14:tracePt t="74002" x="693738" y="3257550"/>
          <p14:tracePt t="74020" x="685800" y="3257550"/>
          <p14:tracePt t="74036" x="679450" y="3257550"/>
          <p14:tracePt t="74053" x="642938" y="3257550"/>
          <p14:tracePt t="74069" x="636588" y="3257550"/>
          <p14:tracePt t="74086" x="614363" y="3257550"/>
          <p14:tracePt t="74102" x="608013" y="3257550"/>
          <p14:tracePt t="74147" x="600075" y="3257550"/>
          <p14:tracePt t="74160" x="571500" y="3251200"/>
          <p14:tracePt t="74160" x="565150" y="3251200"/>
          <p14:tracePt t="74168" x="550863" y="3251200"/>
          <p14:tracePt t="74186" x="528638" y="3243263"/>
          <p14:tracePt t="74202" x="514350" y="3243263"/>
          <p14:tracePt t="74218" x="479425" y="3222625"/>
          <p14:tracePt t="74236" x="471488" y="3214688"/>
          <p14:tracePt t="74252" x="465138" y="3208338"/>
          <p14:tracePt t="74268" x="450850" y="3200400"/>
          <p14:tracePt t="74285" x="422275" y="3194050"/>
          <p14:tracePt t="74302" x="400050" y="3179763"/>
          <p14:tracePt t="74319" x="371475" y="3157538"/>
          <p14:tracePt t="74335" x="357188" y="3143250"/>
          <p14:tracePt t="74352" x="350838" y="3136900"/>
          <p14:tracePt t="74368" x="342900" y="3122613"/>
          <p14:tracePt t="74386" x="328613" y="3108325"/>
          <p14:tracePt t="74402" x="328613" y="3100388"/>
          <p14:tracePt t="74419" x="314325" y="3086100"/>
          <p14:tracePt t="74436" x="314325" y="3071813"/>
          <p14:tracePt t="74452" x="314325" y="3065463"/>
          <p14:tracePt t="74469" x="314325" y="3057525"/>
          <p14:tracePt t="74515" x="314325" y="3051175"/>
          <p14:tracePt t="74523" x="314325" y="3028950"/>
          <p14:tracePt t="74539" x="314325" y="3022600"/>
          <p14:tracePt t="74555" x="328613" y="3008313"/>
          <p14:tracePt t="74568" x="336550" y="3000375"/>
          <p14:tracePt t="74587" x="342900" y="2994025"/>
          <p14:tracePt t="74595" x="350838" y="2986088"/>
          <p14:tracePt t="74603" x="365125" y="2986088"/>
          <p14:tracePt t="74619" x="379413" y="2979738"/>
          <p14:tracePt t="74635" x="414338" y="2979738"/>
          <p14:tracePt t="74652" x="450850" y="2979738"/>
          <p14:tracePt t="74668" x="479425" y="2971800"/>
          <p14:tracePt t="74686" x="500063" y="2971800"/>
          <p14:tracePt t="74702" x="522288" y="2971800"/>
          <p14:tracePt t="74718" x="550863" y="2971800"/>
          <p14:tracePt t="74735" x="579438" y="2971800"/>
          <p14:tracePt t="74751" x="600075" y="2971800"/>
          <p14:tracePt t="74768" x="628650" y="2971800"/>
          <p14:tracePt t="74784" x="685800" y="2971800"/>
          <p14:tracePt t="74802" x="728663" y="2971800"/>
          <p14:tracePt t="74818" x="771525" y="2971800"/>
          <p14:tracePt t="74818" x="793750" y="2971800"/>
          <p14:tracePt t="74836" x="814388" y="2971800"/>
          <p14:tracePt t="74851" x="879475" y="2971800"/>
          <p14:tracePt t="74869" x="900113" y="2971800"/>
          <p14:tracePt t="74884" x="936625" y="2965450"/>
          <p14:tracePt t="74902" x="950913" y="2965450"/>
          <p14:tracePt t="74917" x="971550" y="2965450"/>
          <p14:tracePt t="74934" x="1008063" y="2965450"/>
          <p14:tracePt t="74952" x="1042988" y="2965450"/>
          <p14:tracePt t="74968" x="1085850" y="2943225"/>
          <p14:tracePt t="75012" x="1100138" y="2943225"/>
          <p14:tracePt t="75020" x="1114425" y="2943225"/>
          <p14:tracePt t="75027" x="1122363" y="2943225"/>
          <p14:tracePt t="75035" x="1143000" y="2943225"/>
          <p14:tracePt t="75035" x="1150938" y="2943225"/>
          <p14:tracePt t="75052" x="1157288" y="2943225"/>
          <p14:tracePt t="75067" x="1185863" y="2943225"/>
          <p14:tracePt t="75085" x="1200150" y="2943225"/>
          <p14:tracePt t="75101" x="1214438" y="2943225"/>
          <p14:tracePt t="75118" x="1228725" y="2943225"/>
          <p14:tracePt t="75135" x="1236663" y="2943225"/>
          <p14:tracePt t="75150" x="1250950" y="2943225"/>
          <p14:tracePt t="75168" x="1265238" y="2951163"/>
          <p14:tracePt t="75184" x="1285875" y="2965450"/>
          <p14:tracePt t="75201" x="1308100" y="2979738"/>
          <p14:tracePt t="75218" x="1314450" y="2986088"/>
          <p14:tracePt t="75234" x="1322388" y="2994025"/>
          <p14:tracePt t="75250" x="1343025" y="3022600"/>
          <p14:tracePt t="75267" x="1343025" y="3028950"/>
          <p14:tracePt t="75284" x="1343025" y="3036888"/>
          <p14:tracePt t="75300" x="1350963" y="3057525"/>
          <p14:tracePt t="75337" x="1350963" y="3065463"/>
          <p14:tracePt t="75355" x="1350963" y="3094038"/>
          <p14:tracePt t="75363" x="1350963" y="3100388"/>
          <p14:tracePt t="75384" x="1350963" y="3114675"/>
          <p14:tracePt t="75385" x="1350963" y="3128963"/>
          <p14:tracePt t="75400" x="1365250" y="3143250"/>
          <p14:tracePt t="75436" x="1365250" y="3151188"/>
          <p14:tracePt t="75436" x="1365250" y="3179763"/>
          <p14:tracePt t="75450" x="1365250" y="3186113"/>
          <p14:tracePt t="75467" x="1365250" y="3194050"/>
          <p14:tracePt t="75483" x="1365250" y="3214688"/>
          <p14:tracePt t="75500" x="1350963" y="3222625"/>
          <p14:tracePt t="75516" x="1328738" y="3236913"/>
          <p14:tracePt t="75563" x="1300163" y="3236913"/>
          <p14:tracePt t="75569" x="1293813" y="3236913"/>
          <p14:tracePt t="75583" x="1285875" y="3243263"/>
          <p14:tracePt t="75583" x="1250950" y="3243263"/>
          <p14:tracePt t="75600" x="1200150" y="3251200"/>
          <p14:tracePt t="75618" x="1185863" y="3257550"/>
          <p14:tracePt t="75633" x="1165225" y="3257550"/>
          <p14:tracePt t="75651" x="1100138" y="3257550"/>
          <p14:tracePt t="75651" x="1079500" y="3265488"/>
          <p14:tracePt t="75667" x="1036638" y="3265488"/>
          <p14:tracePt t="75684" x="993775" y="3279775"/>
          <p14:tracePt t="75701" x="957263" y="3279775"/>
          <p14:tracePt t="75717" x="914400" y="3279775"/>
          <p14:tracePt t="75734" x="871538" y="3279775"/>
          <p14:tracePt t="75750" x="857250" y="3279775"/>
          <p14:tracePt t="75767" x="842963" y="3279775"/>
          <p14:tracePt t="75783" x="836613" y="3279775"/>
          <p14:tracePt t="75800" x="828675" y="3279775"/>
          <p14:tracePt t="75907" x="836613" y="3279775"/>
          <p14:tracePt t="75916" x="871538" y="3279775"/>
          <p14:tracePt t="75924" x="914400" y="3279775"/>
          <p14:tracePt t="75939" x="971550" y="3265488"/>
          <p14:tracePt t="75950" x="1028700" y="3251200"/>
          <p14:tracePt t="75967" x="1093788" y="3243263"/>
          <p14:tracePt t="75983" x="1128713" y="3236913"/>
          <p14:tracePt t="75999" x="1185863" y="3214688"/>
          <p14:tracePt t="76017" x="1243013" y="3208338"/>
          <p14:tracePt t="76033" x="1328738" y="3208338"/>
          <p14:tracePt t="76049" x="1350963" y="3200400"/>
          <p14:tracePt t="76066" x="1400175" y="3200400"/>
          <p14:tracePt t="76083" x="1457325" y="3200400"/>
          <p14:tracePt t="76100" x="1479550" y="3200400"/>
          <p14:tracePt t="76116" x="1550988" y="3200400"/>
          <p14:tracePt t="76133" x="1614488" y="3200400"/>
          <p14:tracePt t="76149" x="1693863" y="3200400"/>
          <p14:tracePt t="76166" x="1757363" y="3200400"/>
          <p14:tracePt t="76183" x="1808163" y="3200400"/>
          <p14:tracePt t="76199" x="1843088" y="3200400"/>
          <p14:tracePt t="76215" x="1879600" y="3200400"/>
          <p14:tracePt t="76232" x="1943100" y="3186113"/>
          <p14:tracePt t="76250" x="2028825" y="3186113"/>
          <p14:tracePt t="76265" x="2128838" y="3171825"/>
          <p14:tracePt t="76265" x="2165350" y="3157538"/>
          <p14:tracePt t="76284" x="2214563" y="3157538"/>
          <p14:tracePt t="76299" x="2293938" y="3143250"/>
          <p14:tracePt t="76316" x="2357438" y="3108325"/>
          <p14:tracePt t="76332" x="2408238" y="3100388"/>
          <p14:tracePt t="76349" x="2428875" y="3094038"/>
          <p14:tracePt t="76365" x="2451100" y="3094038"/>
          <p14:tracePt t="76382" x="2479675" y="3079750"/>
          <p14:tracePt t="76399" x="2493963" y="3071813"/>
          <p14:tracePt t="76415" x="2528888" y="3022600"/>
          <p14:tracePt t="76433" x="2565400" y="2986088"/>
          <p14:tracePt t="76448" x="2586038" y="2951163"/>
          <p14:tracePt t="76466" x="2600325" y="2936875"/>
          <p14:tracePt t="76482" x="2600325" y="2928938"/>
          <p14:tracePt t="76482" x="2600325" y="2908300"/>
          <p14:tracePt t="76515" x="2600325" y="2900363"/>
          <p14:tracePt t="76516" x="2600325" y="2879725"/>
          <p14:tracePt t="76532" x="2586038" y="2843213"/>
          <p14:tracePt t="76549" x="2579688" y="2808288"/>
          <p14:tracePt t="76565" x="2565400" y="2765425"/>
          <p14:tracePt t="76581" x="2557463" y="2751138"/>
          <p14:tracePt t="76599" x="2536825" y="2722563"/>
          <p14:tracePt t="76616" x="2522538" y="2693988"/>
          <p14:tracePt t="76631" x="2493963" y="2657475"/>
          <p14:tracePt t="76649" x="2457450" y="2622550"/>
          <p14:tracePt t="76665" x="2393950" y="2586038"/>
          <p14:tracePt t="76681" x="2351088" y="2557463"/>
          <p14:tracePt t="76681" x="2308225" y="2536825"/>
          <p14:tracePt t="76699" x="2293938" y="2528888"/>
          <p14:tracePt t="76715" x="2228850" y="2493963"/>
          <p14:tracePt t="76732" x="2193925" y="2465388"/>
          <p14:tracePt t="76748" x="2157413" y="2451100"/>
          <p14:tracePt t="76765" x="2122488" y="2436813"/>
          <p14:tracePt t="76781" x="2079625" y="2436813"/>
          <p14:tracePt t="76798" x="2022475" y="2422525"/>
          <p14:tracePt t="76815" x="1943100" y="2408238"/>
          <p14:tracePt t="76832" x="1851025" y="2408238"/>
          <p14:tracePt t="76848" x="1793875" y="2400300"/>
          <p14:tracePt t="76865" x="1728788" y="2400300"/>
          <p14:tracePt t="76883" x="1651000" y="2400300"/>
          <p14:tracePt t="76899" x="1585913" y="2400300"/>
          <p14:tracePt t="76899" x="1550988" y="2400300"/>
          <p14:tracePt t="76916" x="1471613" y="2400300"/>
          <p14:tracePt t="76932" x="1428750" y="2400300"/>
          <p14:tracePt t="76949" x="1379538" y="2400300"/>
          <p14:tracePt t="76965" x="1336675" y="2414588"/>
          <p14:tracePt t="76982" x="1293813" y="2422525"/>
          <p14:tracePt t="76998" x="1250950" y="2422525"/>
          <p14:tracePt t="77015" x="1228725" y="2428875"/>
          <p14:tracePt t="77031" x="1208088" y="2428875"/>
          <p14:tracePt t="77048" x="1193800" y="2443163"/>
          <p14:tracePt t="77064" x="1185863" y="2457450"/>
          <p14:tracePt t="77081" x="1157288" y="2500313"/>
          <p14:tracePt t="77099" x="1136650" y="2557463"/>
          <p14:tracePt t="77114" x="1128713" y="2651125"/>
          <p14:tracePt t="77131" x="1108075" y="2708275"/>
          <p14:tracePt t="77147" x="1108075" y="2751138"/>
          <p14:tracePt t="77165" x="1114425" y="2786063"/>
          <p14:tracePt t="77181" x="1122363" y="2808288"/>
          <p14:tracePt t="77197" x="1122363" y="2822575"/>
          <p14:tracePt t="77214" x="1128713" y="2851150"/>
          <p14:tracePt t="77231" x="1143000" y="2886075"/>
          <p14:tracePt t="77248" x="1157288" y="2914650"/>
          <p14:tracePt t="77264" x="1171575" y="2943225"/>
          <p14:tracePt t="77281" x="1193800" y="2979738"/>
          <p14:tracePt t="77297" x="1228725" y="3014663"/>
          <p14:tracePt t="77315" x="1265238" y="3051175"/>
          <p14:tracePt t="77330" x="1357313" y="3122613"/>
          <p14:tracePt t="77348" x="1393825" y="3136900"/>
          <p14:tracePt t="77364" x="1450975" y="3157538"/>
          <p14:tracePt t="77381" x="1471613" y="3171825"/>
          <p14:tracePt t="77397" x="1522413" y="3194050"/>
          <p14:tracePt t="77414" x="1557338" y="3208338"/>
          <p14:tracePt t="77431" x="1593850" y="3214688"/>
          <p14:tracePt t="77447" x="1636713" y="3222625"/>
          <p14:tracePt t="77465" x="1679575" y="3236913"/>
          <p14:tracePt t="77481" x="1751013" y="3236913"/>
          <p14:tracePt t="77498" x="1843088" y="3236913"/>
          <p14:tracePt t="77514" x="1928813" y="3236913"/>
          <p14:tracePt t="77531" x="2014538" y="3236913"/>
          <p14:tracePt t="77548" x="2036763" y="3236913"/>
          <p14:tracePt t="77564" x="2057400" y="3236913"/>
          <p14:tracePt t="77581" x="2093913" y="3236913"/>
          <p14:tracePt t="77597" x="2136775" y="3214688"/>
          <p14:tracePt t="77614" x="2185988" y="3200400"/>
          <p14:tracePt t="77630" x="2228850" y="3186113"/>
          <p14:tracePt t="77648" x="2286000" y="3143250"/>
          <p14:tracePt t="77664" x="2351088" y="3086100"/>
          <p14:tracePt t="77680" x="2386013" y="3051175"/>
          <p14:tracePt t="77697" x="2400300" y="3036888"/>
          <p14:tracePt t="77714" x="2408238" y="3008313"/>
          <p14:tracePt t="77714" x="2422525" y="2971800"/>
          <p14:tracePt t="77747" x="2422525" y="2951163"/>
          <p14:tracePt t="77747" x="2422525" y="2900363"/>
          <p14:tracePt t="77764" x="2422525" y="2879725"/>
          <p14:tracePt t="77781" x="2422525" y="2857500"/>
          <p14:tracePt t="77798" x="2414588" y="2822575"/>
          <p14:tracePt t="77814" x="2379663" y="2794000"/>
          <p14:tracePt t="77830" x="2365375" y="2757488"/>
          <p14:tracePt t="77847" x="2328863" y="2722563"/>
          <p14:tracePt t="77863" x="2300288" y="2693988"/>
          <p14:tracePt t="77880" x="2279650" y="2671763"/>
          <p14:tracePt t="77896" x="2243138" y="2651125"/>
          <p14:tracePt t="77914" x="2208213" y="2636838"/>
          <p14:tracePt t="77930" x="2185988" y="2628900"/>
          <p14:tracePt t="77947" x="2136775" y="2608263"/>
          <p14:tracePt t="77964" x="2100263" y="2600325"/>
          <p14:tracePt t="77980" x="2079625" y="2600325"/>
          <p14:tracePt t="77996" x="2036763" y="2593975"/>
          <p14:tracePt t="78013" x="1965325" y="2593975"/>
          <p14:tracePt t="78030" x="1914525" y="2593975"/>
          <p14:tracePt t="78047" x="1857375" y="2593975"/>
          <p14:tracePt t="78064" x="1800225" y="2593975"/>
          <p14:tracePt t="78080" x="1771650" y="2593975"/>
          <p14:tracePt t="78097" x="1728788" y="2593975"/>
          <p14:tracePt t="78113" x="1693863" y="2593975"/>
          <p14:tracePt t="78130" x="1643063" y="2593975"/>
          <p14:tracePt t="78146" x="1557338" y="2593975"/>
          <p14:tracePt t="78163" x="1522413" y="2593975"/>
          <p14:tracePt t="78180" x="1508125" y="2593975"/>
          <p14:tracePt t="78196" x="1485900" y="2593975"/>
          <p14:tracePt t="78213" x="1479550" y="2593975"/>
          <p14:tracePt t="78230" x="1471613" y="2600325"/>
          <p14:tracePt t="78247" x="1450975" y="2608263"/>
          <p14:tracePt t="78262" x="1414463" y="2636838"/>
          <p14:tracePt t="78280" x="1365250" y="2671763"/>
          <p14:tracePt t="78297" x="1328738" y="2700338"/>
          <p14:tracePt t="78312" x="1293813" y="2728913"/>
          <p14:tracePt t="78329" x="1285875" y="2743200"/>
          <p14:tracePt t="78346" x="1285875" y="2808288"/>
          <p14:tracePt t="78364" x="1285875" y="2865438"/>
          <p14:tracePt t="78379" x="1308100" y="2914650"/>
          <p14:tracePt t="78396" x="1314450" y="2943225"/>
          <p14:tracePt t="78412" x="1322388" y="2979738"/>
          <p14:tracePt t="78429" x="1322388" y="2994025"/>
          <p14:tracePt t="78446" x="1350963" y="3028950"/>
          <p14:tracePt t="78463" x="1371600" y="3051175"/>
          <p14:tracePt t="78479" x="1408113" y="3086100"/>
          <p14:tracePt t="78496" x="1443038" y="3128963"/>
          <p14:tracePt t="78513" x="1493838" y="3157538"/>
          <p14:tracePt t="78529" x="1514475" y="3179763"/>
          <p14:tracePt t="78546" x="1565275" y="3186113"/>
          <p14:tracePt t="78562" x="1614488" y="3200400"/>
          <p14:tracePt t="78580" x="1636713" y="3200400"/>
          <p14:tracePt t="78596" x="1651000" y="3208338"/>
          <p14:tracePt t="78613" x="1671638" y="3208338"/>
          <p14:tracePt t="78629" x="1693863" y="3208338"/>
          <p14:tracePt t="78645" x="1736725" y="3208338"/>
          <p14:tracePt t="78662" x="1779588" y="3208338"/>
          <p14:tracePt t="78679" x="1822450" y="3208338"/>
          <p14:tracePt t="78697" x="1857375" y="3208338"/>
          <p14:tracePt t="78712" x="1893888" y="3208338"/>
          <p14:tracePt t="78729" x="1914525" y="3208338"/>
          <p14:tracePt t="78746" x="1936750" y="3200400"/>
          <p14:tracePt t="78763" x="1965325" y="3200400"/>
          <p14:tracePt t="78780" x="1993900" y="3186113"/>
          <p14:tracePt t="78780" x="2008188" y="3186113"/>
          <p14:tracePt t="78796" x="2028825" y="3157538"/>
          <p14:tracePt t="78812" x="2057400" y="3157538"/>
          <p14:tracePt t="78828" x="2065338" y="3151188"/>
          <p14:tracePt t="78845" x="2071688" y="3151188"/>
          <p14:tracePt t="78861" x="2085975" y="3143250"/>
          <p14:tracePt t="78900" x="2093913" y="3143250"/>
          <p14:tracePt t="78915" x="2100263" y="3143250"/>
          <p14:tracePt t="78947" x="2108200" y="3143250"/>
          <p14:tracePt t="78963" x="2122488" y="3143250"/>
          <p14:tracePt t="78996" x="2128838" y="3143250"/>
          <p14:tracePt t="79044" x="2136775" y="3143250"/>
          <p14:tracePt t="79052" x="2143125" y="3143250"/>
          <p14:tracePt t="79083" x="2157413" y="3143250"/>
          <p14:tracePt t="79132" x="2171700" y="3143250"/>
          <p14:tracePt t="79139" x="2200275" y="3143250"/>
          <p14:tracePt t="79147" x="2208213" y="3143250"/>
          <p14:tracePt t="79162" x="2214563" y="3143250"/>
          <p14:tracePt t="79167" x="2222500" y="3143250"/>
          <p14:tracePt t="79178" x="2251075" y="3143250"/>
          <p14:tracePt t="79194" x="2293938" y="3143250"/>
          <p14:tracePt t="79213" x="2308225" y="3143250"/>
          <p14:tracePt t="79228" x="2343150" y="3143250"/>
          <p14:tracePt t="79246" x="2371725" y="3143250"/>
          <p14:tracePt t="79262" x="2386013" y="3143250"/>
          <p14:tracePt t="79279" x="2408238" y="3143250"/>
          <p14:tracePt t="79295" x="2443163" y="3143250"/>
          <p14:tracePt t="79311" x="2465388" y="3143250"/>
          <p14:tracePt t="79327" x="2500313" y="3143250"/>
          <p14:tracePt t="79344" x="2522538" y="3143250"/>
          <p14:tracePt t="79362" x="2528888" y="3143250"/>
          <p14:tracePt t="79378" x="2543175" y="3143250"/>
          <p14:tracePt t="79394" x="2586038" y="3143250"/>
          <p14:tracePt t="79411" x="2614613" y="3143250"/>
          <p14:tracePt t="79429" x="2657475" y="3143250"/>
          <p14:tracePt t="79444" x="2686050" y="3143250"/>
          <p14:tracePt t="79462" x="2722563" y="3143250"/>
          <p14:tracePt t="79479" x="2743200" y="3143250"/>
          <p14:tracePt t="79495" x="2779713" y="3143250"/>
          <p14:tracePt t="79512" x="2808288" y="3143250"/>
          <p14:tracePt t="79528" x="2865438" y="3143250"/>
          <p14:tracePt t="79545" x="2922588" y="3143250"/>
          <p14:tracePt t="79561" x="2986088" y="3143250"/>
          <p14:tracePt t="79579" x="3000375" y="3143250"/>
          <p14:tracePt t="79594" x="3022600" y="3143250"/>
          <p14:tracePt t="79707" x="3014663" y="3165475"/>
          <p14:tracePt t="79716" x="2986088" y="3171825"/>
          <p14:tracePt t="79716" x="2965450" y="3171825"/>
          <p14:tracePt t="79732" x="2951163" y="3171825"/>
          <p14:tracePt t="79732" x="2943225" y="3179763"/>
          <p14:tracePt t="79744" x="2900363" y="3186113"/>
          <p14:tracePt t="79762" x="2879725" y="3186113"/>
          <p14:tracePt t="79778" x="2851150" y="3208338"/>
          <p14:tracePt t="79794" x="2814638" y="3208338"/>
          <p14:tracePt t="79794" x="2786063" y="3208338"/>
          <p14:tracePt t="79811" x="2743200" y="3214688"/>
          <p14:tracePt t="79828" x="2693988" y="3214688"/>
          <p14:tracePt t="79844" x="2643188" y="3214688"/>
          <p14:tracePt t="79860" x="2586038" y="3200400"/>
          <p14:tracePt t="79878" x="2528888" y="3186113"/>
          <p14:tracePt t="79894" x="2493963" y="3165475"/>
          <p14:tracePt t="79911" x="2457450" y="3151188"/>
          <p14:tracePt t="79927" x="2414588" y="3122613"/>
          <p14:tracePt t="79943" x="2400300" y="3108325"/>
          <p14:tracePt t="79961" x="2371725" y="3079750"/>
          <p14:tracePt t="79978" x="2357438" y="3065463"/>
          <p14:tracePt t="79994" x="2328863" y="3022600"/>
          <p14:tracePt t="80010" x="2314575" y="2994025"/>
          <p14:tracePt t="80027" x="2300288" y="2957513"/>
          <p14:tracePt t="80044" x="2293938" y="2943225"/>
          <p14:tracePt t="80060" x="2293938" y="2900363"/>
          <p14:tracePt t="80077" x="2293938" y="2857500"/>
          <p14:tracePt t="80095" x="2293938" y="2822575"/>
          <p14:tracePt t="80110" x="2293938" y="2794000"/>
          <p14:tracePt t="80127" x="2308225" y="2765425"/>
          <p14:tracePt t="80144" x="2336800" y="2728913"/>
          <p14:tracePt t="80160" x="2365375" y="2722563"/>
          <p14:tracePt t="80177" x="2422525" y="2693988"/>
          <p14:tracePt t="80193" x="2479675" y="2679700"/>
          <p14:tracePt t="80211" x="2536825" y="2657475"/>
          <p14:tracePt t="80226" x="2636838" y="2636838"/>
          <p14:tracePt t="80245" x="2708275" y="2636838"/>
          <p14:tracePt t="80261" x="2779713" y="2636838"/>
          <p14:tracePt t="80276" x="2814638" y="2628900"/>
          <p14:tracePt t="80294" x="2851150" y="2628900"/>
          <p14:tracePt t="80310" x="2886075" y="2628900"/>
          <p14:tracePt t="80327" x="2928938" y="2628900"/>
          <p14:tracePt t="80343" x="2971800" y="2628900"/>
          <p14:tracePt t="80360" x="3036888" y="2628900"/>
          <p14:tracePt t="80376" x="3071813" y="2628900"/>
          <p14:tracePt t="80393" x="3094038" y="2628900"/>
          <p14:tracePt t="80410" x="3108325" y="2628900"/>
          <p14:tracePt t="80426" x="3151188" y="2628900"/>
          <p14:tracePt t="80444" x="3157538" y="2628900"/>
          <p14:tracePt t="80459" x="3179763" y="2628900"/>
          <p14:tracePt t="80476" x="3194050" y="2636838"/>
          <p14:tracePt t="80492" x="3200400" y="2651125"/>
          <p14:tracePt t="80511" x="3222625" y="2679700"/>
          <p14:tracePt t="80527" x="3228975" y="2693988"/>
          <p14:tracePt t="80543" x="3243263" y="2728913"/>
          <p14:tracePt t="80560" x="3257550" y="2757488"/>
          <p14:tracePt t="80577" x="3257550" y="2786063"/>
          <p14:tracePt t="80593" x="3257550" y="2808288"/>
          <p14:tracePt t="80610" x="3257550" y="2822575"/>
          <p14:tracePt t="80627" x="3257550" y="2843213"/>
          <p14:tracePt t="80643" x="3257550" y="2857500"/>
          <p14:tracePt t="80660" x="3265488" y="2871788"/>
          <p14:tracePt t="80676" x="3265488" y="2894013"/>
          <p14:tracePt t="80693" x="3265488" y="2928938"/>
          <p14:tracePt t="80709" x="3265488" y="2957513"/>
          <p14:tracePt t="80726" x="3265488" y="2994025"/>
          <p14:tracePt t="80742" x="3257550" y="3008313"/>
          <p14:tracePt t="80759" x="3257550" y="3014663"/>
          <p14:tracePt t="80803" x="3257550" y="3028950"/>
          <p14:tracePt t="80829" x="3251200" y="3036888"/>
          <p14:tracePt t="80843" x="3251200" y="3051175"/>
          <p14:tracePt t="80860" x="3251200" y="3057525"/>
          <p14:tracePt t="81084" x="3251200" y="3065463"/>
          <p14:tracePt t="81100" x="3265488" y="3071813"/>
          <p14:tracePt t="81109" x="3271838" y="3079750"/>
          <p14:tracePt t="81115" x="3300413" y="3079750"/>
          <p14:tracePt t="81131" x="3351213" y="3086100"/>
          <p14:tracePt t="81143" x="3386138" y="3086100"/>
          <p14:tracePt t="81158" x="3436938" y="3094038"/>
          <p14:tracePt t="81176" x="3457575" y="3094038"/>
          <p14:tracePt t="81192" x="3471863" y="3094038"/>
          <p14:tracePt t="81209" x="3494088" y="3094038"/>
          <p14:tracePt t="81225" x="3508375" y="3100388"/>
          <p14:tracePt t="81241" x="3529013" y="3122613"/>
          <p14:tracePt t="81258" x="3571875" y="3122613"/>
          <p14:tracePt t="81275" x="3594100" y="3122613"/>
          <p14:tracePt t="81293" x="3629025" y="3122613"/>
          <p14:tracePt t="81309" x="3671888" y="3128963"/>
          <p14:tracePt t="81327" x="3722688" y="3128963"/>
          <p14:tracePt t="81342" x="3800475" y="3128963"/>
          <p14:tracePt t="81359" x="3894138" y="3128963"/>
          <p14:tracePt t="81375" x="3994150" y="3128963"/>
          <p14:tracePt t="81392" x="4065588" y="3114675"/>
          <p14:tracePt t="81408" x="4108450" y="3108325"/>
          <p14:tracePt t="81424" x="4143375" y="3094038"/>
          <p14:tracePt t="81442" x="4165600" y="3079750"/>
          <p14:tracePt t="81458" x="4171950" y="3079750"/>
          <p14:tracePt t="81458" x="4194175" y="3071813"/>
          <p14:tracePt t="81499" x="4200525" y="3065463"/>
          <p14:tracePt t="81503" x="4208463" y="3057525"/>
          <p14:tracePt t="81508" x="4237038" y="3036888"/>
          <p14:tracePt t="81525" x="4265613" y="3014663"/>
          <p14:tracePt t="81542" x="4279900" y="2979738"/>
          <p14:tracePt t="81559" x="4286250" y="2943225"/>
          <p14:tracePt t="81575" x="4286250" y="2914650"/>
          <p14:tracePt t="81591" x="4286250" y="2894013"/>
          <p14:tracePt t="81609" x="4286250" y="2857500"/>
          <p14:tracePt t="81625" x="4279900" y="2822575"/>
          <p14:tracePt t="81641" x="4243388" y="2786063"/>
          <p14:tracePt t="81658" x="4214813" y="2765425"/>
          <p14:tracePt t="81674" x="4171950" y="2728913"/>
          <p14:tracePt t="81692" x="4143375" y="2722563"/>
          <p14:tracePt t="81707" x="4108450" y="2693988"/>
          <p14:tracePt t="81724" x="4079875" y="2693988"/>
          <p14:tracePt t="81742" x="4057650" y="2686050"/>
          <p14:tracePt t="81757" x="4037013" y="2679700"/>
          <p14:tracePt t="81775" x="4014788" y="2679700"/>
          <p14:tracePt t="81792" x="3971925" y="2657475"/>
          <p14:tracePt t="81809" x="3929063" y="2657475"/>
          <p14:tracePt t="81824" x="3851275" y="2651125"/>
          <p14:tracePt t="81842" x="3794125" y="2643188"/>
          <p14:tracePt t="81858" x="3722688" y="2614613"/>
          <p14:tracePt t="81875" x="3694113" y="2614613"/>
          <p14:tracePt t="81890" x="3657600" y="2600325"/>
          <p14:tracePt t="81908" x="3651250" y="2600325"/>
          <p14:tracePt t="81924" x="3629025" y="2600325"/>
          <p14:tracePt t="81941" x="3614738" y="2600325"/>
          <p14:tracePt t="81958" x="3594100" y="2600325"/>
          <p14:tracePt t="81974" x="3579813" y="2600325"/>
          <p14:tracePt t="81991" x="3536950" y="2600325"/>
          <p14:tracePt t="82008" x="3514725" y="2600325"/>
          <p14:tracePt t="82025" x="3508375" y="2600325"/>
          <p14:tracePt t="82067" x="3486150" y="2614613"/>
          <p14:tracePt t="82075" x="3471863" y="2614613"/>
          <p14:tracePt t="82083" x="3451225" y="2622550"/>
          <p14:tracePt t="82108" x="3429000" y="2628900"/>
          <p14:tracePt t="82108" x="3414713" y="2643188"/>
          <p14:tracePt t="82124" x="3408363" y="2651125"/>
          <p14:tracePt t="82141" x="3394075" y="2665413"/>
          <p14:tracePt t="82157" x="3371850" y="2693988"/>
          <p14:tracePt t="82175" x="3365500" y="2714625"/>
          <p14:tracePt t="82190" x="3343275" y="2728913"/>
          <p14:tracePt t="82208" x="3314700" y="2765425"/>
          <p14:tracePt t="82223" x="3300413" y="2779713"/>
          <p14:tracePt t="82241" x="3294063" y="2794000"/>
          <p14:tracePt t="82275" x="3286125" y="2800350"/>
          <p14:tracePt t="82276" x="3279775" y="2808288"/>
          <p14:tracePt t="82315" x="3271838" y="2814638"/>
          <p14:tracePt t="82318" x="3265488" y="2822575"/>
          <p14:tracePt t="82324" x="3257550" y="2828925"/>
          <p14:tracePt t="82372" x="3251200" y="2836863"/>
          <p14:tracePt t="82379" x="3243263" y="2843213"/>
          <p14:tracePt t="82387" x="3236913" y="2851150"/>
          <p14:tracePt t="82393" x="3228975" y="2857500"/>
          <p14:tracePt t="82406" x="3222625" y="2879725"/>
          <p14:tracePt t="82424" x="3222625" y="2894013"/>
          <p14:tracePt t="82441" x="3214688" y="2900363"/>
          <p14:tracePt t="82457" x="3214688" y="2908300"/>
          <p14:tracePt t="82474" x="3214688" y="2914650"/>
          <p14:tracePt t="82490" x="3214688" y="2936875"/>
          <p14:tracePt t="82507" x="3214688" y="2957513"/>
          <p14:tracePt t="82523" x="3214688" y="2986088"/>
          <p14:tracePt t="82540" x="3222625" y="3008313"/>
          <p14:tracePt t="82557" x="3228975" y="3014663"/>
          <p14:tracePt t="82574" x="3236913" y="3028950"/>
          <p14:tracePt t="82590" x="3243263" y="3036888"/>
          <p14:tracePt t="82607" x="3265488" y="3043238"/>
          <p14:tracePt t="82624" x="3271838" y="3051175"/>
          <p14:tracePt t="82640" x="3286125" y="3065463"/>
          <p14:tracePt t="82657" x="3300413" y="3079750"/>
          <p14:tracePt t="82673" x="3314700" y="3094038"/>
          <p14:tracePt t="82715" x="3328988" y="3094038"/>
          <p14:tracePt t="82724" x="3343275" y="3108325"/>
          <p14:tracePt t="82755" x="3357563" y="3108325"/>
          <p14:tracePt t="82763" x="3386138" y="3114675"/>
          <p14:tracePt t="82779" x="3408363" y="3128963"/>
          <p14:tracePt t="82787" x="3414713" y="3128963"/>
          <p14:tracePt t="82796" x="3429000" y="3136900"/>
          <p14:tracePt t="82807" x="3436938" y="3136900"/>
          <p14:tracePt t="82824" x="3465513" y="3136900"/>
          <p14:tracePt t="82840" x="3486150" y="3143250"/>
          <p14:tracePt t="82856" x="3500438" y="3151188"/>
          <p14:tracePt t="82873" x="3514725" y="3151188"/>
          <p14:tracePt t="82890" x="3536950" y="3151188"/>
          <p14:tracePt t="82906" x="3565525" y="3151188"/>
          <p14:tracePt t="82924" x="3571875" y="3151188"/>
          <p14:tracePt t="82972" x="3579813" y="3151188"/>
          <p14:tracePt t="82980" x="3586163" y="3151188"/>
          <p14:tracePt t="82987" x="3600450" y="3151188"/>
          <p14:tracePt t="82989" x="3608388" y="3151188"/>
          <p14:tracePt t="83006" x="3622675" y="3151188"/>
          <p14:tracePt t="83023" x="3643313" y="3151188"/>
          <p14:tracePt t="83163" x="3651250" y="3151188"/>
          <p14:tracePt t="83235" x="3665538" y="3151188"/>
          <p14:tracePt t="83268" x="3671888" y="3151188"/>
          <p14:tracePt t="83277" x="3686175" y="3151188"/>
          <p14:tracePt t="83307" x="3694113" y="3151188"/>
          <p14:tracePt t="83315" x="3700463" y="3143250"/>
          <p14:tracePt t="83363" x="3714750" y="3143250"/>
          <p14:tracePt t="83427" x="3722688" y="3143250"/>
          <p14:tracePt t="83475" x="3729038" y="3143250"/>
          <p14:tracePt t="83508" x="3736975" y="3143250"/>
          <p14:tracePt t="83524" x="3757613" y="3143250"/>
          <p14:tracePt t="83539" x="3765550" y="3143250"/>
          <p14:tracePt t="83547" x="3771900" y="3136900"/>
          <p14:tracePt t="83580" x="3779838" y="3136900"/>
          <p14:tracePt t="83587" x="3800475" y="3136900"/>
          <p14:tracePt t="83596" x="3814763" y="3136900"/>
          <p14:tracePt t="83603" x="3836988" y="3136900"/>
          <p14:tracePt t="83611" x="3843338" y="3136900"/>
          <p14:tracePt t="83621" x="3865563" y="3114675"/>
          <p14:tracePt t="83639" x="3894138" y="3114675"/>
          <p14:tracePt t="83656" x="3914775" y="3108325"/>
          <p14:tracePt t="83671" x="3937000" y="3108325"/>
          <p14:tracePt t="83688" x="3965575" y="3100388"/>
          <p14:tracePt t="83705" x="3994150" y="3094038"/>
          <p14:tracePt t="83722" x="4008438" y="3086100"/>
          <p14:tracePt t="83722" x="4014788" y="3079750"/>
          <p14:tracePt t="83756" x="4029075" y="3079750"/>
          <p14:tracePt t="83756" x="4057650" y="3065463"/>
          <p14:tracePt t="83772" x="4094163" y="3057525"/>
          <p14:tracePt t="83788" x="4114800" y="3051175"/>
          <p14:tracePt t="83805" x="4137025" y="3043238"/>
          <p14:tracePt t="83821" x="4151313" y="3028950"/>
          <p14:tracePt t="83838" x="4186238" y="2994025"/>
          <p14:tracePt t="83855" x="4194175" y="2986088"/>
          <p14:tracePt t="83872" x="4214813" y="2971800"/>
          <p14:tracePt t="83889" x="4214813" y="2957513"/>
          <p14:tracePt t="83904" x="4222750" y="2943225"/>
          <p14:tracePt t="83923" x="4229100" y="2908300"/>
          <p14:tracePt t="83939" x="4251325" y="2871788"/>
          <p14:tracePt t="83939" x="4251325" y="2857500"/>
          <p14:tracePt t="83956" x="4251325" y="2828925"/>
          <p14:tracePt t="83972" x="4251325" y="2814638"/>
          <p14:tracePt t="83988" x="4251325" y="2786063"/>
          <p14:tracePt t="84005" x="4251325" y="2779713"/>
          <p14:tracePt t="84022" x="4251325" y="2771775"/>
          <p14:tracePt t="84037" x="4243388" y="2736850"/>
          <p14:tracePt t="84054" x="4214813" y="2722563"/>
          <p14:tracePt t="84071" x="4194175" y="2700338"/>
          <p14:tracePt t="84088" x="4171950" y="2693988"/>
          <p14:tracePt t="84105" x="4129088" y="2686050"/>
          <p14:tracePt t="84122" x="4094163" y="2679700"/>
          <p14:tracePt t="84138" x="4029075" y="2657475"/>
          <p14:tracePt t="84154" x="3943350" y="2636838"/>
          <p14:tracePt t="84172" x="3871913" y="2614613"/>
          <p14:tracePt t="84188" x="3836988" y="2600325"/>
          <p14:tracePt t="84205" x="3794125" y="2600325"/>
          <p14:tracePt t="84221" x="3751263" y="2593975"/>
          <p14:tracePt t="84237" x="3700463" y="2586038"/>
          <p14:tracePt t="84255" x="3657600" y="2565400"/>
          <p14:tracePt t="84270" x="3600450" y="2543175"/>
          <p14:tracePt t="84288" x="3536950" y="2543175"/>
          <p14:tracePt t="84304" x="3508375" y="2536825"/>
          <p14:tracePt t="84321" x="3486150" y="2536825"/>
          <p14:tracePt t="84338" x="3471863" y="2536825"/>
          <p14:tracePt t="84354" x="3443288" y="2536825"/>
          <p14:tracePt t="84354" x="3414713" y="2536825"/>
          <p14:tracePt t="84372" x="3394075" y="2536825"/>
          <p14:tracePt t="84388" x="3371850" y="2536825"/>
          <p14:tracePt t="84404" x="3336925" y="2536825"/>
          <p14:tracePt t="84421" x="3314700" y="2536825"/>
          <p14:tracePt t="84437" x="3257550" y="2579688"/>
          <p14:tracePt t="84454" x="3222625" y="2600325"/>
          <p14:tracePt t="84471" x="3186113" y="2628900"/>
          <p14:tracePt t="84487" x="3179763" y="2643188"/>
          <p14:tracePt t="84504" x="3143250" y="2679700"/>
          <p14:tracePt t="84521" x="3094038" y="2736850"/>
          <p14:tracePt t="84537" x="3036888" y="2779713"/>
          <p14:tracePt t="84554" x="2979738" y="2836863"/>
          <p14:tracePt t="84570" x="2943225" y="2857500"/>
          <p14:tracePt t="84587" x="2943225" y="2865438"/>
          <p14:tracePt t="84643" x="2943225" y="2871788"/>
          <p14:tracePt t="84651" x="2943225" y="2886075"/>
          <p14:tracePt t="84656" x="2943225" y="2922588"/>
          <p14:tracePt t="84671" x="2943225" y="2965450"/>
          <p14:tracePt t="84687" x="2986088" y="3022600"/>
          <p14:tracePt t="84704" x="3036888" y="3071813"/>
          <p14:tracePt t="84720" x="3108325" y="3122613"/>
          <p14:tracePt t="84737" x="3165475" y="3151188"/>
          <p14:tracePt t="84753" x="3194050" y="3165475"/>
          <p14:tracePt t="84770" x="3243263" y="3179763"/>
          <p14:tracePt t="84786" x="3279775" y="3194050"/>
          <p14:tracePt t="84804" x="3300413" y="3200400"/>
          <p14:tracePt t="84821" x="3336925" y="3208338"/>
          <p14:tracePt t="84836" x="3357563" y="3208338"/>
          <p14:tracePt t="84854" x="3371850" y="3208338"/>
          <p14:tracePt t="84870" x="3400425" y="3208338"/>
          <p14:tracePt t="84888" x="3422650" y="3222625"/>
          <p14:tracePt t="84904" x="3443288" y="3222625"/>
          <p14:tracePt t="84921" x="3451225" y="3222625"/>
          <p14:tracePt t="84963" x="3457575" y="3222625"/>
          <p14:tracePt t="84971" x="3479800" y="3222625"/>
          <p14:tracePt t="84979" x="3486150" y="3222625"/>
          <p14:tracePt t="84989" x="3500438" y="3222625"/>
          <p14:tracePt t="85004" x="3522663" y="3222625"/>
          <p14:tracePt t="85020" x="3536950" y="3222625"/>
          <p14:tracePt t="85036" x="3551238" y="3222625"/>
          <p14:tracePt t="85053" x="3565525" y="3222625"/>
          <p14:tracePt t="85070" x="3608388" y="3222625"/>
          <p14:tracePt t="85086" x="3643313" y="3222625"/>
          <p14:tracePt t="85103" x="3651250" y="3222625"/>
          <p14:tracePt t="85120" x="3657600" y="3222625"/>
          <p14:tracePt t="85136" x="3671888" y="3222625"/>
          <p14:tracePt t="85154" x="3694113" y="3222625"/>
          <p14:tracePt t="85169" x="3751263" y="3214688"/>
          <p14:tracePt t="85169" x="3771900" y="3214688"/>
          <p14:tracePt t="85188" x="3786188" y="3214688"/>
          <p14:tracePt t="85203" x="3829050" y="3208338"/>
          <p14:tracePt t="85221" x="3843338" y="3200400"/>
          <p14:tracePt t="85237" x="3865563" y="3194050"/>
          <p14:tracePt t="85253" x="3894138" y="3186113"/>
          <p14:tracePt t="85269" x="3900488" y="3186113"/>
          <p14:tracePt t="85287" x="3922713" y="3186113"/>
          <p14:tracePt t="85303" x="3937000" y="3186113"/>
          <p14:tracePt t="85319" x="3971925" y="3179763"/>
          <p14:tracePt t="85336" x="3994150" y="3157538"/>
          <p14:tracePt t="85352" x="4000500" y="3157538"/>
          <p14:tracePt t="85627" x="3986213" y="3157538"/>
          <p14:tracePt t="85635" x="3965575" y="3165475"/>
          <p14:tracePt t="85675" x="3957638" y="3165475"/>
          <p14:tracePt t="85683" x="3937000" y="3171825"/>
          <p14:tracePt t="85692" x="3900488" y="3171825"/>
          <p14:tracePt t="85702" x="3894138" y="3171825"/>
          <p14:tracePt t="85718" x="3886200" y="3171825"/>
          <p14:tracePt t="85736" x="3879850" y="3171825"/>
          <p14:tracePt t="85752" x="3865563" y="3171825"/>
          <p14:tracePt t="85769" x="3851275" y="3171825"/>
          <p14:tracePt t="85786" x="3829050" y="3171825"/>
          <p14:tracePt t="85801" x="3814763" y="3171825"/>
          <p14:tracePt t="85801" x="3808413" y="3171825"/>
          <p14:tracePt t="85836" x="3786188" y="3171825"/>
          <p14:tracePt t="85836" x="3771900" y="3171825"/>
          <p14:tracePt t="85851" x="3765550" y="3171825"/>
          <p14:tracePt t="85869" x="3743325" y="3171825"/>
          <p14:tracePt t="85886" x="3708400" y="3157538"/>
          <p14:tracePt t="85902" x="3665538" y="3157538"/>
          <p14:tracePt t="85919" x="3629025" y="3151188"/>
          <p14:tracePt t="85935" x="3600450" y="3151188"/>
          <p14:tracePt t="85952" x="3565525" y="3151188"/>
          <p14:tracePt t="85969" x="3543300" y="3143250"/>
          <p14:tracePt t="85985" x="3529013" y="3143250"/>
          <p14:tracePt t="86003" x="3500438" y="3143250"/>
          <p14:tracePt t="86019" x="3494088" y="3136900"/>
          <p14:tracePt t="86067" x="3486150" y="3136900"/>
          <p14:tracePt t="86075" x="3479800" y="3136900"/>
          <p14:tracePt t="86083" x="3471863" y="3128963"/>
          <p14:tracePt t="86099" x="3465513" y="3122613"/>
          <p14:tracePt t="86103" x="3457575" y="3122613"/>
          <p14:tracePt t="86139" x="3451225" y="3122613"/>
          <p14:tracePt t="86140" x="3443288" y="3122613"/>
          <p14:tracePt t="86152" x="3436938" y="3114675"/>
          <p14:tracePt t="86168" x="3429000" y="3114675"/>
          <p14:tracePt t="86184" x="3422650" y="3114675"/>
          <p14:tracePt t="86260" x="3414713" y="3114675"/>
          <p14:tracePt t="86779" x="3408363" y="3108325"/>
          <p14:tracePt t="87252" x="3394075" y="3108325"/>
          <p14:tracePt t="87268" x="3386138" y="3100388"/>
          <p14:tracePt t="87324" x="3386138" y="3094038"/>
          <p14:tracePt t="87339" x="3379788" y="3086100"/>
          <p14:tracePt t="87403" x="3379788" y="3079750"/>
          <p14:tracePt t="87411" x="3371850" y="3071813"/>
          <p14:tracePt t="87531" x="3371850" y="3051175"/>
          <p14:tracePt t="87539" x="3365500" y="3043238"/>
          <p14:tracePt t="88389" x="3365500" y="3028950"/>
          <p14:tracePt t="88411" x="3365500" y="3014663"/>
          <p14:tracePt t="88419" x="3365500" y="3008313"/>
          <p14:tracePt t="88427" x="3365500" y="2971800"/>
          <p14:tracePt t="88440" x="3365500" y="2965450"/>
          <p14:tracePt t="88449" x="3357563" y="2943225"/>
          <p14:tracePt t="88465" x="3351213" y="2922588"/>
          <p14:tracePt t="88482" x="3343275" y="2900363"/>
          <p14:tracePt t="88498" x="3328988" y="2886075"/>
          <p14:tracePt t="88498" x="3328988" y="2879725"/>
          <p14:tracePt t="88531" x="3328988" y="2865438"/>
          <p14:tracePt t="88532" x="3328988" y="2857500"/>
          <p14:tracePt t="88549" x="3322638" y="2851150"/>
          <p14:tracePt t="88587" x="3322638" y="2828925"/>
          <p14:tracePt t="88588" x="3322638" y="2814638"/>
          <p14:tracePt t="88597" x="3322638" y="2800350"/>
          <p14:tracePt t="88614" x="3322638" y="2779713"/>
          <p14:tracePt t="88632" x="3322638" y="2765425"/>
          <p14:tracePt t="88648" x="3322638" y="2751138"/>
          <p14:tracePt t="88665" x="3322638" y="2736850"/>
          <p14:tracePt t="88682" x="3322638" y="2728913"/>
          <p14:tracePt t="88697" x="3343275" y="2708275"/>
          <p14:tracePt t="88715" x="3371850" y="2679700"/>
          <p14:tracePt t="88731" x="3414713" y="2643188"/>
          <p14:tracePt t="88747" x="3451225" y="2636838"/>
          <p14:tracePt t="88765" x="3522663" y="2608263"/>
          <p14:tracePt t="88782" x="3571875" y="2593975"/>
          <p14:tracePt t="88798" x="3586163" y="2593975"/>
          <p14:tracePt t="88815" x="3614738" y="2593975"/>
          <p14:tracePt t="88831" x="3643313" y="2593975"/>
          <p14:tracePt t="88849" x="3686175" y="2593975"/>
          <p14:tracePt t="88864" x="3736975" y="2586038"/>
          <p14:tracePt t="88881" x="3786188" y="2586038"/>
          <p14:tracePt t="88898" x="3836988" y="2579688"/>
          <p14:tracePt t="88914" x="3886200" y="2557463"/>
          <p14:tracePt t="88931" x="3908425" y="2557463"/>
          <p14:tracePt t="88947" x="3914775" y="2557463"/>
          <p14:tracePt t="88965" x="3929063" y="2557463"/>
          <p14:tracePt t="88981" x="3951288" y="2557463"/>
          <p14:tracePt t="88998" x="3986213" y="2557463"/>
          <p14:tracePt t="89014" x="4008438" y="2557463"/>
          <p14:tracePt t="89031" x="4037013" y="2557463"/>
          <p14:tracePt t="89047" x="4071938" y="2557463"/>
          <p14:tracePt t="89063" x="4108450" y="2571750"/>
          <p14:tracePt t="89081" x="4114800" y="2579688"/>
          <p14:tracePt t="89097" x="4122738" y="2579688"/>
          <p14:tracePt t="89114" x="4137025" y="2586038"/>
          <p14:tracePt t="89130" x="4165600" y="2614613"/>
          <p14:tracePt t="89148" x="4194175" y="2651125"/>
          <p14:tracePt t="89164" x="4214813" y="2693988"/>
          <p14:tracePt t="89182" x="4243388" y="2765425"/>
          <p14:tracePt t="89197" x="4251325" y="2808288"/>
          <p14:tracePt t="89214" x="4257675" y="2857500"/>
          <p14:tracePt t="89231" x="4265613" y="2871788"/>
          <p14:tracePt t="89246" x="4265613" y="2894013"/>
          <p14:tracePt t="89264" x="4265613" y="2900363"/>
          <p14:tracePt t="89280" x="4265613" y="2914650"/>
          <p14:tracePt t="89297" x="4286250" y="2936875"/>
          <p14:tracePt t="89330" x="4286250" y="2943225"/>
          <p14:tracePt t="89331" x="4294188" y="2951163"/>
          <p14:tracePt t="89347" x="4300538" y="2957513"/>
          <p14:tracePt t="89387" x="4300538" y="2971800"/>
          <p14:tracePt t="89395" x="4308475" y="2979738"/>
          <p14:tracePt t="89404" x="4314825" y="2979738"/>
          <p14:tracePt t="89413" x="4322763" y="2986088"/>
          <p14:tracePt t="89459" x="4329113" y="2986088"/>
          <p14:tracePt t="89467" x="4337050" y="2994025"/>
          <p14:tracePt t="89483" x="4351338" y="2994025"/>
          <p14:tracePt t="89491" x="4365625" y="2994025"/>
          <p14:tracePt t="89516" x="4394200" y="2994025"/>
          <p14:tracePt t="89517" x="4400550" y="2994025"/>
          <p14:tracePt t="89530" x="4414838" y="2994025"/>
          <p14:tracePt t="89547" x="4443413" y="3000375"/>
          <p14:tracePt t="89564" x="4465638" y="3000375"/>
          <p14:tracePt t="89579" x="4494213" y="3000375"/>
          <p14:tracePt t="89597" x="4522788" y="3000375"/>
          <p14:tracePt t="89613" x="4543425" y="3000375"/>
          <p14:tracePt t="89630" x="4551363" y="3008313"/>
          <p14:tracePt t="89646" x="4557713" y="3014663"/>
          <p14:tracePt t="89663" x="4572000" y="3014663"/>
          <p14:tracePt t="89680" x="4608513" y="3028950"/>
          <p14:tracePt t="89696" x="4694238" y="3051175"/>
          <p14:tracePt t="89714" x="4751388" y="3065463"/>
          <p14:tracePt t="89730" x="4786313" y="3071813"/>
          <p14:tracePt t="89730" x="4794250" y="3071813"/>
          <p14:tracePt t="89747" x="4814888" y="3071813"/>
          <p14:tracePt t="89763" x="4837113" y="3086100"/>
          <p14:tracePt t="89780" x="4872038" y="3086100"/>
          <p14:tracePt t="89797" x="4922838" y="3086100"/>
          <p14:tracePt t="89813" x="4986338" y="3086100"/>
          <p14:tracePt t="89829" x="5051425" y="3086100"/>
          <p14:tracePt t="89846" x="5100638" y="3086100"/>
          <p14:tracePt t="89863" x="5122863" y="3086100"/>
          <p14:tracePt t="89879" x="5137150" y="3086100"/>
          <p14:tracePt t="89897" x="5165725" y="3086100"/>
          <p14:tracePt t="89913" x="5194300" y="3086100"/>
          <p14:tracePt t="89930" x="5251450" y="3086100"/>
          <p14:tracePt t="89945" x="5294313" y="3086100"/>
          <p14:tracePt t="89945" x="5308600" y="3086100"/>
          <p14:tracePt t="89964" x="5329238" y="3086100"/>
          <p14:tracePt t="89979" x="5380038" y="3086100"/>
          <p14:tracePt t="89996" x="5429250" y="3086100"/>
          <p14:tracePt t="90013" x="5494338" y="3065463"/>
          <p14:tracePt t="90029" x="5522913" y="3065463"/>
          <p14:tracePt t="90046" x="5537200" y="3057525"/>
          <p14:tracePt t="90063" x="5551488" y="3057525"/>
          <p14:tracePt t="90080" x="5600700" y="3036888"/>
          <p14:tracePt t="90096" x="5629275" y="3036888"/>
          <p14:tracePt t="90113" x="5665788" y="3014663"/>
          <p14:tracePt t="90129" x="5686425" y="3014663"/>
          <p14:tracePt t="90146" x="5700713" y="3014663"/>
          <p14:tracePt t="90162" x="5729288" y="3014663"/>
          <p14:tracePt t="90180" x="5737225" y="3014663"/>
          <p14:tracePt t="90196" x="5743575" y="3014663"/>
          <p14:tracePt t="90355" x="5729288" y="3014663"/>
          <p14:tracePt t="90363" x="5700713" y="3014663"/>
          <p14:tracePt t="90378" x="5680075" y="3014663"/>
          <p14:tracePt t="90379" x="5637213" y="3014663"/>
          <p14:tracePt t="90396" x="5594350" y="3022600"/>
          <p14:tracePt t="90412" x="5543550" y="3022600"/>
          <p14:tracePt t="90428" x="5514975" y="3022600"/>
          <p14:tracePt t="90446" x="5480050" y="3022600"/>
          <p14:tracePt t="90461" x="5437188" y="3022600"/>
          <p14:tracePt t="90479" x="5394325" y="3022600"/>
          <p14:tracePt t="90496" x="5357813" y="3022600"/>
          <p14:tracePt t="90512" x="5337175" y="3022600"/>
          <p14:tracePt t="90529" x="5322888" y="3022600"/>
          <p14:tracePt t="90545" x="5314950" y="3022600"/>
          <p14:tracePt t="90562" x="5300663" y="3022600"/>
          <p14:tracePt t="90579" x="5229225" y="3028950"/>
          <p14:tracePt t="90596" x="5180013" y="3043238"/>
          <p14:tracePt t="90611" x="5051425" y="3065463"/>
          <p14:tracePt t="90629" x="4986338" y="3065463"/>
          <p14:tracePt t="90645" x="4957763" y="3071813"/>
          <p14:tracePt t="90662" x="4929188" y="3071813"/>
          <p14:tracePt t="90679" x="4922838" y="3071813"/>
          <p14:tracePt t="90695" x="4900613" y="3071813"/>
          <p14:tracePt t="90712" x="4886325" y="3079750"/>
          <p14:tracePt t="90747" x="4879975" y="3079750"/>
          <p14:tracePt t="90747" x="4851400" y="3079750"/>
          <p14:tracePt t="90762" x="4808538" y="3094038"/>
          <p14:tracePt t="90778" x="4757738" y="3122613"/>
          <p14:tracePt t="90843" x="4737100" y="3128963"/>
          <p14:tracePt t="90859" x="4729163" y="3136900"/>
          <p14:tracePt t="90867" x="4708525" y="3157538"/>
          <p14:tracePt t="90884" x="4700588" y="3165475"/>
          <p14:tracePt t="90899" x="4694238" y="3194050"/>
          <p14:tracePt t="90907" x="4686300" y="3200400"/>
          <p14:tracePt t="90923" x="4679950" y="3208338"/>
          <p14:tracePt t="91003" x="4679950" y="3214688"/>
          <p14:tracePt t="91021" x="4686300" y="3214688"/>
          <p14:tracePt t="91036" x="4694238" y="3214688"/>
          <p14:tracePt t="91037" x="4708525" y="3214688"/>
          <p14:tracePt t="91045" x="4743450" y="3243263"/>
          <p14:tracePt t="91062" x="4765675" y="3243263"/>
          <p14:tracePt t="91078" x="4808538" y="3243263"/>
          <p14:tracePt t="91094" x="4865688" y="3243263"/>
          <p14:tracePt t="91111" x="4908550" y="3243263"/>
          <p14:tracePt t="91127" x="4972050" y="3243263"/>
          <p14:tracePt t="91144" x="5014913" y="3236913"/>
          <p14:tracePt t="91161" x="5065713" y="3228975"/>
          <p14:tracePt t="91177" x="5086350" y="3228975"/>
          <p14:tracePt t="91177" x="5100638" y="3228975"/>
          <p14:tracePt t="91195" x="5114925" y="3228975"/>
          <p14:tracePt t="91212" x="5129213" y="3222625"/>
          <p14:tracePt t="91228" x="5143500" y="3222625"/>
          <p14:tracePt t="91245" x="5157788" y="3222625"/>
          <p14:tracePt t="91261" x="5186363" y="3222625"/>
          <p14:tracePt t="91278" x="5214938" y="3214688"/>
          <p14:tracePt t="91295" x="5229225" y="3214688"/>
          <p14:tracePt t="91310" x="5265738" y="3214688"/>
          <p14:tracePt t="91328" x="5294313" y="3194050"/>
          <p14:tracePt t="91345" x="5343525" y="3194050"/>
          <p14:tracePt t="91361" x="5394325" y="3186113"/>
          <p14:tracePt t="91378" x="5408613" y="3186113"/>
          <p14:tracePt t="91393" x="5437188" y="3179763"/>
          <p14:tracePt t="91428" x="5443538" y="3179763"/>
          <p14:tracePt t="91428" x="5451475" y="3179763"/>
          <p14:tracePt t="91475" x="5465763" y="3179763"/>
          <p14:tracePt t="91475" x="5472113" y="3179763"/>
          <p14:tracePt t="91492" x="5486400" y="3179763"/>
          <p14:tracePt t="91502" x="5514975" y="3165475"/>
          <p14:tracePt t="91507" x="5537200" y="3165475"/>
          <p14:tracePt t="91515" x="5580063" y="3151188"/>
          <p14:tracePt t="91528" x="5614988" y="3151188"/>
          <p14:tracePt t="91544" x="5629275" y="3151188"/>
          <p14:tracePt t="91561" x="5637213" y="3151188"/>
          <p14:tracePt t="91595" x="5643563" y="3151188"/>
          <p14:tracePt t="91611" x="5651500" y="3151188"/>
          <p14:tracePt t="91643" x="5657850" y="3151188"/>
          <p14:tracePt t="91652" x="5672138" y="3151188"/>
          <p14:tracePt t="91699" x="5680075" y="3151188"/>
          <p14:tracePt t="91715" x="5686425" y="3157538"/>
          <p14:tracePt t="91756" x="5686425" y="3179763"/>
          <p14:tracePt t="91763" x="5672138" y="3200400"/>
          <p14:tracePt t="91775" x="5665788" y="3208338"/>
          <p14:tracePt t="91811" x="5665788" y="3214688"/>
          <p14:tracePt t="91816" x="5657850" y="3222625"/>
          <p14:tracePt t="91851" x="5657850" y="3228975"/>
          <p14:tracePt t="91853" x="5657850" y="3251200"/>
          <p14:tracePt t="91861" x="5651500" y="3271838"/>
          <p14:tracePt t="91876" x="5643563" y="3279775"/>
          <p14:tracePt t="91893" x="5629275" y="3308350"/>
          <p14:tracePt t="91909" x="5600700" y="3343275"/>
          <p14:tracePt t="91926" x="5557838" y="3379788"/>
          <p14:tracePt t="91944" x="5543550" y="3394075"/>
          <p14:tracePt t="91959" x="5537200" y="3408363"/>
          <p14:tracePt t="91977" x="5522913" y="3436938"/>
          <p14:tracePt t="91994" x="5486400" y="3451225"/>
          <p14:tracePt t="92011" x="5422900" y="3479800"/>
          <p14:tracePt t="92027" x="5314950" y="3500438"/>
          <p14:tracePt t="92044" x="5286375" y="3514725"/>
          <p14:tracePt t="92060" x="5251450" y="3522663"/>
          <p14:tracePt t="92077" x="5237163" y="3522663"/>
          <p14:tracePt t="92093" x="5229225" y="3522663"/>
          <p14:tracePt t="92110" x="5208588" y="3522663"/>
          <p14:tracePt t="92126" x="5194300" y="3522663"/>
          <p14:tracePt t="92143" x="5151438" y="3522663"/>
          <p14:tracePt t="92160" x="5072063" y="3522663"/>
          <p14:tracePt t="92176" x="5029200" y="3522663"/>
          <p14:tracePt t="92193" x="5014913" y="3522663"/>
          <p14:tracePt t="92209" x="5000625" y="3522663"/>
          <p14:tracePt t="92226" x="4994275" y="3522663"/>
          <p14:tracePt t="92243" x="4972050" y="3522663"/>
          <p14:tracePt t="92260" x="4957763" y="3522663"/>
          <p14:tracePt t="92276" x="4943475" y="3514725"/>
          <p14:tracePt t="92293" x="4922838" y="3508375"/>
          <p14:tracePt t="92310" x="4894263" y="3508375"/>
          <p14:tracePt t="92326" x="4843463" y="3494088"/>
          <p14:tracePt t="92343" x="4808538" y="3479800"/>
          <p14:tracePt t="92359" x="4765675" y="3457575"/>
          <p14:tracePt t="92377" x="4729163" y="3451225"/>
          <p14:tracePt t="92393" x="4679950" y="3436938"/>
          <p14:tracePt t="92409" x="4657725" y="3429000"/>
          <p14:tracePt t="92426" x="4629150" y="3414713"/>
          <p14:tracePt t="92442" x="4608513" y="3408363"/>
          <p14:tracePt t="92460" x="4572000" y="3386138"/>
          <p14:tracePt t="92476" x="4551363" y="3357563"/>
          <p14:tracePt t="92493" x="4529138" y="3343275"/>
          <p14:tracePt t="92509" x="4508500" y="3314700"/>
          <p14:tracePt t="92526" x="4494213" y="3300413"/>
          <p14:tracePt t="92542" x="4479925" y="3271838"/>
          <p14:tracePt t="92559" x="4479925" y="3265488"/>
          <p14:tracePt t="92604" x="4479925" y="3257550"/>
          <p14:tracePt t="92620" x="4479925" y="3243263"/>
          <p14:tracePt t="92627" x="4479925" y="3236913"/>
          <p14:tracePt t="92634" x="4479925" y="3228975"/>
          <p14:tracePt t="92642" x="4537075" y="3171825"/>
          <p14:tracePt t="92659" x="4586288" y="3157538"/>
          <p14:tracePt t="92676" x="4629150" y="3136900"/>
          <p14:tracePt t="92692" x="4686300" y="3128963"/>
          <p14:tracePt t="92709" x="4729163" y="3128963"/>
          <p14:tracePt t="92725" x="4765675" y="3114675"/>
          <p14:tracePt t="92741" x="4794250" y="3114675"/>
          <p14:tracePt t="92759" x="4814888" y="3114675"/>
          <p14:tracePt t="92776" x="4857750" y="3114675"/>
          <p14:tracePt t="92792" x="4937125" y="3114675"/>
          <p14:tracePt t="92809" x="5008563" y="3114675"/>
          <p14:tracePt t="92826" x="5057775" y="3122613"/>
          <p14:tracePt t="92842" x="5129213" y="3128963"/>
          <p14:tracePt t="92842" x="5137150" y="3136900"/>
          <p14:tracePt t="92875" x="5151438" y="3143250"/>
          <p14:tracePt t="92876" x="5157788" y="3143250"/>
          <p14:tracePt t="92893" x="5180013" y="3143250"/>
          <p14:tracePt t="92908" x="5200650" y="3151188"/>
          <p14:tracePt t="92925" x="5243513" y="3151188"/>
          <p14:tracePt t="92942" x="5280025" y="3151188"/>
          <p14:tracePt t="92958" x="5322888" y="3157538"/>
          <p14:tracePt t="92976" x="5329238" y="3157538"/>
          <p14:tracePt t="92991" x="5337175" y="3157538"/>
          <p14:tracePt t="93008" x="5343525" y="3157538"/>
          <p14:tracePt t="93024" x="5372100" y="3179763"/>
          <p14:tracePt t="93042" x="5380038" y="3186113"/>
          <p14:tracePt t="93058" x="5408613" y="3194050"/>
          <p14:tracePt t="93075" x="5414963" y="3200400"/>
          <p14:tracePt t="93091" x="5429250" y="3214688"/>
          <p14:tracePt t="93109" x="5443538" y="3228975"/>
          <p14:tracePt t="93125" x="5451475" y="3236913"/>
          <p14:tracePt t="93141" x="5486400" y="3271838"/>
          <p14:tracePt t="93158" x="5500688" y="3294063"/>
          <p14:tracePt t="93174" x="5508625" y="3300413"/>
          <p14:tracePt t="93191" x="5537200" y="3314700"/>
          <p14:tracePt t="93243" x="5543550" y="3322638"/>
          <p14:tracePt t="93300" x="5537200" y="3343275"/>
          <p14:tracePt t="93307" x="5529263" y="3343275"/>
          <p14:tracePt t="93315" x="5522913" y="3351213"/>
          <p14:tracePt t="93323" x="5500688" y="3351213"/>
          <p14:tracePt t="93331" x="5457825" y="3351213"/>
          <p14:tracePt t="93341" x="5408613" y="3351213"/>
          <p14:tracePt t="93357" x="5314950" y="3351213"/>
          <p14:tracePt t="93374" x="5237163" y="3351213"/>
          <p14:tracePt t="93391" x="5143500" y="3322638"/>
          <p14:tracePt t="93407" x="5065713" y="3308350"/>
          <p14:tracePt t="93425" x="4986338" y="3308350"/>
          <p14:tracePt t="93441" x="4886325" y="3286125"/>
          <p14:tracePt t="93458" x="4714875" y="3271838"/>
          <p14:tracePt t="93475" x="4479925" y="3243263"/>
          <p14:tracePt t="93492" x="4357688" y="3222625"/>
          <p14:tracePt t="93508" x="4257675" y="3208338"/>
          <p14:tracePt t="93525" x="4194175" y="3200400"/>
          <p14:tracePt t="93541" x="4114800" y="3194050"/>
          <p14:tracePt t="93557" x="4057650" y="3171825"/>
          <p14:tracePt t="93574" x="4000500" y="3171825"/>
          <p14:tracePt t="93591" x="3914775" y="3171825"/>
          <p14:tracePt t="93608" x="3808413" y="3151188"/>
          <p14:tracePt t="93624" x="3714750" y="3151188"/>
          <p14:tracePt t="93641" x="3651250" y="3151188"/>
          <p14:tracePt t="93657" x="3594100" y="3151188"/>
          <p14:tracePt t="93674" x="3551238" y="3151188"/>
          <p14:tracePt t="93690" x="3471863" y="3143250"/>
          <p14:tracePt t="93708" x="3429000" y="3143250"/>
          <p14:tracePt t="93724" x="3400425" y="3122613"/>
          <p14:tracePt t="93740" x="3371850" y="3122613"/>
          <p14:tracePt t="93758" x="3351213" y="3122613"/>
          <p14:tracePt t="93774" x="3328988" y="3114675"/>
          <p14:tracePt t="93791" x="3314700" y="3114675"/>
          <p14:tracePt t="93808" x="3300413" y="3114675"/>
          <p14:tracePt t="93824" x="3271838" y="3108325"/>
          <p14:tracePt t="93883" x="3265488" y="3108325"/>
          <p14:tracePt t="94827" x="3257550" y="3108325"/>
          <p14:tracePt t="94835" x="3222625" y="3100388"/>
          <p14:tracePt t="94848" x="3214688" y="3100388"/>
          <p14:tracePt t="94851" x="3200400" y="3079750"/>
          <p14:tracePt t="94851" x="3171825" y="3079750"/>
          <p14:tracePt t="94860" x="3122613" y="3071813"/>
          <p14:tracePt t="94872" x="3000375" y="3071813"/>
          <p14:tracePt t="94888" x="2908300" y="3057525"/>
          <p14:tracePt t="94906" x="2836863" y="3057525"/>
          <p14:tracePt t="94923" x="2814638" y="3057525"/>
          <p14:tracePt t="94923" x="2794000" y="3057525"/>
          <p14:tracePt t="94939" x="2751138" y="3057525"/>
          <p14:tracePt t="94956" x="2628900" y="3057525"/>
          <p14:tracePt t="94973" x="2457450" y="3057525"/>
          <p14:tracePt t="94989" x="2265363" y="3057525"/>
          <p14:tracePt t="95005" x="2128838" y="3057525"/>
          <p14:tracePt t="95023" x="1985963" y="3057525"/>
          <p14:tracePt t="95039" x="1936750" y="3057525"/>
          <p14:tracePt t="95055" x="1857375" y="3057525"/>
          <p14:tracePt t="95072" x="1765300" y="3057525"/>
          <p14:tracePt t="95089" x="1608138" y="3036888"/>
          <p14:tracePt t="95105" x="1493838" y="3022600"/>
          <p14:tracePt t="95122" x="1371600" y="3022600"/>
          <p14:tracePt t="95139" x="1243013" y="3022600"/>
          <p14:tracePt t="95156" x="1179513" y="3022600"/>
          <p14:tracePt t="95172" x="1143000" y="3022600"/>
          <p14:tracePt t="95188" x="1128713" y="3022600"/>
          <p14:tracePt t="95205" x="1114425" y="3022600"/>
          <p14:tracePt t="95222" x="1100138" y="3022600"/>
          <p14:tracePt t="95239" x="1093788" y="3022600"/>
          <p14:tracePt t="95255" x="1079500" y="3022600"/>
          <p14:tracePt t="95272" x="1065213" y="3022600"/>
          <p14:tracePt t="95288" x="1057275" y="3022600"/>
          <p14:tracePt t="95305" x="1042988" y="3022600"/>
          <p14:tracePt t="95355" x="1028700" y="3022600"/>
          <p14:tracePt t="95371" x="1014413" y="3022600"/>
          <p14:tracePt t="95387" x="1000125" y="3022600"/>
          <p14:tracePt t="95395" x="993775" y="3022600"/>
          <p14:tracePt t="95403" x="985838" y="3022600"/>
          <p14:tracePt t="95411" x="979488" y="3022600"/>
          <p14:tracePt t="95421" x="965200" y="3022600"/>
          <p14:tracePt t="95459" x="942975" y="3028950"/>
          <p14:tracePt t="95475" x="914400" y="3028950"/>
          <p14:tracePt t="95483" x="908050" y="3036888"/>
          <p14:tracePt t="95490" x="900113" y="3036888"/>
          <p14:tracePt t="95505" x="879475" y="3036888"/>
          <p14:tracePt t="95521" x="865188" y="3043238"/>
          <p14:tracePt t="95538" x="836613" y="3051175"/>
          <p14:tracePt t="95579" x="828675" y="3057525"/>
          <p14:tracePt t="95587" x="822325" y="3065463"/>
          <p14:tracePt t="95601" x="800100" y="3065463"/>
          <p14:tracePt t="95607" x="785813" y="3065463"/>
          <p14:tracePt t="95622" x="757238" y="3065463"/>
          <p14:tracePt t="95639" x="742950" y="3065463"/>
          <p14:tracePt t="95655" x="728663" y="3065463"/>
          <p14:tracePt t="95672" x="708025" y="3065463"/>
          <p14:tracePt t="95688" x="700088" y="3065463"/>
          <p14:tracePt t="95704" x="679450" y="3065463"/>
          <p14:tracePt t="95722" x="665163" y="3057525"/>
          <p14:tracePt t="95738" x="650875" y="3057525"/>
          <p14:tracePt t="95738" x="636588" y="3051175"/>
          <p14:tracePt t="95803" x="628650" y="3051175"/>
          <p14:tracePt t="95811" x="600075" y="3043238"/>
          <p14:tracePt t="95828" x="593725" y="3043238"/>
          <p14:tracePt t="95843" x="579438" y="3028950"/>
          <p14:tracePt t="95851" x="571500" y="3022600"/>
          <p14:tracePt t="95859" x="565150" y="3022600"/>
          <p14:tracePt t="95871" x="550863" y="3022600"/>
          <p14:tracePt t="95888" x="542925" y="3014663"/>
          <p14:tracePt t="95940" x="536575" y="3014663"/>
          <p14:tracePt t="95947" x="528638" y="3014663"/>
          <p14:tracePt t="95987" x="522288" y="3014663"/>
          <p14:tracePt t="96435" x="522288" y="3008313"/>
          <p14:tracePt t="96828" x="528638" y="3008313"/>
          <p14:tracePt t="96956" x="536575" y="3008313"/>
          <p14:tracePt t="97763" x="550863" y="3008313"/>
          <p14:tracePt t="98219" x="571500" y="3000375"/>
          <p14:tracePt t="98635" x="579438" y="3000375"/>
          <p14:tracePt t="100483" x="593725" y="3000375"/>
          <p14:tracePt t="100491" x="608013" y="2986088"/>
          <p14:tracePt t="100497" x="614363" y="2986088"/>
          <p14:tracePt t="100514" x="650875" y="2971800"/>
          <p14:tracePt t="100531" x="679450" y="2971800"/>
          <p14:tracePt t="100548" x="736600" y="2971800"/>
          <p14:tracePt t="100564" x="814388" y="2986088"/>
          <p14:tracePt t="100581" x="1014413" y="3043238"/>
          <p14:tracePt t="100597" x="1214438" y="3108325"/>
          <p14:tracePt t="100615" x="1408113" y="3143250"/>
          <p14:tracePt t="100630" x="1557338" y="3194050"/>
          <p14:tracePt t="100648" x="1685925" y="3243263"/>
          <p14:tracePt t="100664" x="1843088" y="3257550"/>
          <p14:tracePt t="100680" x="1993900" y="3294063"/>
          <p14:tracePt t="100697" x="2251075" y="3322638"/>
          <p14:tracePt t="100713" x="2608263" y="3365500"/>
          <p14:tracePt t="100713" x="2794000" y="3379788"/>
          <p14:tracePt t="100732" x="3228975" y="3408363"/>
          <p14:tracePt t="100747" x="3522663" y="3451225"/>
          <p14:tracePt t="100764" x="3765550" y="3479800"/>
          <p14:tracePt t="100781" x="3929063" y="3514725"/>
          <p14:tracePt t="100797" x="4086225" y="3529013"/>
          <p14:tracePt t="100814" x="4279900" y="3543300"/>
          <p14:tracePt t="100831" x="4500563" y="3543300"/>
          <p14:tracePt t="100846" x="4722813" y="3543300"/>
          <p14:tracePt t="100864" x="4929188" y="3543300"/>
          <p14:tracePt t="100881" x="5086350" y="3543300"/>
          <p14:tracePt t="100897" x="5208588" y="3543300"/>
          <p14:tracePt t="100914" x="5265738" y="3543300"/>
          <p14:tracePt t="100930" x="5337175" y="3543300"/>
          <p14:tracePt t="100948" x="5394325" y="3543300"/>
          <p14:tracePt t="100964" x="5457825" y="3543300"/>
          <p14:tracePt t="100980" x="5543550" y="3543300"/>
          <p14:tracePt t="100996" x="5594350" y="3543300"/>
          <p14:tracePt t="101014" x="5622925" y="3543300"/>
          <p14:tracePt t="101030" x="5629275" y="3543300"/>
          <p14:tracePt t="101659" x="5637213" y="3543300"/>
          <p14:tracePt t="101667" x="5672138" y="3543300"/>
          <p14:tracePt t="101675" x="5700713" y="3522663"/>
          <p14:tracePt t="101684" x="5743575" y="3514725"/>
          <p14:tracePt t="101696" x="5815013" y="3500438"/>
          <p14:tracePt t="101713" x="5851525" y="3494088"/>
          <p14:tracePt t="101730" x="5900738" y="3486150"/>
          <p14:tracePt t="101745" x="5915025" y="3479800"/>
          <p14:tracePt t="101745" x="5937250" y="3465513"/>
          <p14:tracePt t="101763" x="5965825" y="3465513"/>
          <p14:tracePt t="101779" x="6000750" y="3451225"/>
          <p14:tracePt t="101796" x="6029325" y="3451225"/>
          <p14:tracePt t="101812" x="6043613" y="3436938"/>
          <p14:tracePt t="101829" x="6051550" y="3436938"/>
          <p14:tracePt t="101845" x="6065838" y="3429000"/>
          <p14:tracePt t="101862" x="6094413" y="3429000"/>
          <p14:tracePt t="101879" x="6129338" y="3422650"/>
          <p14:tracePt t="101896" x="6165850" y="3414713"/>
          <p14:tracePt t="101913" x="6194425" y="3394075"/>
          <p14:tracePt t="101928" x="6215063" y="3386138"/>
          <p14:tracePt t="101946" x="6229350" y="3386138"/>
          <p14:tracePt t="101962" x="6251575" y="3379788"/>
          <p14:tracePt t="101978" x="6265863" y="3379788"/>
          <p14:tracePt t="101997" x="6300788" y="3371850"/>
          <p14:tracePt t="102012" x="6329363" y="3351213"/>
          <p14:tracePt t="102029" x="6394450" y="3343275"/>
          <p14:tracePt t="102045" x="6472238" y="3322638"/>
          <p14:tracePt t="102062" x="6529388" y="3294063"/>
          <p14:tracePt t="102078" x="6580188" y="3286125"/>
          <p14:tracePt t="102095" x="6637338" y="3279775"/>
          <p14:tracePt t="102112" x="6686550" y="3257550"/>
          <p14:tracePt t="102129" x="6723063" y="3251200"/>
          <p14:tracePt t="102145" x="6737350" y="3236913"/>
          <p14:tracePt t="102162" x="6757988" y="3236913"/>
          <p14:tracePt t="102162" x="6794500" y="3228975"/>
          <p14:tracePt t="102180" x="6837363" y="3228975"/>
          <p14:tracePt t="102195" x="6908800" y="3214688"/>
          <p14:tracePt t="102212" x="6929438" y="3214688"/>
          <p14:tracePt t="102229" x="6951663" y="3200400"/>
          <p14:tracePt t="102246" x="6965950" y="3200400"/>
          <p14:tracePt t="102261" x="7029450" y="3200400"/>
          <p14:tracePt t="102279" x="7108825" y="3186113"/>
          <p14:tracePt t="102295" x="7208838" y="3165475"/>
          <p14:tracePt t="102312" x="7272338" y="3143250"/>
          <p14:tracePt t="102329" x="7329488" y="3136900"/>
          <p14:tracePt t="102344" x="7366000" y="3122613"/>
          <p14:tracePt t="102362" x="7386638" y="3114675"/>
          <p14:tracePt t="102378" x="7451725" y="3108325"/>
          <p14:tracePt t="102395" x="7523163" y="3108325"/>
          <p14:tracePt t="102411" x="7586663" y="3108325"/>
          <p14:tracePt t="102428" x="7672388" y="3108325"/>
          <p14:tracePt t="102445" x="7723188" y="3108325"/>
          <p14:tracePt t="102462" x="7772400" y="3108325"/>
          <p14:tracePt t="102479" x="7815263" y="3108325"/>
          <p14:tracePt t="102494" x="7851775" y="3108325"/>
          <p14:tracePt t="102512" x="7915275" y="3108325"/>
          <p14:tracePt t="102528" x="7986713" y="3108325"/>
          <p14:tracePt t="102545" x="8037513" y="3108325"/>
          <p14:tracePt t="102561" x="8094663" y="3086100"/>
          <p14:tracePt t="102578" x="8137525" y="3086100"/>
          <p14:tracePt t="102594" x="8194675" y="3071813"/>
          <p14:tracePt t="102763" x="8180388" y="3071813"/>
          <p14:tracePt t="102771" x="8166100" y="3071813"/>
          <p14:tracePt t="102779" x="8123238" y="3071813"/>
          <p14:tracePt t="102795" x="8058150" y="3071813"/>
          <p14:tracePt t="102795" x="8029575" y="3071813"/>
          <p14:tracePt t="102812" x="7966075" y="3071813"/>
          <p14:tracePt t="102827" x="7837488" y="3086100"/>
          <p14:tracePt t="102844" x="7643813" y="3122613"/>
          <p14:tracePt t="102860" x="7466013" y="3136900"/>
          <p14:tracePt t="102878" x="7343775" y="3151188"/>
          <p14:tracePt t="102894" x="7229475" y="3157538"/>
          <p14:tracePt t="102911" x="7180263" y="3157538"/>
          <p14:tracePt t="102928" x="7123113" y="3157538"/>
          <p14:tracePt t="102944" x="7080250" y="3157538"/>
          <p14:tracePt t="102961" x="7023100" y="3157538"/>
          <p14:tracePt t="102978" x="6986588" y="3157538"/>
          <p14:tracePt t="102978" x="6965950" y="3157538"/>
          <p14:tracePt t="102996" x="6943725" y="3157538"/>
          <p14:tracePt t="103011" x="6865938" y="3157538"/>
          <p14:tracePt t="103027" x="6808788" y="3157538"/>
          <p14:tracePt t="103044" x="6765925" y="3157538"/>
          <p14:tracePt t="103061" x="6729413" y="3157538"/>
          <p14:tracePt t="103077" x="6700838" y="3157538"/>
          <p14:tracePt t="103095" x="6665913" y="3157538"/>
          <p14:tracePt t="103110" x="6657975" y="3151188"/>
          <p14:tracePt t="103127" x="6643688" y="3136900"/>
          <p14:tracePt t="103143" x="6637338" y="3094038"/>
          <p14:tracePt t="103160" x="6615113" y="3065463"/>
          <p14:tracePt t="103177" x="6608763" y="3036888"/>
          <p14:tracePt t="103193" x="6608763" y="3014663"/>
          <p14:tracePt t="103211" x="6608763" y="2986088"/>
          <p14:tracePt t="103228" x="6608763" y="2971800"/>
          <p14:tracePt t="103244" x="6629400" y="2914650"/>
          <p14:tracePt t="103261" x="6686550" y="2865438"/>
          <p14:tracePt t="103277" x="6737350" y="2836863"/>
          <p14:tracePt t="103294" x="6794500" y="2808288"/>
          <p14:tracePt t="103310" x="6837363" y="2771775"/>
          <p14:tracePt t="103327" x="6894513" y="2728913"/>
          <p14:tracePt t="103344" x="6951663" y="2693988"/>
          <p14:tracePt t="103360" x="6994525" y="2686050"/>
          <p14:tracePt t="103377" x="7023100" y="2686050"/>
          <p14:tracePt t="103394" x="7072313" y="2679700"/>
          <p14:tracePt t="103409" x="7143750" y="2679700"/>
          <p14:tracePt t="103428" x="7229475" y="2679700"/>
          <p14:tracePt t="103443" x="7286625" y="2679700"/>
          <p14:tracePt t="103460" x="7366000" y="2679700"/>
          <p14:tracePt t="103477" x="7429500" y="2679700"/>
          <p14:tracePt t="103494" x="7472363" y="2679700"/>
          <p14:tracePt t="103511" x="7551738" y="2679700"/>
          <p14:tracePt t="103527" x="7608888" y="2679700"/>
          <p14:tracePt t="103544" x="7672388" y="2679700"/>
          <p14:tracePt t="103560" x="7737475" y="2679700"/>
          <p14:tracePt t="103577" x="7800975" y="2679700"/>
          <p14:tracePt t="103594" x="7880350" y="2679700"/>
          <p14:tracePt t="103610" x="7943850" y="2679700"/>
          <p14:tracePt t="103610" x="7972425" y="2679700"/>
          <p14:tracePt t="103628" x="7994650" y="2679700"/>
          <p14:tracePt t="103787" x="8001000" y="2679700"/>
          <p14:tracePt t="103796" x="7994650" y="2700338"/>
          <p14:tracePt t="103798" x="7937500" y="2757488"/>
          <p14:tracePt t="103810" x="7843838" y="2851150"/>
          <p14:tracePt t="103826" x="7700963" y="2943225"/>
          <p14:tracePt t="103844" x="7580313" y="3000375"/>
          <p14:tracePt t="103860" x="7437438" y="3051175"/>
          <p14:tracePt t="103876" x="7294563" y="3065463"/>
          <p14:tracePt t="103892" x="7151688" y="3065463"/>
          <p14:tracePt t="103909" x="7015163" y="3065463"/>
          <p14:tracePt t="103926" x="6837363" y="3065463"/>
          <p14:tracePt t="103942" x="6600825" y="3065463"/>
          <p14:tracePt t="103960" x="6357938" y="3065463"/>
          <p14:tracePt t="103976" x="6037263" y="3065463"/>
          <p14:tracePt t="103993" x="5743575" y="3065463"/>
          <p14:tracePt t="104009" x="5508625" y="3065463"/>
          <p14:tracePt t="104027" x="5386388" y="3065463"/>
          <p14:tracePt t="104042" x="5280025" y="3065463"/>
          <p14:tracePt t="104060" x="5157788" y="3057525"/>
          <p14:tracePt t="104076" x="5014913" y="3036888"/>
          <p14:tracePt t="104092" x="4808538" y="3036888"/>
          <p14:tracePt t="104109" x="4622800" y="3036888"/>
          <p14:tracePt t="104126" x="4394200" y="3036888"/>
          <p14:tracePt t="104142" x="4222750" y="3036888"/>
          <p14:tracePt t="104159" x="4037013" y="3036888"/>
          <p14:tracePt t="104176" x="3829050" y="3036888"/>
          <p14:tracePt t="104193" x="3671888" y="3036888"/>
          <p14:tracePt t="104209" x="3529013" y="3036888"/>
          <p14:tracePt t="104225" x="3422650" y="3036888"/>
          <p14:tracePt t="104225" x="3371850" y="3036888"/>
          <p14:tracePt t="104243" x="3300413" y="3036888"/>
          <p14:tracePt t="104258" x="3108325" y="3036888"/>
          <p14:tracePt t="104275" x="3000375" y="3036888"/>
          <p14:tracePt t="104292" x="2914650" y="3036888"/>
          <p14:tracePt t="104309" x="2843213" y="3036888"/>
          <p14:tracePt t="104325" x="2794000" y="3036888"/>
          <p14:tracePt t="104341" x="2751138" y="3036888"/>
          <p14:tracePt t="104360" x="2679700" y="3036888"/>
          <p14:tracePt t="104375" x="2614613" y="3036888"/>
          <p14:tracePt t="104392" x="2536825" y="3036888"/>
          <p14:tracePt t="104409" x="2457450" y="3036888"/>
          <p14:tracePt t="104425" x="2393950" y="3036888"/>
          <p14:tracePt t="104425" x="2379663" y="3036888"/>
          <p14:tracePt t="104443" x="2371725" y="3036888"/>
          <p14:tracePt t="104458" x="2328863" y="3036888"/>
          <p14:tracePt t="104477" x="2300288" y="3036888"/>
          <p14:tracePt t="104492" x="2228850" y="3036888"/>
          <p14:tracePt t="104510" x="2171700" y="3036888"/>
          <p14:tracePt t="104526" x="2108200" y="3036888"/>
          <p14:tracePt t="104543" x="2028825" y="3036888"/>
          <p14:tracePt t="104559" x="1971675" y="3036888"/>
          <p14:tracePt t="104575" x="1922463" y="3036888"/>
          <p14:tracePt t="104592" x="1851025" y="3036888"/>
          <p14:tracePt t="104609" x="1785938" y="3036888"/>
          <p14:tracePt t="104625" x="1708150" y="3036888"/>
          <p14:tracePt t="104641" x="1651000" y="3036888"/>
          <p14:tracePt t="104641" x="1636713" y="3036888"/>
          <p14:tracePt t="104660" x="1608138" y="3036888"/>
          <p14:tracePt t="104675" x="1528763" y="3051175"/>
          <p14:tracePt t="104692" x="1471613" y="3057525"/>
          <p14:tracePt t="104708" x="1428750" y="3057525"/>
          <p14:tracePt t="104725" x="1393825" y="3057525"/>
          <p14:tracePt t="104741" x="1379538" y="3079750"/>
          <p14:tracePt t="104759" x="1350963" y="3079750"/>
          <p14:tracePt t="104843" x="1343025" y="3079750"/>
          <p14:tracePt t="104851" x="1336675" y="3086100"/>
          <p14:tracePt t="104859" x="1308100" y="3094038"/>
          <p14:tracePt t="104859" x="1279525" y="3094038"/>
          <p14:tracePt t="104876" x="1193800" y="3122613"/>
          <p14:tracePt t="104891" x="1079500" y="3157538"/>
          <p14:tracePt t="104908" x="1008063" y="3157538"/>
          <p14:tracePt t="104924" x="936625" y="3179763"/>
          <p14:tracePt t="104941" x="857250" y="3186113"/>
          <p14:tracePt t="104958" x="793750" y="3200400"/>
          <p14:tracePt t="104975" x="714375" y="3200400"/>
          <p14:tracePt t="104992" x="622300" y="3228975"/>
          <p14:tracePt t="105008" x="557213" y="3228975"/>
          <p14:tracePt t="105024" x="500063" y="3236913"/>
          <p14:tracePt t="105042" x="442913" y="3251200"/>
          <p14:tracePt t="105042" x="414338" y="3251200"/>
          <p14:tracePt t="105059" x="407988" y="3251200"/>
          <p14:tracePt t="105073" x="385763" y="3257550"/>
          <p14:tracePt t="105091" x="371475" y="3257550"/>
          <p14:tracePt t="105108" x="336550" y="3257550"/>
          <p14:tracePt t="105124" x="328613" y="3257550"/>
          <p14:tracePt t="105141" x="300038" y="3265488"/>
          <p14:tracePt t="105157" x="293688" y="3271838"/>
          <p14:tracePt t="105259" x="285750" y="3279775"/>
          <p14:tracePt t="105267" x="285750" y="3314700"/>
          <p14:tracePt t="105275" x="285750" y="3357563"/>
          <p14:tracePt t="105290" x="285750" y="3371850"/>
          <p14:tracePt t="105291" x="285750" y="3414713"/>
          <p14:tracePt t="105308" x="293688" y="3471863"/>
          <p14:tracePt t="105325" x="307975" y="3494088"/>
          <p14:tracePt t="105341" x="314325" y="3500438"/>
          <p14:tracePt t="105358" x="322263" y="3514725"/>
          <p14:tracePt t="105374" x="322263" y="3522663"/>
          <p14:tracePt t="105391" x="336550" y="3543300"/>
          <p14:tracePt t="105407" x="336550" y="3579813"/>
          <p14:tracePt t="105424" x="350838" y="3608388"/>
          <p14:tracePt t="105441" x="357188" y="3643313"/>
          <p14:tracePt t="105457" x="379413" y="3665538"/>
          <p14:tracePt t="105457" x="385763" y="3671888"/>
          <p14:tracePt t="105475" x="385763" y="3679825"/>
          <p14:tracePt t="105490" x="393700" y="3686175"/>
          <p14:tracePt t="105508" x="400050" y="3694113"/>
          <p14:tracePt t="105524" x="414338" y="3722688"/>
          <p14:tracePt t="105541" x="422275" y="3736975"/>
          <p14:tracePt t="105557" x="428625" y="3743325"/>
          <p14:tracePt t="105573" x="436563" y="3765550"/>
          <p14:tracePt t="105590" x="442913" y="3771900"/>
          <p14:tracePt t="105607" x="450850" y="3779838"/>
          <p14:tracePt t="105624" x="479425" y="3794125"/>
          <p14:tracePt t="105641" x="508000" y="3822700"/>
          <p14:tracePt t="105658" x="522288" y="3843338"/>
          <p14:tracePt t="105674" x="550863" y="3851275"/>
          <p14:tracePt t="105690" x="565150" y="3851275"/>
          <p14:tracePt t="105706" x="608013" y="3851275"/>
          <p14:tracePt t="105723" x="622300" y="3857625"/>
          <p14:tracePt t="105740" x="665163" y="3857625"/>
          <p14:tracePt t="105757" x="685800" y="3871913"/>
          <p14:tracePt t="105774" x="708025" y="3871913"/>
          <p14:tracePt t="105790" x="728663" y="3871913"/>
          <p14:tracePt t="105808" x="771525" y="3871913"/>
          <p14:tracePt t="105823" x="793750" y="3886200"/>
          <p14:tracePt t="105840" x="857250" y="3886200"/>
          <p14:tracePt t="105857" x="922338" y="3886200"/>
          <p14:tracePt t="105874" x="979488" y="3886200"/>
          <p14:tracePt t="105890" x="1022350" y="3886200"/>
          <p14:tracePt t="105907" x="1085850" y="3886200"/>
          <p14:tracePt t="105924" x="1128713" y="3886200"/>
          <p14:tracePt t="105939" x="1150938" y="3886200"/>
          <p14:tracePt t="105957" x="1185863" y="3886200"/>
          <p14:tracePt t="105973" x="1236663" y="3886200"/>
          <p14:tracePt t="105990" x="1285875" y="3886200"/>
          <p14:tracePt t="106006" x="1343025" y="3886200"/>
          <p14:tracePt t="106024" x="1400175" y="3886200"/>
          <p14:tracePt t="106040" x="1443038" y="3886200"/>
          <p14:tracePt t="106056" x="1479550" y="3886200"/>
          <p14:tracePt t="106072" x="1493838" y="3886200"/>
          <p14:tracePt t="106115" x="1500188" y="3886200"/>
          <p14:tracePt t="106283" x="1500188" y="3894138"/>
          <p14:tracePt t="106291" x="1479550" y="3894138"/>
          <p14:tracePt t="106299" x="1471613" y="3894138"/>
          <p14:tracePt t="106315" x="1450975" y="3894138"/>
          <p14:tracePt t="106319" x="1443038" y="3894138"/>
          <p14:tracePt t="106324" x="1400175" y="3894138"/>
          <p14:tracePt t="106339" x="1357313" y="3894138"/>
          <p14:tracePt t="106356" x="1314450" y="3894138"/>
          <p14:tracePt t="106372" x="1279525" y="3894138"/>
          <p14:tracePt t="106389" x="1236663" y="3894138"/>
          <p14:tracePt t="106406" x="1193800" y="3894138"/>
          <p14:tracePt t="106422" x="1150938" y="3894138"/>
          <p14:tracePt t="106439" x="1114425" y="3894138"/>
          <p14:tracePt t="106455" x="1071563" y="3894138"/>
          <p14:tracePt t="106473" x="1028700" y="3894138"/>
          <p14:tracePt t="106489" x="985838" y="3894138"/>
          <p14:tracePt t="106505" x="971550" y="3894138"/>
          <p14:tracePt t="106521" x="900113" y="3894138"/>
          <p14:tracePt t="106540" x="842963" y="3894138"/>
          <p14:tracePt t="106556" x="793750" y="3894138"/>
          <p14:tracePt t="106573" x="722313" y="3894138"/>
          <p14:tracePt t="106589" x="700088" y="3894138"/>
          <p14:tracePt t="106606" x="679450" y="3894138"/>
          <p14:tracePt t="106623" x="665163" y="3894138"/>
          <p14:tracePt t="106639" x="657225" y="3894138"/>
          <p14:tracePt t="106656" x="650875" y="3894138"/>
          <p14:tracePt t="106671" x="636588" y="3894138"/>
          <p14:tracePt t="106688" x="622300" y="3894138"/>
          <p14:tracePt t="106705" x="600075" y="3894138"/>
          <p14:tracePt t="106721" x="557213" y="3894138"/>
          <p14:tracePt t="106740" x="528638" y="3894138"/>
          <p14:tracePt t="106755" x="500063" y="3894138"/>
          <p14:tracePt t="106772" x="479425" y="3894138"/>
          <p14:tracePt t="106788" x="471488" y="3894138"/>
          <p14:tracePt t="106835" x="465138" y="3894138"/>
          <p14:tracePt t="106844" x="450850" y="3894138"/>
          <p14:tracePt t="106844" x="428625" y="3894138"/>
          <p14:tracePt t="106855" x="379413" y="3894138"/>
          <p14:tracePt t="106871" x="328613" y="3894138"/>
          <p14:tracePt t="106888" x="285750" y="3886200"/>
          <p14:tracePt t="106906" x="250825" y="3865563"/>
          <p14:tracePt t="106922" x="228600" y="3851275"/>
          <p14:tracePt t="106938" x="185738" y="3829050"/>
          <p14:tracePt t="106955" x="179388" y="3822700"/>
          <p14:tracePt t="106973" x="171450" y="3822700"/>
          <p14:tracePt t="107011" x="157163" y="3814763"/>
          <p14:tracePt t="107075" x="171450" y="3800475"/>
          <p14:tracePt t="107083" x="179388" y="3794125"/>
          <p14:tracePt t="107099" x="185738" y="3786188"/>
          <p14:tracePt t="107115" x="193675" y="3771900"/>
          <p14:tracePt t="107131" x="214313" y="3751263"/>
          <p14:tracePt t="107147" x="222250" y="3743325"/>
          <p14:tracePt t="107164" x="236538" y="3722688"/>
          <p14:tracePt t="107165" x="242888" y="3722688"/>
          <p14:tracePt t="107172" x="257175" y="3708400"/>
          <p14:tracePt t="107188" x="300038" y="3686175"/>
          <p14:tracePt t="107205" x="322263" y="3679825"/>
          <p14:tracePt t="107221" x="328613" y="3671888"/>
          <p14:tracePt t="107237" x="336550" y="3665538"/>
          <p14:tracePt t="107255" x="350838" y="3657600"/>
          <p14:tracePt t="107271" x="371475" y="3643313"/>
          <p14:tracePt t="107315" x="379413" y="3636963"/>
          <p14:tracePt t="107323" x="400050" y="3636963"/>
          <p14:tracePt t="107324" x="407988" y="3629025"/>
          <p14:tracePt t="107337" x="422275" y="3629025"/>
          <p14:tracePt t="107354" x="457200" y="3629025"/>
          <p14:tracePt t="107371" x="479425" y="3629025"/>
          <p14:tracePt t="107388" x="500063" y="3614738"/>
          <p14:tracePt t="107405" x="514350" y="3614738"/>
          <p14:tracePt t="107421" x="522288" y="3614738"/>
          <p14:tracePt t="107438" x="536575" y="3614738"/>
          <p14:tracePt t="107455" x="557213" y="3608388"/>
          <p14:tracePt t="107472" x="593725" y="3608388"/>
          <p14:tracePt t="107488" x="614363" y="3608388"/>
          <p14:tracePt t="107504" x="657225" y="3608388"/>
          <p14:tracePt t="107521" x="693738" y="3608388"/>
          <p14:tracePt t="107538" x="736600" y="3608388"/>
          <p14:tracePt t="107555" x="765175" y="3608388"/>
          <p14:tracePt t="107571" x="779463" y="3608388"/>
          <p14:tracePt t="107587" x="800100" y="3608388"/>
          <p14:tracePt t="107604" x="836613" y="3608388"/>
          <p14:tracePt t="107621" x="900113" y="3608388"/>
          <p14:tracePt t="107637" x="942975" y="3608388"/>
          <p14:tracePt t="107655" x="979488" y="3608388"/>
          <p14:tracePt t="107671" x="1014413" y="3608388"/>
          <p14:tracePt t="107688" x="1036638" y="3608388"/>
          <p14:tracePt t="107704" x="1079500" y="3608388"/>
          <p14:tracePt t="107720" x="1114425" y="3608388"/>
          <p14:tracePt t="107737" x="1150938" y="3608388"/>
          <p14:tracePt t="107753" x="1222375" y="3608388"/>
          <p14:tracePt t="107771" x="1250950" y="3608388"/>
          <p14:tracePt t="107787" x="1279525" y="3608388"/>
          <p14:tracePt t="107804" x="1285875" y="3608388"/>
          <p14:tracePt t="107820" x="1308100" y="3608388"/>
          <p14:tracePt t="107837" x="1343025" y="3608388"/>
          <p14:tracePt t="107854" x="1357313" y="3608388"/>
          <p14:tracePt t="107870" x="1365250" y="3608388"/>
          <p14:tracePt t="107955" x="1371600" y="3608388"/>
          <p14:tracePt t="107974" x="1371600" y="3614738"/>
          <p14:tracePt t="107975" x="1371600" y="3643313"/>
          <p14:tracePt t="107988" x="1350963" y="3657600"/>
          <p14:tracePt t="108003" x="1314450" y="3686175"/>
          <p14:tracePt t="108020" x="1300163" y="3694113"/>
          <p14:tracePt t="108037" x="1293813" y="3700463"/>
          <p14:tracePt t="108054" x="1279525" y="3700463"/>
          <p14:tracePt t="108071" x="1271588" y="3700463"/>
          <p14:tracePt t="108086" x="1265238" y="3708400"/>
          <p14:tracePt t="108103" x="1228725" y="3714750"/>
          <p14:tracePt t="108120" x="1200150" y="3722688"/>
          <p14:tracePt t="108137" x="1150938" y="3743325"/>
          <p14:tracePt t="108154" x="1136650" y="3743325"/>
          <p14:tracePt t="108170" x="1093788" y="3743325"/>
          <p14:tracePt t="108170" x="1079500" y="3743325"/>
          <p14:tracePt t="108188" x="1022350" y="3743325"/>
          <p14:tracePt t="108203" x="979488" y="3743325"/>
          <p14:tracePt t="108220" x="928688" y="3743325"/>
          <p14:tracePt t="108236" x="871538" y="3743325"/>
          <p14:tracePt t="108254" x="779463" y="3743325"/>
          <p14:tracePt t="108269" x="700088" y="3743325"/>
          <p14:tracePt t="108286" x="636588" y="3743325"/>
          <p14:tracePt t="108303" x="593725" y="3743325"/>
          <p14:tracePt t="108319" x="571500" y="3743325"/>
          <p14:tracePt t="108336" x="557213" y="3743325"/>
          <p14:tracePt t="108353" x="522288" y="3743325"/>
          <p14:tracePt t="108371" x="479425" y="3743325"/>
          <p14:tracePt t="108386" x="442913" y="3743325"/>
          <p14:tracePt t="108403" x="407988" y="3743325"/>
          <p14:tracePt t="108420" x="400050" y="3743325"/>
          <p14:tracePt t="108436" x="393700" y="3743325"/>
          <p14:tracePt t="108453" x="385763" y="3743325"/>
          <p14:tracePt t="108470" x="365125" y="3743325"/>
          <p14:tracePt t="108486" x="350838" y="3743325"/>
          <p14:tracePt t="108502" x="328613" y="3743325"/>
          <p14:tracePt t="108519" x="322263" y="3736975"/>
          <p14:tracePt t="108572" x="314325" y="3736975"/>
          <p14:tracePt t="108587" x="285750" y="3736975"/>
          <p14:tracePt t="108594" x="279400" y="3736975"/>
          <p14:tracePt t="108603" x="257175" y="3729038"/>
          <p14:tracePt t="109091" x="257175" y="3722688"/>
          <p14:tracePt t="116163" x="271463" y="3722688"/>
          <p14:tracePt t="116171" x="279400" y="3714750"/>
          <p14:tracePt t="117827" x="285750" y="3714750"/>
          <p14:tracePt t="120987" x="300038" y="3714750"/>
          <p14:tracePt t="121227" x="314325" y="3714750"/>
          <p14:tracePt t="121331" x="322263" y="3714750"/>
          <p14:tracePt t="121339" x="328613" y="3708400"/>
          <p14:tracePt t="121715" x="336550" y="3700463"/>
          <p14:tracePt t="122179" x="350838" y="3700463"/>
          <p14:tracePt t="122195" x="357188" y="3700463"/>
          <p14:tracePt t="122203" x="365125" y="3700463"/>
          <p14:tracePt t="122219" x="371475" y="3700463"/>
          <p14:tracePt t="122291" x="400050" y="3686175"/>
          <p14:tracePt t="122323" x="407988" y="3686175"/>
          <p14:tracePt t="122372" x="414338" y="3686175"/>
          <p14:tracePt t="122378" x="428625" y="3686175"/>
          <p14:tracePt t="122397" x="436563" y="3686175"/>
          <p14:tracePt t="122401" x="442913" y="3686175"/>
          <p14:tracePt t="122416" x="465138" y="3686175"/>
          <p14:tracePt t="122432" x="471488" y="3686175"/>
          <p14:tracePt t="122450" x="479425" y="3686175"/>
          <p14:tracePt t="122466" x="514350" y="3686175"/>
          <p14:tracePt t="122484" x="542925" y="3686175"/>
          <p14:tracePt t="122500" x="600075" y="3686175"/>
          <p14:tracePt t="122516" x="650875" y="3686175"/>
          <p14:tracePt t="122532" x="700088" y="3686175"/>
          <p14:tracePt t="122548" x="722313" y="3686175"/>
          <p14:tracePt t="122566" x="736600" y="3686175"/>
          <p14:tracePt t="122583" x="757238" y="3686175"/>
          <p14:tracePt t="122599" x="771525" y="3686175"/>
          <p14:tracePt t="122615" x="793750" y="3686175"/>
          <p14:tracePt t="122633" x="808038" y="3686175"/>
          <p14:tracePt t="122649" x="828675" y="3686175"/>
          <p14:tracePt t="122666" x="865188" y="3686175"/>
          <p14:tracePt t="122666" x="871538" y="3686175"/>
          <p14:tracePt t="122684" x="885825" y="3686175"/>
          <p14:tracePt t="122755" x="893763" y="3686175"/>
          <p14:tracePt t="122787" x="908050" y="3686175"/>
          <p14:tracePt t="122795" x="928688" y="3686175"/>
          <p14:tracePt t="122816" x="936625" y="3686175"/>
          <p14:tracePt t="122842" x="950913" y="3686175"/>
          <p14:tracePt t="122858" x="957263" y="3686175"/>
          <p14:tracePt t="122878" x="965200" y="3686175"/>
          <p14:tracePt t="122878" x="971550" y="3686175"/>
          <p14:tracePt t="122899" x="985838" y="3686175"/>
          <p14:tracePt t="122915" x="993775" y="3686175"/>
          <p14:tracePt t="122915" x="1000125" y="3686175"/>
          <p14:tracePt t="122932" x="1008063" y="3686175"/>
          <p14:tracePt t="122949" x="1028700" y="3686175"/>
          <p14:tracePt t="122966" x="1036638" y="3686175"/>
          <p14:tracePt t="122982" x="1065213" y="3686175"/>
          <p14:tracePt t="123027" x="1071563" y="3686175"/>
          <p14:tracePt t="123035" x="1079500" y="3686175"/>
          <p14:tracePt t="123039" x="1085850" y="3686175"/>
          <p14:tracePt t="123047" x="1108075" y="3686175"/>
          <p14:tracePt t="123064" x="1122363" y="3686175"/>
          <p14:tracePt t="123082" x="1136650" y="3686175"/>
          <p14:tracePt t="123098" x="1143000" y="3686175"/>
          <p14:tracePt t="123115" x="1157288" y="3686175"/>
          <p14:tracePt t="123132" x="1171575" y="3686175"/>
          <p14:tracePt t="123148" x="1200150" y="3686175"/>
          <p14:tracePt t="123182" x="1222375" y="3686175"/>
          <p14:tracePt t="123182" x="1236663" y="3686175"/>
          <p14:tracePt t="123199" x="1257300" y="3686175"/>
          <p14:tracePt t="123215" x="1271588" y="3686175"/>
          <p14:tracePt t="123232" x="1285875" y="3686175"/>
          <p14:tracePt t="123247" x="1300163" y="3686175"/>
          <p14:tracePt t="123283" x="1308100" y="3686175"/>
          <p14:tracePt t="123283" x="1314450" y="3686175"/>
          <p14:tracePt t="123298" x="1328738" y="3686175"/>
          <p14:tracePt t="123339" x="1336675" y="3686175"/>
          <p14:tracePt t="123371" x="1343025" y="3686175"/>
          <p14:tracePt t="123379" x="1350963" y="3686175"/>
          <p14:tracePt t="123387" x="1357313" y="3686175"/>
          <p14:tracePt t="123403" x="1365250" y="3686175"/>
          <p14:tracePt t="123419" x="1379538" y="3700463"/>
          <p14:tracePt t="123427" x="1385888" y="3708400"/>
          <p14:tracePt t="123435" x="1408113" y="3722688"/>
          <p14:tracePt t="123448" x="1428750" y="3743325"/>
          <p14:tracePt t="123465" x="1436688" y="3751263"/>
          <p14:tracePt t="123480" x="1436688" y="3757613"/>
          <p14:tracePt t="123522" x="1436688" y="3765550"/>
          <p14:tracePt t="123531" x="1443038" y="3771900"/>
          <p14:tracePt t="123531" x="1450975" y="3779838"/>
          <p14:tracePt t="123547" x="1450975" y="3808413"/>
          <p14:tracePt t="123564" x="1450975" y="3814763"/>
          <p14:tracePt t="123603" x="1450975" y="3822700"/>
          <p14:tracePt t="123699" x="1457325" y="3829050"/>
          <p14:tracePt t="123867" x="1465263" y="3829050"/>
          <p14:tracePt t="123883" x="1479550" y="3829050"/>
          <p14:tracePt t="123891" x="1500188" y="3843338"/>
          <p14:tracePt t="123899" x="1508125" y="3843338"/>
          <p14:tracePt t="123914" x="1528763" y="3851275"/>
          <p14:tracePt t="123914" x="1585913" y="3865563"/>
          <p14:tracePt t="123914" x="1593850" y="3865563"/>
          <p14:tracePt t="123931" x="1636713" y="3865563"/>
          <p14:tracePt t="123948" x="1708150" y="3865563"/>
          <p14:tracePt t="123964" x="1793875" y="3865563"/>
          <p14:tracePt t="123981" x="1928813" y="3865563"/>
          <p14:tracePt t="123997" x="2071688" y="3871913"/>
          <p14:tracePt t="124014" x="2214563" y="3900488"/>
          <p14:tracePt t="124030" x="2386013" y="3900488"/>
          <p14:tracePt t="124048" x="2500313" y="3908425"/>
          <p14:tracePt t="124063" x="2557463" y="3922713"/>
          <p14:tracePt t="124081" x="2608263" y="3922713"/>
          <p14:tracePt t="124097" x="2657475" y="3929063"/>
          <p14:tracePt t="124114" x="2708275" y="3929063"/>
          <p14:tracePt t="124130" x="2786063" y="3929063"/>
          <p14:tracePt t="124146" x="2908300" y="3957638"/>
          <p14:tracePt t="124164" x="2965450" y="3979863"/>
          <p14:tracePt t="124180" x="3028950" y="3979863"/>
          <p14:tracePt t="124197" x="3122613" y="4000500"/>
          <p14:tracePt t="124213" x="3200400" y="4000500"/>
          <p14:tracePt t="124230" x="3279775" y="4000500"/>
          <p14:tracePt t="124246" x="3336925" y="4000500"/>
          <p14:tracePt t="124264" x="3394075" y="4000500"/>
          <p14:tracePt t="124280" x="3422650" y="4000500"/>
          <p14:tracePt t="124296" x="3479800" y="3994150"/>
          <p14:tracePt t="124314" x="3557588" y="3986213"/>
          <p14:tracePt t="124330" x="3651250" y="3971925"/>
          <p14:tracePt t="124330" x="3679825" y="3957638"/>
          <p14:tracePt t="124347" x="3765550" y="3957638"/>
          <p14:tracePt t="124364" x="3843338" y="3957638"/>
          <p14:tracePt t="124381" x="3894138" y="3957638"/>
          <p14:tracePt t="124396" x="3937000" y="3957638"/>
          <p14:tracePt t="124413" x="3951288" y="3957638"/>
          <p14:tracePt t="124429" x="3971925" y="3957638"/>
          <p14:tracePt t="124446" x="3994150" y="3957638"/>
          <p14:tracePt t="124463" x="4029075" y="3951288"/>
          <p14:tracePt t="124480" x="4051300" y="3951288"/>
          <p14:tracePt t="124496" x="4065588" y="3951288"/>
          <p14:tracePt t="124514" x="4071938" y="3951288"/>
          <p14:tracePt t="124530" x="4079875" y="3943350"/>
          <p14:tracePt t="124546" x="4129088" y="3929063"/>
          <p14:tracePt t="124564" x="4200525" y="3900488"/>
          <p14:tracePt t="124580" x="4279900" y="3894138"/>
          <p14:tracePt t="124596" x="4337050" y="3865563"/>
          <p14:tracePt t="124612" x="4379913" y="3851275"/>
          <p14:tracePt t="124629" x="4451350" y="3836988"/>
          <p14:tracePt t="124646" x="4543425" y="3814763"/>
          <p14:tracePt t="124662" x="4579938" y="3800475"/>
          <p14:tracePt t="124680" x="4622800" y="3794125"/>
          <p14:tracePt t="124695" x="4686300" y="3786188"/>
          <p14:tracePt t="124713" x="4765675" y="3757613"/>
          <p14:tracePt t="124729" x="4837113" y="3736975"/>
          <p14:tracePt t="124729" x="4865688" y="3736975"/>
          <p14:tracePt t="124747" x="4894263" y="3714750"/>
          <p14:tracePt t="124762" x="4943475" y="3708400"/>
          <p14:tracePt t="124779" x="4957763" y="3700463"/>
          <p14:tracePt t="124796" x="4972050" y="3694113"/>
          <p14:tracePt t="124812" x="4986338" y="3694113"/>
          <p14:tracePt t="124829" x="5008563" y="3671888"/>
          <p14:tracePt t="124845" x="5022850" y="3671888"/>
          <p14:tracePt t="124862" x="5043488" y="3665538"/>
          <p14:tracePt t="124878" x="5072063" y="3665538"/>
          <p14:tracePt t="124896" x="5100638" y="3665538"/>
          <p14:tracePt t="124912" x="5122863" y="3665538"/>
          <p14:tracePt t="124929" x="5137150" y="3657600"/>
          <p14:tracePt t="124979" x="5143500" y="3657600"/>
          <p14:tracePt t="124995" x="5151438" y="3657600"/>
          <p14:tracePt t="125005" x="5157788" y="3657600"/>
          <p14:tracePt t="125013" x="5165725" y="3657600"/>
          <p14:tracePt t="125029" x="5180013" y="3657600"/>
          <p14:tracePt t="125045" x="5194300" y="3657600"/>
          <p14:tracePt t="125062" x="5200650" y="3657600"/>
          <p14:tracePt t="125079" x="5229225" y="3657600"/>
          <p14:tracePt t="125095" x="5280025" y="3657600"/>
          <p14:tracePt t="125112" x="5300663" y="3657600"/>
          <p14:tracePt t="125129" x="5308600" y="3657600"/>
          <p14:tracePt t="125145" x="5314950" y="3657600"/>
          <p14:tracePt t="125162" x="5322888" y="3657600"/>
          <p14:tracePt t="125179" x="5351463" y="3657600"/>
          <p14:tracePt t="125196" x="5380038" y="3657600"/>
          <p14:tracePt t="125243" x="5386388" y="3657600"/>
          <p14:tracePt t="125258" x="5394325" y="3657600"/>
          <p14:tracePt t="125264" x="5400675" y="3657600"/>
          <p14:tracePt t="125307" x="5414963" y="3657600"/>
          <p14:tracePt t="125315" x="5422900" y="3657600"/>
          <p14:tracePt t="125323" x="5429250" y="3657600"/>
          <p14:tracePt t="125331" x="5457825" y="3657600"/>
          <p14:tracePt t="125345" x="5472113" y="3657600"/>
          <p14:tracePt t="125361" x="5514975" y="3657600"/>
          <p14:tracePt t="125361" x="5543550" y="3657600"/>
          <p14:tracePt t="125379" x="5600700" y="3665538"/>
          <p14:tracePt t="125395" x="5643563" y="3679825"/>
          <p14:tracePt t="125411" x="5680075" y="3686175"/>
          <p14:tracePt t="125468" x="5686425" y="3686175"/>
          <p14:tracePt t="125475" x="5708650" y="3686175"/>
          <p14:tracePt t="125483" x="5715000" y="3686175"/>
          <p14:tracePt t="125489" x="5722938" y="3686175"/>
          <p14:tracePt t="125495" x="5729288" y="3686175"/>
          <p14:tracePt t="125512" x="5743575" y="3686175"/>
          <p14:tracePt t="125529" x="5751513" y="3686175"/>
          <p14:tracePt t="125545" x="5772150" y="3686175"/>
          <p14:tracePt t="125562" x="5794375" y="3686175"/>
          <p14:tracePt t="125577" x="5800725" y="3686175"/>
          <p14:tracePt t="125595" x="5829300" y="3686175"/>
          <p14:tracePt t="125612" x="5843588" y="3686175"/>
          <p14:tracePt t="125627" x="5865813" y="3686175"/>
          <p14:tracePt t="125645" x="5886450" y="3686175"/>
          <p14:tracePt t="125660" x="5900738" y="3686175"/>
          <p14:tracePt t="125678" x="5908675" y="3686175"/>
          <p14:tracePt t="125694" x="5922963" y="3686175"/>
          <p14:tracePt t="125711" x="5943600" y="3686175"/>
          <p14:tracePt t="125728" x="5957888" y="3686175"/>
          <p14:tracePt t="125745" x="5986463" y="3686175"/>
          <p14:tracePt t="125760" x="6000750" y="3686175"/>
          <p14:tracePt t="125778" x="6015038" y="3679825"/>
          <p14:tracePt t="125778" x="6022975" y="3679825"/>
          <p14:tracePt t="125796" x="6051550" y="3671888"/>
          <p14:tracePt t="125812" x="6072188" y="3665538"/>
          <p14:tracePt t="125931" x="6072188" y="3657600"/>
          <p14:tracePt t="125947" x="6065838" y="3657600"/>
          <p14:tracePt t="125955" x="6057900" y="3657600"/>
          <p14:tracePt t="125969" x="6043613" y="3657600"/>
          <p14:tracePt t="125979" x="6037263" y="3657600"/>
          <p14:tracePt t="125979" x="6015038" y="3657600"/>
          <p14:tracePt t="125995" x="6000750" y="3657600"/>
          <p14:tracePt t="125995" x="5994400" y="3657600"/>
          <p14:tracePt t="126011" x="5972175" y="3657600"/>
          <p14:tracePt t="126027" x="5937250" y="3671888"/>
          <p14:tracePt t="126044" x="5915025" y="3679825"/>
          <p14:tracePt t="126061" x="5900738" y="3686175"/>
          <p14:tracePt t="126077" x="5872163" y="3700463"/>
          <p14:tracePt t="126094" x="5851525" y="3714750"/>
          <p14:tracePt t="126110" x="5843588" y="3714750"/>
          <p14:tracePt t="126128" x="5837238" y="3714750"/>
          <p14:tracePt t="126143" x="5822950" y="3722688"/>
          <p14:tracePt t="126179" x="5800725" y="3722688"/>
          <p14:tracePt t="126194" x="5794375" y="3722688"/>
          <p14:tracePt t="126219" x="5786438" y="3729038"/>
          <p14:tracePt t="126229" x="5780088" y="3729038"/>
          <p14:tracePt t="126251" x="5765800" y="3729038"/>
          <p14:tracePt t="126258" x="5757863" y="3729038"/>
          <p14:tracePt t="126265" x="5700713" y="3736975"/>
          <p14:tracePt t="126277" x="5657850" y="3736975"/>
          <p14:tracePt t="126294" x="5580063" y="3771900"/>
          <p14:tracePt t="126311" x="5494338" y="3779838"/>
          <p14:tracePt t="126327" x="5386388" y="3794125"/>
          <p14:tracePt t="126345" x="5243513" y="3794125"/>
          <p14:tracePt t="126360" x="5143500" y="3794125"/>
          <p14:tracePt t="126378" x="5014913" y="3794125"/>
          <p14:tracePt t="126394" x="4894263" y="3786188"/>
          <p14:tracePt t="126410" x="4643438" y="3757613"/>
          <p14:tracePt t="126427" x="4443413" y="3757613"/>
          <p14:tracePt t="126443" x="4214813" y="3757613"/>
          <p14:tracePt t="126460" x="3994150" y="3757613"/>
          <p14:tracePt t="126477" x="3786188" y="3736975"/>
          <p14:tracePt t="126494" x="3594100" y="3722688"/>
          <p14:tracePt t="126510" x="3429000" y="3686175"/>
          <p14:tracePt t="126527" x="3286125" y="3671888"/>
          <p14:tracePt t="126544" x="3179763" y="3671888"/>
          <p14:tracePt t="126560" x="3057525" y="3671888"/>
          <p14:tracePt t="126576" x="2922588" y="3671888"/>
          <p14:tracePt t="126594" x="2743200" y="3671888"/>
          <p14:tracePt t="126611" x="2622550" y="3671888"/>
          <p14:tracePt t="126626" x="2351088" y="3671888"/>
          <p14:tracePt t="126643" x="2171700" y="3671888"/>
          <p14:tracePt t="126660" x="2022475" y="3671888"/>
          <p14:tracePt t="126677" x="1943100" y="3671888"/>
          <p14:tracePt t="126693" x="1893888" y="3671888"/>
          <p14:tracePt t="126709" x="1808163" y="3671888"/>
          <p14:tracePt t="126726" x="1736725" y="3671888"/>
          <p14:tracePt t="126743" x="1628775" y="3671888"/>
          <p14:tracePt t="126760" x="1493838" y="3671888"/>
          <p14:tracePt t="126776" x="1328738" y="3700463"/>
          <p14:tracePt t="126794" x="1222375" y="3700463"/>
          <p14:tracePt t="126809" x="1179513" y="3708400"/>
          <p14:tracePt t="126809" x="1171575" y="3708400"/>
          <p14:tracePt t="126827" x="1165225" y="3708400"/>
          <p14:tracePt t="126843" x="1157288" y="3722688"/>
          <p14:tracePt t="126860" x="1122363" y="3722688"/>
          <p14:tracePt t="126876" x="1093788" y="3722688"/>
          <p14:tracePt t="126893" x="1022350" y="3736975"/>
          <p14:tracePt t="126909" x="942975" y="3757613"/>
          <p14:tracePt t="126925" x="836613" y="3757613"/>
          <p14:tracePt t="126943" x="779463" y="3765550"/>
          <p14:tracePt t="126959" x="742950" y="3786188"/>
          <p14:tracePt t="126977" x="728663" y="3786188"/>
          <p14:tracePt t="126992" x="700088" y="3794125"/>
          <p14:tracePt t="127009" x="671513" y="3794125"/>
          <p14:tracePt t="127026" x="608013" y="3794125"/>
          <p14:tracePt t="127043" x="522288" y="3808413"/>
          <p14:tracePt t="127059" x="450850" y="3808413"/>
          <p14:tracePt t="127076" x="400050" y="3808413"/>
          <p14:tracePt t="127093" x="371475" y="3808413"/>
          <p14:tracePt t="127109" x="350838" y="3808413"/>
          <p14:tracePt t="127127" x="328613" y="3808413"/>
          <p14:tracePt t="127142" x="293688" y="3808413"/>
          <p14:tracePt t="127160" x="285750" y="3808413"/>
          <p14:tracePt t="127175" x="265113" y="3808413"/>
          <p14:tracePt t="127193" x="250825" y="3808413"/>
          <p14:tracePt t="127208" x="236538" y="3808413"/>
          <p14:tracePt t="127226" x="222250" y="3808413"/>
          <p14:tracePt t="127259" x="214313" y="3808413"/>
          <p14:tracePt t="127259" x="200025" y="3808413"/>
          <p14:tracePt t="127363" x="193675" y="3808413"/>
          <p14:tracePt t="127411" x="193675" y="3800475"/>
          <p14:tracePt t="127427" x="200025" y="3794125"/>
          <p14:tracePt t="127443" x="207963" y="3786188"/>
          <p14:tracePt t="127451" x="214313" y="3786188"/>
          <p14:tracePt t="127459" x="222250" y="3779838"/>
          <p14:tracePt t="127459" x="242888" y="3751263"/>
          <p14:tracePt t="127475" x="257175" y="3743325"/>
          <p14:tracePt t="127492" x="293688" y="3722688"/>
          <p14:tracePt t="127508" x="300038" y="3722688"/>
          <p14:tracePt t="127526" x="307975" y="3708400"/>
          <p14:tracePt t="127571" x="314325" y="3700463"/>
          <p14:tracePt t="127582" x="336550" y="3700463"/>
          <p14:tracePt t="127587" x="350838" y="3694113"/>
          <p14:tracePt t="127601" x="371475" y="3679825"/>
          <p14:tracePt t="127609" x="379413" y="3679825"/>
          <p14:tracePt t="127625" x="385763" y="3671888"/>
          <p14:tracePt t="127642" x="393700" y="3671888"/>
          <p14:tracePt t="127658" x="428625" y="3657600"/>
          <p14:tracePt t="127676" x="450850" y="3657600"/>
          <p14:tracePt t="127692" x="457200" y="3651250"/>
          <p14:tracePt t="127709" x="471488" y="3651250"/>
          <p14:tracePt t="127724" x="508000" y="3636963"/>
          <p14:tracePt t="127741" x="528638" y="3629025"/>
          <p14:tracePt t="127759" x="542925" y="3629025"/>
          <p14:tracePt t="127776" x="579438" y="3629025"/>
          <p14:tracePt t="127792" x="593725" y="3629025"/>
          <p14:tracePt t="127809" x="622300" y="3629025"/>
          <p14:tracePt t="127825" x="657225" y="3629025"/>
          <p14:tracePt t="127842" x="685800" y="3629025"/>
          <p14:tracePt t="127858" x="728663" y="3629025"/>
          <p14:tracePt t="127876" x="742950" y="3629025"/>
          <p14:tracePt t="127891" x="765175" y="3629025"/>
          <p14:tracePt t="127908" x="779463" y="3629025"/>
          <p14:tracePt t="127924" x="814388" y="3629025"/>
          <p14:tracePt t="127942" x="828675" y="3629025"/>
          <p14:tracePt t="127957" x="850900" y="3629025"/>
          <p14:tracePt t="127975" x="857250" y="3629025"/>
          <p14:tracePt t="127991" x="879475" y="3629025"/>
          <p14:tracePt t="128007" x="893763" y="3629025"/>
          <p14:tracePt t="128025" x="936625" y="3636963"/>
          <p14:tracePt t="128041" x="1014413" y="3657600"/>
          <p14:tracePt t="128058" x="1093788" y="3679825"/>
          <p14:tracePt t="128075" x="1128713" y="3679825"/>
          <p14:tracePt t="128092" x="1165225" y="3679825"/>
          <p14:tracePt t="128108" x="1200150" y="3679825"/>
          <p14:tracePt t="128124" x="1243013" y="3679825"/>
          <p14:tracePt t="128140" x="1285875" y="3679825"/>
          <p14:tracePt t="128158" x="1343025" y="3679825"/>
          <p14:tracePt t="128174" x="1393825" y="3679825"/>
          <p14:tracePt t="128191" x="1471613" y="3679825"/>
          <p14:tracePt t="128208" x="1514475" y="3679825"/>
          <p14:tracePt t="128224" x="1550988" y="3679825"/>
          <p14:tracePt t="128241" x="1565275" y="3679825"/>
          <p14:tracePt t="128257" x="1593850" y="3679825"/>
          <p14:tracePt t="128275" x="1608138" y="3679825"/>
          <p14:tracePt t="128291" x="1628775" y="3679825"/>
          <p14:tracePt t="128308" x="1643063" y="3679825"/>
          <p14:tracePt t="128324" x="1671638" y="3679825"/>
          <p14:tracePt t="128341" x="1685925" y="3679825"/>
          <p14:tracePt t="128358" x="1728788" y="3679825"/>
          <p14:tracePt t="128374" x="1743075" y="3679825"/>
          <p14:tracePt t="128451" x="1751013" y="3679825"/>
          <p14:tracePt t="129331" x="1765300" y="3679825"/>
          <p14:tracePt t="129339" x="1808163" y="3686175"/>
          <p14:tracePt t="129344" x="1865313" y="3700463"/>
          <p14:tracePt t="129356" x="2079625" y="3751263"/>
          <p14:tracePt t="129373" x="2371725" y="3779838"/>
          <p14:tracePt t="129390" x="2608263" y="3829050"/>
          <p14:tracePt t="129406" x="2765425" y="3886200"/>
          <p14:tracePt t="129423" x="2865438" y="3908425"/>
          <p14:tracePt t="129438" x="2922588" y="3937000"/>
          <p14:tracePt t="129456" x="3028950" y="3943350"/>
          <p14:tracePt t="129472" x="3186113" y="3957638"/>
          <p14:tracePt t="129489" x="3394075" y="3957638"/>
          <p14:tracePt t="129489" x="3465513" y="3957638"/>
          <p14:tracePt t="129507" x="3536950" y="3957638"/>
          <p14:tracePt t="129522" x="3714750" y="3957638"/>
          <p14:tracePt t="129540" x="3851275" y="3957638"/>
          <p14:tracePt t="129556" x="3971925" y="3957638"/>
          <p14:tracePt t="129573" x="4086225" y="3957638"/>
          <p14:tracePt t="129589" x="4171950" y="3957638"/>
          <p14:tracePt t="129606" x="4271963" y="3914775"/>
          <p14:tracePt t="129622" x="4351338" y="3900488"/>
          <p14:tracePt t="129639" x="4486275" y="3865563"/>
          <p14:tracePt t="129656" x="4629150" y="3814763"/>
          <p14:tracePt t="129672" x="4700588" y="3800475"/>
          <p14:tracePt t="129690" x="4722813" y="3800475"/>
          <p14:tracePt t="129705" x="4751388" y="3786188"/>
          <p14:tracePt t="129722" x="4808538" y="3771900"/>
          <p14:tracePt t="129722" x="4837113" y="3765550"/>
          <p14:tracePt t="129738" x="4986338" y="3736975"/>
          <p14:tracePt t="129756" x="5137150" y="3700463"/>
          <p14:tracePt t="129771" x="5214938" y="3694113"/>
          <p14:tracePt t="129789" x="5265738" y="3686175"/>
          <p14:tracePt t="129805" x="5300663" y="3665538"/>
          <p14:tracePt t="129821" x="5343525" y="3643313"/>
          <p14:tracePt t="129839" x="5365750" y="3643313"/>
          <p14:tracePt t="129856" x="5408613" y="3643313"/>
          <p14:tracePt t="129873" x="5437188" y="3636963"/>
          <p14:tracePt t="129888" x="5472113" y="3636963"/>
          <p14:tracePt t="129906" x="5494338" y="3629025"/>
          <p14:tracePt t="129922" x="5529263" y="3622675"/>
          <p14:tracePt t="129955" x="5551488" y="3622675"/>
          <p14:tracePt t="129955" x="5557838" y="3622675"/>
          <p14:tracePt t="129971" x="5565775" y="3614738"/>
          <p14:tracePt t="129989" x="5572125" y="3614738"/>
          <p14:tracePt t="130005" x="5586413" y="3614738"/>
          <p14:tracePt t="130022" x="5608638" y="3600450"/>
          <p14:tracePt t="130059" x="5614988" y="3600450"/>
          <p14:tracePt t="130067" x="5629275" y="3600450"/>
          <p14:tracePt t="130083" x="5637213" y="3594100"/>
          <p14:tracePt t="130131" x="5643563" y="3594100"/>
          <p14:tracePt t="130315" x="5637213" y="3594100"/>
          <p14:tracePt t="130323" x="5622925" y="3594100"/>
          <p14:tracePt t="130331" x="5600700" y="3594100"/>
          <p14:tracePt t="130339" x="5557838" y="3594100"/>
          <p14:tracePt t="130339" x="5543550" y="3594100"/>
          <p14:tracePt t="130356" x="5508625" y="3594100"/>
          <p14:tracePt t="130371" x="5465763" y="3600450"/>
          <p14:tracePt t="130389" x="5422900" y="3614738"/>
          <p14:tracePt t="130405" x="5365750" y="3614738"/>
          <p14:tracePt t="130422" x="5222875" y="3643313"/>
          <p14:tracePt t="130437" x="4951413" y="3679825"/>
          <p14:tracePt t="130454" x="4586288" y="3722688"/>
          <p14:tracePt t="130471" x="4279900" y="3779838"/>
          <p14:tracePt t="130487" x="4014788" y="3822700"/>
          <p14:tracePt t="130504" x="3808413" y="3851275"/>
          <p14:tracePt t="130520" x="3614738" y="3865563"/>
          <p14:tracePt t="130538" x="3371850" y="3900488"/>
          <p14:tracePt t="130554" x="3000375" y="3957638"/>
          <p14:tracePt t="130571" x="2765425" y="3957638"/>
          <p14:tracePt t="130587" x="2522538" y="3957638"/>
          <p14:tracePt t="130605" x="2286000" y="3957638"/>
          <p14:tracePt t="130620" x="2157413" y="3957638"/>
          <p14:tracePt t="130637" x="2036763" y="3957638"/>
          <p14:tracePt t="130654" x="1951038" y="3957638"/>
          <p14:tracePt t="130670" x="1828800" y="3957638"/>
          <p14:tracePt t="130688" x="1685925" y="3957638"/>
          <p14:tracePt t="130704" x="1543050" y="3957638"/>
          <p14:tracePt t="130720" x="1393825" y="3957638"/>
          <p14:tracePt t="130737" x="1265238" y="3957638"/>
          <p14:tracePt t="130754" x="1128713" y="3957638"/>
          <p14:tracePt t="130770" x="1036638" y="3957638"/>
          <p14:tracePt t="130788" x="1000125" y="3957638"/>
          <p14:tracePt t="130804" x="979488" y="3957638"/>
          <p14:tracePt t="130820" x="957263" y="3957638"/>
          <p14:tracePt t="130837" x="900113" y="3957638"/>
          <p14:tracePt t="130854" x="822325" y="3957638"/>
          <p14:tracePt t="130871" x="728663" y="3957638"/>
          <p14:tracePt t="130886" x="679450" y="3957638"/>
          <p14:tracePt t="130904" x="642938" y="3957638"/>
          <p14:tracePt t="130921" x="628650" y="3957638"/>
          <p14:tracePt t="130937" x="600075" y="3957638"/>
          <p14:tracePt t="130954" x="565150" y="3951288"/>
          <p14:tracePt t="130954" x="542925" y="3943350"/>
          <p14:tracePt t="130971" x="508000" y="3943350"/>
          <p14:tracePt t="130987" x="485775" y="3922713"/>
          <p14:tracePt t="131004" x="436563" y="3914775"/>
          <p14:tracePt t="131021" x="414338" y="3908425"/>
          <p14:tracePt t="131075" x="400050" y="3908425"/>
          <p14:tracePt t="131082" x="393700" y="3908425"/>
          <p14:tracePt t="131088" x="357188" y="3908425"/>
          <p14:tracePt t="131104" x="336550" y="3879850"/>
          <p14:tracePt t="131120" x="322263" y="3879850"/>
          <p14:tracePt t="131137" x="307975" y="3879850"/>
          <p14:tracePt t="131154" x="285750" y="3871913"/>
          <p14:tracePt t="131154" x="279400" y="3865563"/>
          <p14:tracePt t="131171" x="271463" y="3857625"/>
          <p14:tracePt t="131187" x="265113" y="3836988"/>
          <p14:tracePt t="131204" x="265113" y="3814763"/>
          <p14:tracePt t="131220" x="265113" y="3808413"/>
          <p14:tracePt t="131236" x="265113" y="3794125"/>
          <p14:tracePt t="131253" x="265113" y="3771900"/>
          <p14:tracePt t="131270" x="265113" y="3765550"/>
          <p14:tracePt t="131287" x="265113" y="3751263"/>
          <p14:tracePt t="131303" x="279400" y="3729038"/>
          <p14:tracePt t="131321" x="285750" y="3722688"/>
          <p14:tracePt t="131337" x="314325" y="3708400"/>
          <p14:tracePt t="131353" x="357188" y="3679825"/>
          <p14:tracePt t="131369" x="407988" y="3665538"/>
          <p14:tracePt t="131387" x="428625" y="3665538"/>
          <p14:tracePt t="131435" x="442913" y="3657600"/>
          <p14:tracePt t="131475" x="450850" y="3651250"/>
          <p14:tracePt t="131482" x="457200" y="3651250"/>
          <p14:tracePt t="131491" x="479425" y="3651250"/>
          <p14:tracePt t="131502" x="500063" y="3651250"/>
          <p14:tracePt t="131519" x="522288" y="3651250"/>
          <p14:tracePt t="131536" x="550863" y="3651250"/>
          <p14:tracePt t="131552" x="565150" y="3657600"/>
          <p14:tracePt t="131570" x="585788" y="3657600"/>
          <p14:tracePt t="131585" x="600075" y="3665538"/>
          <p14:tracePt t="131603" x="636588" y="3686175"/>
          <p14:tracePt t="131620" x="657225" y="3686175"/>
          <p14:tracePt t="131636" x="671513" y="3694113"/>
          <p14:tracePt t="131653" x="693738" y="3694113"/>
          <p14:tracePt t="131670" x="714375" y="3694113"/>
          <p14:tracePt t="131686" x="742950" y="3694113"/>
          <p14:tracePt t="131703" x="785813" y="3700463"/>
          <p14:tracePt t="131720" x="842963" y="3708400"/>
          <p14:tracePt t="131736" x="900113" y="3708400"/>
          <p14:tracePt t="131752" x="979488" y="3708400"/>
          <p14:tracePt t="131769" x="1022350" y="3708400"/>
          <p14:tracePt t="131786" x="1050925" y="3708400"/>
          <p14:tracePt t="131786" x="1071563" y="3708400"/>
          <p14:tracePt t="131804" x="1114425" y="3708400"/>
          <p14:tracePt t="131819" x="1157288" y="3708400"/>
          <p14:tracePt t="131836" x="1214438" y="3708400"/>
          <p14:tracePt t="131853" x="1250950" y="3708400"/>
          <p14:tracePt t="131870" x="1279525" y="3708400"/>
          <p14:tracePt t="131886" x="1293813" y="3708400"/>
          <p14:tracePt t="131903" x="1314450" y="3708400"/>
          <p14:tracePt t="131947" x="1322388" y="3708400"/>
          <p14:tracePt t="131979" x="1328738" y="3708400"/>
          <p14:tracePt t="131987" x="1350963" y="3694113"/>
          <p14:tracePt t="132003" x="1357313" y="3694113"/>
          <p14:tracePt t="132011" x="1365250" y="3686175"/>
          <p14:tracePt t="132018" x="1371600" y="3679825"/>
          <p14:tracePt t="132035" x="1371600" y="3657600"/>
          <p14:tracePt t="132052" x="1371600" y="3651250"/>
          <p14:tracePt t="132069" x="1371600" y="3643313"/>
          <p14:tracePt t="132085" x="1357313" y="3614738"/>
          <p14:tracePt t="132102" x="1350963" y="3600450"/>
          <p14:tracePt t="132118" x="1336675" y="3565525"/>
          <p14:tracePt t="132135" x="1314450" y="3543300"/>
          <p14:tracePt t="132152" x="1293813" y="3529013"/>
          <p14:tracePt t="132168" x="1271588" y="3514725"/>
          <p14:tracePt t="132185" x="1243013" y="3494088"/>
          <p14:tracePt t="132202" x="1228725" y="3479800"/>
          <p14:tracePt t="132218" x="1185863" y="3457575"/>
          <p14:tracePt t="132235" x="1179513" y="3451225"/>
          <p14:tracePt t="132252" x="1157288" y="3436938"/>
          <p14:tracePt t="132269" x="1143000" y="3429000"/>
          <p14:tracePt t="132286" x="1114425" y="3429000"/>
          <p14:tracePt t="132302" x="1079500" y="3408363"/>
          <p14:tracePt t="132319" x="1042988" y="3394075"/>
          <p14:tracePt t="132334" x="1022350" y="3394075"/>
          <p14:tracePt t="132351" x="979488" y="3386138"/>
          <p14:tracePt t="132368" x="942975" y="3386138"/>
          <p14:tracePt t="132385" x="900113" y="3386138"/>
          <p14:tracePt t="132402" x="857250" y="3365500"/>
          <p14:tracePt t="132418" x="771525" y="3357563"/>
          <p14:tracePt t="132435" x="750888" y="3351213"/>
          <p14:tracePt t="132452" x="708025" y="3351213"/>
          <p14:tracePt t="132468" x="685800" y="3351213"/>
          <p14:tracePt t="132484" x="650875" y="3351213"/>
          <p14:tracePt t="132502" x="622300" y="3351213"/>
          <p14:tracePt t="132518" x="585788" y="3351213"/>
          <p14:tracePt t="132535" x="542925" y="3351213"/>
          <p14:tracePt t="132551" x="514350" y="3351213"/>
          <p14:tracePt t="132568" x="508000" y="3351213"/>
          <p14:tracePt t="132584" x="485775" y="3351213"/>
          <p14:tracePt t="132601" x="479425" y="3351213"/>
          <p14:tracePt t="132618" x="450850" y="3351213"/>
          <p14:tracePt t="132659" x="442913" y="3351213"/>
          <p14:tracePt t="132666" x="436563" y="3351213"/>
          <p14:tracePt t="132675" x="407988" y="3351213"/>
          <p14:tracePt t="132684" x="393700" y="3351213"/>
          <p14:tracePt t="132702" x="365125" y="3371850"/>
          <p14:tracePt t="132718" x="357188" y="3386138"/>
          <p14:tracePt t="132734" x="350838" y="3394075"/>
          <p14:tracePt t="132751" x="350838" y="3429000"/>
          <p14:tracePt t="132768" x="350838" y="3451225"/>
          <p14:tracePt t="132785" x="350838" y="3508375"/>
          <p14:tracePt t="132802" x="436563" y="3557588"/>
          <p14:tracePt t="132818" x="471488" y="3586163"/>
          <p14:tracePt t="132818" x="528638" y="3608388"/>
          <p14:tracePt t="132835" x="579438" y="3629025"/>
          <p14:tracePt t="132851" x="650875" y="3636963"/>
          <p14:tracePt t="132868" x="708025" y="3657600"/>
          <p14:tracePt t="132884" x="736600" y="3657600"/>
          <p14:tracePt t="132900" x="822325" y="3700463"/>
          <p14:tracePt t="132918" x="928688" y="3708400"/>
          <p14:tracePt t="132934" x="1093788" y="3736975"/>
          <p14:tracePt t="132952" x="1200150" y="3743325"/>
          <p14:tracePt t="132968" x="1308100" y="3757613"/>
          <p14:tracePt t="132985" x="1371600" y="3757613"/>
          <p14:tracePt t="133000" x="1436688" y="3757613"/>
          <p14:tracePt t="133018" x="1485900" y="3757613"/>
          <p14:tracePt t="133034" x="1585913" y="3757613"/>
          <p14:tracePt t="133052" x="1665288" y="3757613"/>
          <p14:tracePt t="133067" x="1785938" y="3757613"/>
          <p14:tracePt t="133084" x="1851025" y="3757613"/>
          <p14:tracePt t="133100" x="1893888" y="3743325"/>
          <p14:tracePt t="133117" x="1928813" y="3743325"/>
          <p14:tracePt t="133134" x="1943100" y="3743325"/>
          <p14:tracePt t="133151" x="1971675" y="3743325"/>
          <p14:tracePt t="133168" x="2008188" y="3743325"/>
          <p14:tracePt t="133184" x="2051050" y="3736975"/>
          <p14:tracePt t="133200" x="2143125" y="3722688"/>
          <p14:tracePt t="133217" x="2222500" y="3714750"/>
          <p14:tracePt t="133234" x="2308225" y="3694113"/>
          <p14:tracePt t="133234" x="2322513" y="3694113"/>
          <p14:tracePt t="133251" x="2365375" y="3686175"/>
          <p14:tracePt t="133307" x="2386013" y="3671888"/>
          <p14:tracePt t="133411" x="2365375" y="3671888"/>
          <p14:tracePt t="133420" x="2322513" y="3686175"/>
          <p14:tracePt t="133422" x="2308225" y="3686175"/>
          <p14:tracePt t="133434" x="2271713" y="3694113"/>
          <p14:tracePt t="133450" x="2208213" y="3714750"/>
          <p14:tracePt t="133468" x="2185988" y="3714750"/>
          <p14:tracePt t="133483" x="2157413" y="3714750"/>
          <p14:tracePt t="133501" x="2114550" y="3714750"/>
          <p14:tracePt t="133516" x="2051050" y="3714750"/>
          <p14:tracePt t="133533" x="1965325" y="3743325"/>
          <p14:tracePt t="133550" x="1893888" y="3743325"/>
          <p14:tracePt t="133566" x="1857375" y="3751263"/>
          <p14:tracePt t="133584" x="1836738" y="3751263"/>
          <p14:tracePt t="133600" x="1800225" y="3751263"/>
          <p14:tracePt t="133617" x="1771650" y="3751263"/>
          <p14:tracePt t="133633" x="1757363" y="3751263"/>
          <p14:tracePt t="133650" x="1722438" y="3751263"/>
          <p14:tracePt t="133667" x="1685925" y="3751263"/>
          <p14:tracePt t="133684" x="1651000" y="3751263"/>
          <p14:tracePt t="133700" x="1608138" y="3751263"/>
          <p14:tracePt t="133716" x="1571625" y="3751263"/>
          <p14:tracePt t="133733" x="1550988" y="3751263"/>
          <p14:tracePt t="133749" x="1528763" y="3751263"/>
          <p14:tracePt t="133767" x="1514475" y="3751263"/>
          <p14:tracePt t="133783" x="1485900" y="3751263"/>
          <p14:tracePt t="133800" x="1465263" y="3736975"/>
          <p14:tracePt t="133816" x="1457325" y="3736975"/>
          <p14:tracePt t="133833" x="1443038" y="3736975"/>
          <p14:tracePt t="133849" x="1436688" y="3729038"/>
          <p14:tracePt t="133866" x="1422400" y="3729038"/>
          <p14:tracePt t="133882" x="1400175" y="3708400"/>
          <p14:tracePt t="133900" x="1385888" y="3671888"/>
          <p14:tracePt t="133917" x="1379538" y="3651250"/>
          <p14:tracePt t="133933" x="1371600" y="3636963"/>
          <p14:tracePt t="133950" x="1371600" y="3622675"/>
          <p14:tracePt t="133966" x="1371600" y="3586163"/>
          <p14:tracePt t="133984" x="1371600" y="3579813"/>
          <p14:tracePt t="133999" x="1371600" y="3557588"/>
          <p14:tracePt t="134016" x="1371600" y="3551238"/>
          <p14:tracePt t="134033" x="1379538" y="3529013"/>
          <p14:tracePt t="134049" x="1400175" y="3500438"/>
          <p14:tracePt t="134066" x="1436688" y="3465513"/>
          <p14:tracePt t="134082" x="1465263" y="3457575"/>
          <p14:tracePt t="134130" x="1471613" y="3451225"/>
          <p14:tracePt t="134139" x="1485900" y="3451225"/>
          <p14:tracePt t="134147" x="1493838" y="3451225"/>
          <p14:tracePt t="134154" x="1522413" y="3451225"/>
          <p14:tracePt t="134166" x="1550988" y="3436938"/>
          <p14:tracePt t="134183" x="1571625" y="3422650"/>
          <p14:tracePt t="134198" x="1600200" y="3414713"/>
          <p14:tracePt t="134215" x="1614488" y="3414713"/>
          <p14:tracePt t="134232" x="1636713" y="3408363"/>
          <p14:tracePt t="134249" x="1657350" y="3408363"/>
          <p14:tracePt t="134266" x="1679575" y="3400425"/>
          <p14:tracePt t="134282" x="1685925" y="3400425"/>
          <p14:tracePt t="134323" x="1693863" y="3400425"/>
          <p14:tracePt t="134330" x="1722438" y="3400425"/>
          <p14:tracePt t="134339" x="1779588" y="3400425"/>
          <p14:tracePt t="134349" x="1836738" y="3400425"/>
          <p14:tracePt t="134365" x="1908175" y="3400425"/>
          <p14:tracePt t="134382" x="1979613" y="3400425"/>
          <p14:tracePt t="134398" x="2028825" y="3400425"/>
          <p14:tracePt t="134415" x="2051050" y="3400425"/>
          <p14:tracePt t="134466" x="2057400" y="3400425"/>
          <p14:tracePt t="134486" x="2071688" y="3400425"/>
          <p14:tracePt t="134490" x="2085975" y="3400425"/>
          <p14:tracePt t="134498" x="2108200" y="3400425"/>
          <p14:tracePt t="134516" x="2143125" y="3400425"/>
          <p14:tracePt t="134532" x="2171700" y="3400425"/>
          <p14:tracePt t="134549" x="2208213" y="3429000"/>
          <p14:tracePt t="134565" x="2243138" y="3443288"/>
          <p14:tracePt t="134582" x="2257425" y="3443288"/>
          <p14:tracePt t="134598" x="2271713" y="3457575"/>
          <p14:tracePt t="134615" x="2279650" y="3465513"/>
          <p14:tracePt t="134632" x="2279650" y="3471863"/>
          <p14:tracePt t="134649" x="2300288" y="3486150"/>
          <p14:tracePt t="134664" x="2300288" y="3500438"/>
          <p14:tracePt t="134682" x="2300288" y="3529013"/>
          <p14:tracePt t="134698" x="2300288" y="3551238"/>
          <p14:tracePt t="134715" x="2300288" y="3571875"/>
          <p14:tracePt t="134763" x="2300288" y="3586163"/>
          <p14:tracePt t="134771" x="2293938" y="3594100"/>
          <p14:tracePt t="134779" x="2286000" y="3600450"/>
          <p14:tracePt t="134794" x="2279650" y="3608388"/>
          <p14:tracePt t="134798" x="2251075" y="3622675"/>
          <p14:tracePt t="134815" x="2222500" y="3657600"/>
          <p14:tracePt t="134832" x="2214563" y="3665538"/>
          <p14:tracePt t="134848" x="2185988" y="3671888"/>
          <p14:tracePt t="134864" x="2171700" y="3671888"/>
          <p14:tracePt t="134882" x="2143125" y="3686175"/>
          <p14:tracePt t="134897" x="2136775" y="3686175"/>
          <p14:tracePt t="134915" x="2085975" y="3708400"/>
          <p14:tracePt t="134932" x="2071688" y="3708400"/>
          <p14:tracePt t="134948" x="2057400" y="3714750"/>
          <p14:tracePt t="134965" x="2036763" y="3714750"/>
          <p14:tracePt t="134981" x="2022475" y="3714750"/>
          <p14:tracePt t="134997" x="1985963" y="3714750"/>
          <p14:tracePt t="135015" x="1965325" y="3714750"/>
          <p14:tracePt t="135030" x="1951038" y="3714750"/>
          <p14:tracePt t="135048" x="1943100" y="3714750"/>
          <p14:tracePt t="135065" x="1922463" y="3714750"/>
          <p14:tracePt t="135080" x="1885950" y="3714750"/>
          <p14:tracePt t="135098" x="1843088" y="3714750"/>
          <p14:tracePt t="135114" x="1785938" y="3694113"/>
          <p14:tracePt t="135131" x="1765300" y="3686175"/>
          <p14:tracePt t="135148" x="1743075" y="3671888"/>
          <p14:tracePt t="135165" x="1708150" y="3671888"/>
          <p14:tracePt t="135181" x="1679575" y="3665538"/>
          <p14:tracePt t="135197" x="1665288" y="3665538"/>
          <p14:tracePt t="135214" x="1628775" y="3665538"/>
          <p14:tracePt t="135230" x="1608138" y="3651250"/>
          <p14:tracePt t="135247" x="1593850" y="3651250"/>
          <p14:tracePt t="135263" x="1579563" y="3651250"/>
          <p14:tracePt t="135281" x="1536700" y="3643313"/>
          <p14:tracePt t="135297" x="1493838" y="3643313"/>
          <p14:tracePt t="135314" x="1457325" y="3636963"/>
          <p14:tracePt t="135331" x="1408113" y="3636963"/>
          <p14:tracePt t="135348" x="1385888" y="3622675"/>
          <p14:tracePt t="135364" x="1379538" y="3622675"/>
          <p14:tracePt t="135381" x="1371600" y="3622675"/>
          <p14:tracePt t="135397" x="1350963" y="3622675"/>
          <p14:tracePt t="135413" x="1343025" y="3622675"/>
          <p14:tracePt t="135430" x="1314450" y="3622675"/>
          <p14:tracePt t="135447" x="1308100" y="3622675"/>
          <p14:tracePt t="135464" x="1300163" y="3622675"/>
          <p14:tracePt t="135480" x="1293813" y="3622675"/>
          <p14:tracePt t="135497" x="1279525" y="3622675"/>
          <p14:tracePt t="135514" x="1265238" y="3622675"/>
          <p14:tracePt t="135579" x="1257300" y="3622675"/>
          <p14:tracePt t="135610" x="1236663" y="3622675"/>
          <p14:tracePt t="135659" x="1228725" y="3622675"/>
          <p14:tracePt t="136011" x="1222375" y="3622675"/>
          <p14:tracePt t="137771" x="1222375" y="3614738"/>
          <p14:tracePt t="137843" x="1228725" y="3608388"/>
          <p14:tracePt t="138643" x="1257300" y="3608388"/>
          <p14:tracePt t="138643" x="1285875" y="3614738"/>
          <p14:tracePt t="138660" x="1314450" y="3614738"/>
          <p14:tracePt t="138660" x="1357313" y="3622675"/>
          <p14:tracePt t="138676" x="1400175" y="3629025"/>
          <p14:tracePt t="138693" x="1457325" y="3657600"/>
          <p14:tracePt t="138709" x="1500188" y="3657600"/>
          <p14:tracePt t="138726" x="1514475" y="3671888"/>
          <p14:tracePt t="138742" x="1565275" y="3708400"/>
          <p14:tracePt t="138759" x="1600200" y="3722688"/>
          <p14:tracePt t="138776" x="1643063" y="3743325"/>
          <p14:tracePt t="138793" x="1693863" y="3757613"/>
          <p14:tracePt t="138810" x="1771650" y="3786188"/>
          <p14:tracePt t="138826" x="1836738" y="3794125"/>
          <p14:tracePt t="138826" x="1865313" y="3794125"/>
          <p14:tracePt t="138844" x="1936750" y="3808413"/>
          <p14:tracePt t="138859" x="1965325" y="3808413"/>
          <p14:tracePt t="138876" x="2008188" y="3808413"/>
          <p14:tracePt t="138892" x="2051050" y="3808413"/>
          <p14:tracePt t="138908" x="2085975" y="3808413"/>
          <p14:tracePt t="138926" x="2151063" y="3808413"/>
          <p14:tracePt t="138942" x="2243138" y="3808413"/>
          <p14:tracePt t="138959" x="2314575" y="3808413"/>
          <p14:tracePt t="138976" x="2365375" y="3808413"/>
          <p14:tracePt t="138992" x="2386013" y="3808413"/>
          <p14:tracePt t="139009" x="2408238" y="3808413"/>
          <p14:tracePt t="139026" x="2457450" y="3808413"/>
          <p14:tracePt t="139042" x="2551113" y="3808413"/>
          <p14:tracePt t="139060" x="2608263" y="3808413"/>
          <p14:tracePt t="139075" x="2686050" y="3808413"/>
          <p14:tracePt t="139092" x="2728913" y="3808413"/>
          <p14:tracePt t="139109" x="2794000" y="3808413"/>
          <p14:tracePt t="139125" x="2871788" y="3808413"/>
          <p14:tracePt t="139142" x="2957513" y="3808413"/>
          <p14:tracePt t="139158" x="3014663" y="3808413"/>
          <p14:tracePt t="139176" x="3051175" y="3808413"/>
          <p14:tracePt t="139191" x="3071813" y="3808413"/>
          <p14:tracePt t="139208" x="3094038" y="3808413"/>
          <p14:tracePt t="139225" x="3108325" y="3808413"/>
          <p14:tracePt t="139241" x="3122613" y="3808413"/>
          <p14:tracePt t="139379" x="3100388" y="3808413"/>
          <p14:tracePt t="139387" x="3094038" y="3808413"/>
          <p14:tracePt t="139392" x="3071813" y="3808413"/>
          <p14:tracePt t="139408" x="3043238" y="3808413"/>
          <p14:tracePt t="139425" x="3008313" y="3808413"/>
          <p14:tracePt t="139442" x="2971800" y="3808413"/>
          <p14:tracePt t="139458" x="2936875" y="3808413"/>
          <p14:tracePt t="139475" x="2908300" y="3808413"/>
          <p14:tracePt t="139492" x="2879725" y="3808413"/>
          <p14:tracePt t="139511" x="2843213" y="3808413"/>
          <p14:tracePt t="139524" x="2779713" y="3808413"/>
          <p14:tracePt t="139542" x="2700338" y="3808413"/>
          <p14:tracePt t="139557" x="2622550" y="3808413"/>
          <p14:tracePt t="139574" x="2579688" y="3808413"/>
          <p14:tracePt t="139591" x="2571750" y="3808413"/>
          <p14:tracePt t="139608" x="2536825" y="3808413"/>
          <p14:tracePt t="139625" x="2528888" y="3808413"/>
          <p14:tracePt t="139640" x="2522538" y="3808413"/>
          <p14:tracePt t="139658" x="2500313" y="3808413"/>
          <p14:tracePt t="139674" x="2457450" y="3808413"/>
          <p14:tracePt t="139692" x="2443163" y="3794125"/>
          <p14:tracePt t="139707" x="2422525" y="3786188"/>
          <p14:tracePt t="139724" x="2414588" y="3786188"/>
          <p14:tracePt t="139741" x="2379663" y="3779838"/>
          <p14:tracePt t="139757" x="2371725" y="3771900"/>
          <p14:tracePt t="139774" x="2357438" y="3757613"/>
          <p14:tracePt t="139791" x="2351088" y="3743325"/>
          <p14:tracePt t="139808" x="2336800" y="3708400"/>
          <p14:tracePt t="139825" x="2322513" y="3694113"/>
          <p14:tracePt t="139841" x="2322513" y="3671888"/>
          <p14:tracePt t="139857" x="2300288" y="3622675"/>
          <p14:tracePt t="139891" x="2293938" y="3608388"/>
          <p14:tracePt t="139891" x="2293938" y="3594100"/>
          <p14:tracePt t="139907" x="2293938" y="3579813"/>
          <p14:tracePt t="139924" x="2293938" y="3565525"/>
          <p14:tracePt t="139940" x="2293938" y="3557588"/>
          <p14:tracePt t="139957" x="2293938" y="3543300"/>
          <p14:tracePt t="139974" x="2293938" y="3522663"/>
          <p14:tracePt t="140027" x="2293938" y="3508375"/>
          <p14:tracePt t="140043" x="2300288" y="3500438"/>
          <p14:tracePt t="140051" x="2308225" y="3486150"/>
          <p14:tracePt t="140060" x="2314575" y="3465513"/>
          <p14:tracePt t="140074" x="2328863" y="3457575"/>
          <p14:tracePt t="140187" x="2336800" y="3457575"/>
          <p14:tracePt t="140195" x="2365375" y="3457575"/>
          <p14:tracePt t="140207" x="2379663" y="3451225"/>
          <p14:tracePt t="140208" x="2400300" y="3451225"/>
          <p14:tracePt t="140224" x="2414588" y="3451225"/>
          <p14:tracePt t="140240" x="2443163" y="3436938"/>
          <p14:tracePt t="140257" x="2465388" y="3436938"/>
          <p14:tracePt t="140274" x="2486025" y="3436938"/>
          <p14:tracePt t="140274" x="2493963" y="3436938"/>
          <p14:tracePt t="140292" x="2522538" y="3436938"/>
          <p14:tracePt t="140307" x="2565400" y="3436938"/>
          <p14:tracePt t="140324" x="2586038" y="3436938"/>
          <p14:tracePt t="140341" x="2628900" y="3436938"/>
          <p14:tracePt t="140358" x="2671763" y="3436938"/>
          <p14:tracePt t="140373" x="2757488" y="3422650"/>
          <p14:tracePt t="140390" x="2808288" y="3414713"/>
          <p14:tracePt t="140407" x="2836863" y="3414713"/>
          <p14:tracePt t="140423" x="2851150" y="3414713"/>
          <p14:tracePt t="140440" x="2865438" y="3414713"/>
          <p14:tracePt t="140456" x="2879725" y="3414713"/>
          <p14:tracePt t="140474" x="2886075" y="3414713"/>
          <p14:tracePt t="140489" x="2922588" y="3414713"/>
          <p14:tracePt t="140507" x="2928938" y="3414713"/>
          <p14:tracePt t="140524" x="2951163" y="3414713"/>
          <p14:tracePt t="140539" x="2965450" y="3414713"/>
          <p14:tracePt t="140557" x="2994025" y="3414713"/>
          <p14:tracePt t="140573" x="3000375" y="3414713"/>
          <p14:tracePt t="140590" x="3022600" y="3414713"/>
          <p14:tracePt t="140627" x="3028950" y="3414713"/>
          <p14:tracePt t="140635" x="3036888" y="3414713"/>
          <p14:tracePt t="140643" x="3065463" y="3414713"/>
          <p14:tracePt t="140657" x="3071813" y="3422650"/>
          <p14:tracePt t="140673" x="3079750" y="3429000"/>
          <p14:tracePt t="140715" x="3094038" y="3436938"/>
          <p14:tracePt t="140731" x="3100388" y="3443288"/>
          <p14:tracePt t="140739" x="3100388" y="3457575"/>
          <p14:tracePt t="140756" x="3108325" y="3471863"/>
          <p14:tracePt t="140787" x="3108325" y="3479800"/>
          <p14:tracePt t="140843" x="3108325" y="3494088"/>
          <p14:tracePt t="140860" x="3108325" y="3500438"/>
          <p14:tracePt t="140899" x="3108325" y="3508375"/>
          <p14:tracePt t="141002" x="3108325" y="3514725"/>
          <p14:tracePt t="141122" x="3122613" y="3522663"/>
          <p14:tracePt t="141130" x="3122613" y="3529013"/>
          <p14:tracePt t="141138" x="3136900" y="3536950"/>
          <p14:tracePt t="141155" x="3143250" y="3543300"/>
          <p14:tracePt t="141173" x="3151188" y="3565525"/>
          <p14:tracePt t="141189" x="3165475" y="3579813"/>
          <p14:tracePt t="141205" x="3165475" y="3600450"/>
          <p14:tracePt t="141222" x="3179763" y="3629025"/>
          <p14:tracePt t="141238" x="3186113" y="3651250"/>
          <p14:tracePt t="141256" x="3194050" y="3686175"/>
          <p14:tracePt t="141271" x="3194050" y="3708400"/>
          <p14:tracePt t="141289" x="3222625" y="3736975"/>
          <p14:tracePt t="141306" x="3265488" y="3786188"/>
          <p14:tracePt t="141306" x="3322638" y="3808413"/>
          <p14:tracePt t="141323" x="3414713" y="3879850"/>
          <p14:tracePt t="141339" x="3451225" y="3914775"/>
          <p14:tracePt t="141355" x="3471863" y="3937000"/>
          <p14:tracePt t="141372" x="3479800" y="3943350"/>
          <p14:tracePt t="141388" x="3508375" y="3951288"/>
          <p14:tracePt t="141406" x="3529013" y="3971925"/>
          <p14:tracePt t="141421" x="3557588" y="3979863"/>
          <p14:tracePt t="141439" x="3608388" y="3986213"/>
          <p14:tracePt t="141455" x="3665538" y="4000500"/>
          <p14:tracePt t="141472" x="3694113" y="4014788"/>
          <p14:tracePt t="141489" x="3722688" y="4014788"/>
          <p14:tracePt t="141530" x="3729038" y="4014788"/>
          <p14:tracePt t="141543" x="3765550" y="4014788"/>
          <p14:tracePt t="141572" x="3786188" y="4014788"/>
          <p14:tracePt t="141572" x="3851275" y="4014788"/>
          <p14:tracePt t="141589" x="3908425" y="4008438"/>
          <p14:tracePt t="141604" x="3971925" y="3986213"/>
          <p14:tracePt t="141622" x="4022725" y="3979863"/>
          <p14:tracePt t="141638" x="4037013" y="3965575"/>
          <p14:tracePt t="141656" x="4043363" y="3965575"/>
          <p14:tracePt t="141671" x="4057650" y="3957638"/>
          <p14:tracePt t="141689" x="4094163" y="3951288"/>
          <p14:tracePt t="141705" x="4143375" y="3929063"/>
          <p14:tracePt t="141722" x="4222750" y="3922713"/>
          <p14:tracePt t="141739" x="4229100" y="3922713"/>
          <p14:tracePt t="141754" x="4271963" y="3914775"/>
          <p14:tracePt t="141772" x="4300538" y="3914775"/>
          <p14:tracePt t="141788" x="4322763" y="3900488"/>
          <p14:tracePt t="141805" x="4343400" y="3886200"/>
          <p14:tracePt t="141821" x="4351338" y="3879850"/>
          <p14:tracePt t="141837" x="4365625" y="3871913"/>
          <p14:tracePt t="141854" x="4400550" y="3857625"/>
          <p14:tracePt t="141871" x="4422775" y="3836988"/>
          <p14:tracePt t="141888" x="4437063" y="3822700"/>
          <p14:tracePt t="141905" x="4457700" y="3786188"/>
          <p14:tracePt t="141921" x="4465638" y="3765550"/>
          <p14:tracePt t="141937" x="4465638" y="3751263"/>
          <p14:tracePt t="141937" x="4465638" y="3736975"/>
          <p14:tracePt t="141955" x="4465638" y="3722688"/>
          <p14:tracePt t="141971" x="4465638" y="3714750"/>
          <p14:tracePt t="141988" x="4465638" y="3694113"/>
          <p14:tracePt t="142004" x="4457700" y="3657600"/>
          <p14:tracePt t="142021" x="4437063" y="3636963"/>
          <p14:tracePt t="142037" x="4408488" y="3600450"/>
          <p14:tracePt t="142054" x="4379913" y="3565525"/>
          <p14:tracePt t="142071" x="4365625" y="3551238"/>
          <p14:tracePt t="142087" x="4337050" y="3514725"/>
          <p14:tracePt t="142105" x="4308475" y="3494088"/>
          <p14:tracePt t="142120" x="4294188" y="3479800"/>
          <p14:tracePt t="142138" x="4265613" y="3465513"/>
          <p14:tracePt t="142154" x="4237038" y="3443288"/>
          <p14:tracePt t="142170" x="4214813" y="3429000"/>
          <p14:tracePt t="142187" x="4186238" y="3422650"/>
          <p14:tracePt t="142204" x="4137025" y="3394075"/>
          <p14:tracePt t="142221" x="4079875" y="3386138"/>
          <p14:tracePt t="142237" x="4051300" y="3386138"/>
          <p14:tracePt t="142253" x="4022725" y="3379788"/>
          <p14:tracePt t="142270" x="3951288" y="3357563"/>
          <p14:tracePt t="142288" x="3914775" y="3357563"/>
          <p14:tracePt t="142304" x="3865563" y="3357563"/>
          <p14:tracePt t="142320" x="3822700" y="3351213"/>
          <p14:tracePt t="142337" x="3786188" y="3343275"/>
          <p14:tracePt t="142354" x="3765550" y="3343275"/>
          <p14:tracePt t="142354" x="3743325" y="3343275"/>
          <p14:tracePt t="142371" x="3714750" y="3343275"/>
          <p14:tracePt t="142388" x="3686175" y="3343275"/>
          <p14:tracePt t="142404" x="3651250" y="3343275"/>
          <p14:tracePt t="142420" x="3594100" y="3343275"/>
          <p14:tracePt t="142438" x="3529013" y="3343275"/>
          <p14:tracePt t="142454" x="3486150" y="3343275"/>
          <p14:tracePt t="142471" x="3443288" y="3343275"/>
          <p14:tracePt t="142487" x="3436938" y="3343275"/>
          <p14:tracePt t="142504" x="3429000" y="3343275"/>
          <p14:tracePt t="142547" x="3422650" y="3343275"/>
          <p14:tracePt t="142555" x="3408363" y="3343275"/>
          <p14:tracePt t="142563" x="3400425" y="3343275"/>
          <p14:tracePt t="142571" x="3365500" y="3343275"/>
          <p14:tracePt t="142571" x="3357563" y="3343275"/>
          <p14:tracePt t="142588" x="3328988" y="3343275"/>
          <p14:tracePt t="142604" x="3308350" y="3343275"/>
          <p14:tracePt t="142620" x="3279775" y="3351213"/>
          <p14:tracePt t="142637" x="3265488" y="3365500"/>
          <p14:tracePt t="142654" x="3236913" y="3371850"/>
          <p14:tracePt t="142670" x="3214688" y="3394075"/>
          <p14:tracePt t="142687" x="3200400" y="3408363"/>
          <p14:tracePt t="142704" x="3179763" y="3429000"/>
          <p14:tracePt t="142719" x="3136900" y="3494088"/>
          <p14:tracePt t="142737" x="3122613" y="3522663"/>
          <p14:tracePt t="142753" x="3108325" y="3557588"/>
          <p14:tracePt t="142770" x="3100388" y="3565525"/>
          <p14:tracePt t="142786" x="3100388" y="3579813"/>
          <p14:tracePt t="142804" x="3100388" y="3594100"/>
          <p14:tracePt t="142843" x="3086100" y="3608388"/>
          <p14:tracePt t="142859" x="3086100" y="3614738"/>
          <p14:tracePt t="142867" x="3086100" y="3622675"/>
          <p14:tracePt t="142872" x="3086100" y="3643313"/>
          <p14:tracePt t="142887" x="3086100" y="3657600"/>
          <p14:tracePt t="142903" x="3086100" y="3671888"/>
          <p14:tracePt t="142919" x="3086100" y="3679825"/>
          <p14:tracePt t="142936" x="3094038" y="3694113"/>
          <p14:tracePt t="142953" x="3100388" y="3700463"/>
          <p14:tracePt t="142987" x="3108325" y="3700463"/>
          <p14:tracePt t="142988" x="3114675" y="3700463"/>
          <p14:tracePt t="143004" x="3143250" y="3700463"/>
          <p14:tracePt t="143019" x="3165475" y="3714750"/>
          <p14:tracePt t="143037" x="3194050" y="3714750"/>
          <p14:tracePt t="143053" x="3236913" y="3714750"/>
          <p14:tracePt t="143070" x="3300413" y="3729038"/>
          <p14:tracePt t="143086" x="3322638" y="3736975"/>
          <p14:tracePt t="143103" x="3351213" y="3736975"/>
          <p14:tracePt t="143120" x="3379788" y="3736975"/>
          <p14:tracePt t="143135" x="3400425" y="3743325"/>
          <p14:tracePt t="143153" x="3422650" y="3743325"/>
          <p14:tracePt t="143170" x="3471863" y="3757613"/>
          <p14:tracePt t="143170" x="3486150" y="3757613"/>
          <p14:tracePt t="143187" x="3543300" y="3757613"/>
          <p14:tracePt t="143203" x="3571875" y="3757613"/>
          <p14:tracePt t="143220" x="3579813" y="3757613"/>
          <p14:tracePt t="143236" x="3600450" y="3757613"/>
          <p14:tracePt t="143283" x="3608388" y="3757613"/>
          <p14:tracePt t="143291" x="3614738" y="3757613"/>
          <p14:tracePt t="143299" x="3622675" y="3757613"/>
          <p14:tracePt t="143306" x="3651250" y="3757613"/>
          <p14:tracePt t="143318" x="3671888" y="3757613"/>
          <p14:tracePt t="143336" x="3686175" y="3765550"/>
          <p14:tracePt t="143352" x="3714750" y="3765550"/>
          <p14:tracePt t="143352" x="3722688" y="3765550"/>
          <p14:tracePt t="143370" x="3729038" y="3765550"/>
          <p14:tracePt t="143385" x="3751263" y="3765550"/>
          <p14:tracePt t="143385" x="3765550" y="3765550"/>
          <p14:tracePt t="143403" x="3800475" y="3765550"/>
          <p14:tracePt t="143419" x="3814763" y="3765550"/>
          <p14:tracePt t="143435" x="3857625" y="3765550"/>
          <p14:tracePt t="143452" x="3894138" y="3765550"/>
          <p14:tracePt t="143469" x="3971925" y="3765550"/>
          <p14:tracePt t="143485" x="4029075" y="3765550"/>
          <p14:tracePt t="143502" x="4079875" y="3765550"/>
          <p14:tracePt t="143519" x="4108450" y="3765550"/>
          <p14:tracePt t="143563" x="4114800" y="3765550"/>
          <p14:tracePt t="143571" x="4122738" y="3765550"/>
          <p14:tracePt t="143579" x="4129088" y="3765550"/>
          <p14:tracePt t="143585" x="4157663" y="3765550"/>
          <p14:tracePt t="143601" x="4200525" y="3765550"/>
          <p14:tracePt t="143620" x="4222750" y="3765550"/>
          <p14:tracePt t="143635" x="4229100" y="3765550"/>
          <p14:tracePt t="143652" x="4237038" y="3765550"/>
          <p14:tracePt t="143669" x="4257675" y="3765550"/>
          <p14:tracePt t="143685" x="4300538" y="3751263"/>
          <p14:tracePt t="143703" x="4314825" y="3743325"/>
          <p14:tracePt t="143718" x="4329113" y="3743325"/>
          <p14:tracePt t="143735" x="4337050" y="3736975"/>
          <p14:tracePt t="143899" x="4337050" y="3729038"/>
          <p14:tracePt t="143931" x="4322763" y="3729038"/>
          <p14:tracePt t="144003" x="4314825" y="3729038"/>
          <p14:tracePt t="145395" x="4329113" y="3729038"/>
          <p14:tracePt t="145403" x="4422775" y="3729038"/>
          <p14:tracePt t="145403" x="4508500" y="3729038"/>
          <p14:tracePt t="145415" x="4743450" y="3729038"/>
          <p14:tracePt t="145432" x="5022850" y="3729038"/>
          <p14:tracePt t="145450" x="5422900" y="3729038"/>
          <p14:tracePt t="145466" x="5815013" y="3729038"/>
          <p14:tracePt t="145484" x="5986463" y="3729038"/>
          <p14:tracePt t="145500" x="6094413" y="3729038"/>
          <p14:tracePt t="145516" x="6200775" y="3729038"/>
          <p14:tracePt t="145533" x="6308725" y="3714750"/>
          <p14:tracePt t="145549" x="6400800" y="3700463"/>
          <p14:tracePt t="145566" x="6443663" y="3700463"/>
          <p14:tracePt t="145582" x="6494463" y="3694113"/>
          <p14:tracePt t="145600" x="6557963" y="3665538"/>
          <p14:tracePt t="145616" x="6615113" y="3657600"/>
          <p14:tracePt t="145633" x="6680200" y="3657600"/>
          <p14:tracePt t="145650" x="6729413" y="3643313"/>
          <p14:tracePt t="145666" x="6757988" y="3636963"/>
          <p14:tracePt t="145723" x="6765925" y="3629025"/>
          <p14:tracePt t="145736" x="6772275" y="3629025"/>
          <p14:tracePt t="145762" x="6780213" y="3622675"/>
          <p14:tracePt t="145835" x="6808788" y="3622675"/>
          <p14:tracePt t="145843" x="6815138" y="3622675"/>
          <p14:tracePt t="145859" x="6823075" y="3622675"/>
          <p14:tracePt t="145867" x="6829425" y="3622675"/>
          <p14:tracePt t="145875" x="6851650" y="3614738"/>
          <p14:tracePt t="146002" x="6858000" y="3614738"/>
          <p14:tracePt t="146011" x="6894513" y="3608388"/>
          <p14:tracePt t="146019" x="6958013" y="3586163"/>
          <p14:tracePt t="146032" x="7037388" y="3579813"/>
          <p14:tracePt t="146049" x="7072313" y="3579813"/>
          <p14:tracePt t="146065" x="7080250" y="3579813"/>
          <p14:tracePt t="146082" x="7100888" y="3571875"/>
          <p14:tracePt t="146099" x="7137400" y="3571875"/>
          <p14:tracePt t="146115" x="7186613" y="3557588"/>
          <p14:tracePt t="146131" x="7237413" y="3557588"/>
          <p14:tracePt t="146148" x="7280275" y="3543300"/>
          <p14:tracePt t="146165" x="7286625" y="3543300"/>
          <p14:tracePt t="146183" x="7294563" y="3543300"/>
          <p14:tracePt t="146199" x="7308850" y="3543300"/>
          <p14:tracePt t="146216" x="7343775" y="3529013"/>
          <p14:tracePt t="146259" x="7351713" y="3529013"/>
          <p14:tracePt t="146267" x="7366000" y="3529013"/>
          <p14:tracePt t="146307" x="7372350" y="3529013"/>
          <p14:tracePt t="146338" x="7380288" y="3529013"/>
          <p14:tracePt t="146347" x="7386638" y="3529013"/>
          <p14:tracePt t="146387" x="7400925" y="3529013"/>
          <p14:tracePt t="146419" x="7408863" y="3529013"/>
          <p14:tracePt t="146427" x="7423150" y="3529013"/>
          <p14:tracePt t="146435" x="7429500" y="3529013"/>
          <p14:tracePt t="146438" x="7437438" y="3529013"/>
          <p14:tracePt t="146447" x="7451725" y="3529013"/>
          <p14:tracePt t="146464" x="7458075" y="3529013"/>
          <p14:tracePt t="146482" x="7480300" y="3529013"/>
          <p14:tracePt t="146498" x="7494588" y="3529013"/>
          <p14:tracePt t="146515" x="7500938" y="3536950"/>
          <p14:tracePt t="146555" x="7515225" y="3536950"/>
          <p14:tracePt t="146565" x="7523163" y="3536950"/>
          <p14:tracePt t="146581" x="7529513" y="3536950"/>
          <p14:tracePt t="146611" x="7537450" y="3536950"/>
          <p14:tracePt t="146626" x="7551738" y="3536950"/>
          <p14:tracePt t="146675" x="7558088" y="3536950"/>
          <p14:tracePt t="146682" x="7566025" y="3536950"/>
          <p14:tracePt t="146691" x="7572375" y="3543300"/>
          <p14:tracePt t="146698" x="7594600" y="3543300"/>
          <p14:tracePt t="146714" x="7637463" y="3571875"/>
          <p14:tracePt t="146731" x="7651750" y="3571875"/>
          <p14:tracePt t="146747" x="7672388" y="3571875"/>
          <p14:tracePt t="146764" x="7686675" y="3579813"/>
          <p14:tracePt t="146781" x="7708900" y="3579813"/>
          <p14:tracePt t="146797" x="7723188" y="3586163"/>
          <p14:tracePt t="146814" x="7743825" y="3586163"/>
          <p14:tracePt t="146830" x="7758113" y="3594100"/>
          <p14:tracePt t="146847" x="7766050" y="3594100"/>
          <p14:tracePt t="146863" x="7772400" y="3594100"/>
          <p14:tracePt t="146881" x="7780338" y="3594100"/>
          <p14:tracePt t="146923" x="7786688" y="3594100"/>
          <p14:tracePt t="146930" x="7794625" y="3594100"/>
          <p14:tracePt t="146947" x="7800975" y="3594100"/>
          <p14:tracePt t="146955" x="7823200" y="3594100"/>
          <p14:tracePt t="146964" x="7851775" y="3600450"/>
          <p14:tracePt t="146980" x="7880350" y="3614738"/>
          <p14:tracePt t="146997" x="7908925" y="3614738"/>
          <p14:tracePt t="147014" x="7923213" y="3622675"/>
          <p14:tracePt t="147031" x="7951788" y="3622675"/>
          <p14:tracePt t="147047" x="7958138" y="3622675"/>
          <p14:tracePt t="147064" x="7966075" y="3622675"/>
          <p14:tracePt t="147115" x="7980363" y="3622675"/>
          <p14:tracePt t="147123" x="7986713" y="3622675"/>
          <p14:tracePt t="147131" x="7994650" y="3622675"/>
          <p14:tracePt t="147143" x="8008938" y="3622675"/>
          <p14:tracePt t="147149" x="8023225" y="3622675"/>
          <p14:tracePt t="147164" x="8029575" y="3622675"/>
          <p14:tracePt t="147235" x="8037513" y="3622675"/>
          <p14:tracePt t="147243" x="8043863" y="3622675"/>
          <p14:tracePt t="147251" x="8051800" y="3622675"/>
          <p14:tracePt t="147256" x="8058150" y="3622675"/>
          <p14:tracePt t="147281" x="8066088" y="3622675"/>
          <p14:tracePt t="147459" x="8072438" y="3622675"/>
          <p14:tracePt t="148851" x="8086725" y="3622675"/>
          <p14:tracePt t="148859" x="8094663" y="3622675"/>
          <p14:tracePt t="148867" x="8101013" y="3622675"/>
          <p14:tracePt t="148878" x="8108950" y="3622675"/>
          <p14:tracePt t="148878" x="8129588" y="3622675"/>
          <p14:tracePt t="148955" x="8137525" y="3622675"/>
          <p14:tracePt t="149019" x="8143875" y="3622675"/>
          <p14:tracePt t="149028" x="8166100" y="3622675"/>
          <p14:tracePt t="149033" x="8186738" y="3622675"/>
          <p14:tracePt t="149044" x="8258175" y="3622675"/>
          <p14:tracePt t="149061" x="8301038" y="3622675"/>
          <p14:tracePt t="149078" x="8323263" y="3622675"/>
          <p14:tracePt t="149094" x="8343900" y="3622675"/>
          <p14:tracePt t="149111" x="8380413" y="3622675"/>
          <p14:tracePt t="149127" x="8386763" y="3622675"/>
          <p14:tracePt t="149242" x="8394700" y="3629025"/>
          <p14:tracePt t="149283" x="8386763" y="3636963"/>
          <p14:tracePt t="149291" x="8380413" y="3636963"/>
          <p14:tracePt t="149296" x="8343900" y="3651250"/>
          <p14:tracePt t="149310" x="8308975" y="3657600"/>
          <p14:tracePt t="149327" x="8258175" y="3665538"/>
          <p14:tracePt t="149344" x="8201025" y="3694113"/>
          <p14:tracePt t="149360" x="8166100" y="3694113"/>
          <p14:tracePt t="149378" x="8129588" y="3714750"/>
          <p14:tracePt t="149393" x="8080375" y="3722688"/>
          <p14:tracePt t="149393" x="8072438" y="3722688"/>
          <p14:tracePt t="149411" x="8029575" y="3722688"/>
          <p14:tracePt t="149427" x="7980363" y="3736975"/>
          <p14:tracePt t="149444" x="7937500" y="3757613"/>
          <p14:tracePt t="149460" x="7894638" y="3757613"/>
          <p14:tracePt t="149477" x="7829550" y="3765550"/>
          <p14:tracePt t="149495" x="7786688" y="3786188"/>
          <p14:tracePt t="149513" x="7766050" y="3794125"/>
          <p14:tracePt t="149528" x="7737475" y="3794125"/>
          <p14:tracePt t="149544" x="7723188" y="3794125"/>
          <p14:tracePt t="149561" x="7708900" y="3794125"/>
          <p14:tracePt t="149595" x="7694613" y="3800475"/>
          <p14:tracePt t="149595" x="7680325" y="3800475"/>
          <p14:tracePt t="149610" x="7643813" y="3800475"/>
          <p14:tracePt t="149628" x="7615238" y="3800475"/>
          <p14:tracePt t="149643" x="7572375" y="3800475"/>
          <p14:tracePt t="149660" x="7529513" y="3800475"/>
          <p14:tracePt t="149676" x="7500938" y="3800475"/>
          <p14:tracePt t="149694" x="7480300" y="3800475"/>
          <p14:tracePt t="149710" x="7451725" y="3800475"/>
          <p14:tracePt t="149727" x="7415213" y="3800475"/>
          <p14:tracePt t="149744" x="7400925" y="3800475"/>
          <p14:tracePt t="149759" x="7372350" y="3800475"/>
          <p14:tracePt t="149777" x="7366000" y="3800475"/>
          <p14:tracePt t="149793" x="7329488" y="3800475"/>
          <p14:tracePt t="149810" x="7294563" y="3800475"/>
          <p14:tracePt t="149827" x="7272338" y="3800475"/>
          <p14:tracePt t="149843" x="7265988" y="3800475"/>
          <p14:tracePt t="149860" x="7258050" y="3800475"/>
          <p14:tracePt t="150083" x="7265988" y="3800475"/>
          <p14:tracePt t="150090" x="7286625" y="3808413"/>
          <p14:tracePt t="150099" x="7308850" y="3808413"/>
          <p14:tracePt t="150109" x="7343775" y="3808413"/>
          <p14:tracePt t="150126" x="7380288" y="3808413"/>
          <p14:tracePt t="150143" x="7394575" y="3808413"/>
          <p14:tracePt t="150160" x="7415213" y="3808413"/>
          <p14:tracePt t="150176" x="7443788" y="3808413"/>
          <p14:tracePt t="150193" x="7458075" y="3808413"/>
          <p14:tracePt t="150209" x="7500938" y="3829050"/>
          <p14:tracePt t="150226" x="7537450" y="3829050"/>
          <p14:tracePt t="150242" x="7586663" y="3829050"/>
          <p14:tracePt t="150260" x="7629525" y="3829050"/>
          <p14:tracePt t="150275" x="7651750" y="3829050"/>
          <p14:tracePt t="150292" x="7666038" y="3829050"/>
          <p14:tracePt t="150308" x="7694613" y="3829050"/>
          <p14:tracePt t="150326" x="7729538" y="3829050"/>
          <p14:tracePt t="150342" x="7772400" y="3829050"/>
          <p14:tracePt t="150359" x="7815263" y="3829050"/>
          <p14:tracePt t="150376" x="7843838" y="3829050"/>
          <p14:tracePt t="150392" x="7880350" y="3829050"/>
          <p14:tracePt t="150409" x="7915275" y="3829050"/>
          <p14:tracePt t="150425" x="8001000" y="3829050"/>
          <p14:tracePt t="150444" x="8043863" y="3829050"/>
          <p14:tracePt t="150459" x="8051800" y="3829050"/>
          <p14:tracePt t="150476" x="8058150" y="3829050"/>
          <p14:tracePt t="150523" x="8072438" y="3829050"/>
          <p14:tracePt t="150539" x="8086725" y="3829050"/>
          <p14:tracePt t="150548" x="8094663" y="3829050"/>
          <p14:tracePt t="150553" x="8129588" y="3829050"/>
          <p14:tracePt t="150563" x="8137525" y="3829050"/>
          <p14:tracePt t="150575" x="8172450" y="3829050"/>
          <p14:tracePt t="150592" x="8215313" y="3829050"/>
          <p14:tracePt t="150608" x="8251825" y="3829050"/>
          <p14:tracePt t="150625" x="8258175" y="3829050"/>
          <p14:tracePt t="150642" x="8272463" y="3829050"/>
          <p14:tracePt t="150658" x="8280400" y="3829050"/>
          <p14:tracePt t="150731" x="8286750" y="3829050"/>
          <p14:tracePt t="151467" x="8280400" y="3829050"/>
          <p14:tracePt t="151475" x="8272463" y="3829050"/>
          <p14:tracePt t="151491" x="8258175" y="3829050"/>
          <p14:tracePt t="151491" x="8243888" y="3829050"/>
          <p14:tracePt t="151507" x="8215313" y="3829050"/>
          <p14:tracePt t="151524" x="8180388" y="3829050"/>
          <p14:tracePt t="151540" x="8123238" y="3829050"/>
          <p14:tracePt t="151558" x="8037513" y="3829050"/>
          <p14:tracePt t="151574" x="7929563" y="3829050"/>
          <p14:tracePt t="151590" x="7823200" y="3829050"/>
          <p14:tracePt t="151607" x="7723188" y="3829050"/>
          <p14:tracePt t="151624" x="7594600" y="3829050"/>
          <p14:tracePt t="151641" x="7423150" y="3829050"/>
          <p14:tracePt t="151657" x="7265988" y="3829050"/>
          <p14:tracePt t="151674" x="7094538" y="3829050"/>
          <p14:tracePt t="151690" x="6837363" y="3829050"/>
          <p14:tracePt t="151707" x="6643688" y="3829050"/>
          <p14:tracePt t="151723" x="6472238" y="3829050"/>
          <p14:tracePt t="151740" x="6294438" y="3800475"/>
          <p14:tracePt t="151756" x="6157913" y="3800475"/>
          <p14:tracePt t="151773" x="5994400" y="3771900"/>
          <p14:tracePt t="151790" x="5886450" y="3771900"/>
          <p14:tracePt t="151807" x="5751513" y="3771900"/>
          <p14:tracePt t="151824" x="5608638" y="3771900"/>
          <p14:tracePt t="151840" x="5451475" y="3765550"/>
          <p14:tracePt t="151857" x="5280025" y="3751263"/>
          <p14:tracePt t="151873" x="5086350" y="3751263"/>
          <p14:tracePt t="151890" x="4794250" y="3751263"/>
          <p14:tracePt t="151907" x="4586288" y="3751263"/>
          <p14:tracePt t="151924" x="4379913" y="3751263"/>
          <p14:tracePt t="151940" x="4143375" y="3751263"/>
          <p14:tracePt t="151956" x="3900488" y="3751263"/>
          <p14:tracePt t="151975" x="3714750" y="3751263"/>
          <p14:tracePt t="151990" x="3536950" y="3751263"/>
          <p14:tracePt t="152007" x="3351213" y="3751263"/>
          <p14:tracePt t="152023" x="3179763" y="3751263"/>
          <p14:tracePt t="152040" x="3036888" y="3751263"/>
          <p14:tracePt t="152057" x="2928938" y="3751263"/>
          <p14:tracePt t="152074" x="2828925" y="3751263"/>
          <p14:tracePt t="152090" x="2636838" y="3751263"/>
          <p14:tracePt t="152107" x="2522538" y="3751263"/>
          <p14:tracePt t="152123" x="2457450" y="3751263"/>
          <p14:tracePt t="152139" x="2436813" y="3751263"/>
          <p14:tracePt t="152156" x="2414588" y="3751263"/>
          <p14:tracePt t="152173" x="2336800" y="3751263"/>
          <p14:tracePt t="152190" x="2265363" y="3765550"/>
          <p14:tracePt t="152206" x="2143125" y="3786188"/>
          <p14:tracePt t="152223" x="2065338" y="3794125"/>
          <p14:tracePt t="152239" x="1936750" y="3822700"/>
          <p14:tracePt t="152257" x="1843088" y="3829050"/>
          <p14:tracePt t="152272" x="1751013" y="3843338"/>
          <p14:tracePt t="152289" x="1679575" y="3851275"/>
          <p14:tracePt t="152289" x="1643063" y="3851275"/>
          <p14:tracePt t="152307" x="1585913" y="3871913"/>
          <p14:tracePt t="152323" x="1550988" y="3879850"/>
          <p14:tracePt t="152340" x="1485900" y="3894138"/>
          <p14:tracePt t="152356" x="1422400" y="3894138"/>
          <p14:tracePt t="152373" x="1379538" y="3900488"/>
          <p14:tracePt t="152390" x="1328738" y="3900488"/>
          <p14:tracePt t="152406" x="1293813" y="3908425"/>
          <p14:tracePt t="152423" x="1257300" y="3914775"/>
          <p14:tracePt t="152439" x="1200150" y="3914775"/>
          <p14:tracePt t="152456" x="1136650" y="3914775"/>
          <p14:tracePt t="152473" x="1042988" y="3914775"/>
          <p14:tracePt t="152489" x="957263" y="3914775"/>
          <p14:tracePt t="152506" x="871538" y="3914775"/>
          <p14:tracePt t="152523" x="822325" y="3914775"/>
          <p14:tracePt t="152539" x="765175" y="3914775"/>
          <p14:tracePt t="152556" x="685800" y="3914775"/>
          <p14:tracePt t="152573" x="622300" y="3914775"/>
          <p14:tracePt t="152589" x="550863" y="3914775"/>
          <p14:tracePt t="152606" x="500063" y="3914775"/>
          <p14:tracePt t="152623" x="436563" y="3914775"/>
          <p14:tracePt t="152639" x="379413" y="3914775"/>
          <p14:tracePt t="152656" x="293688" y="3900488"/>
          <p14:tracePt t="152673" x="200025" y="3871913"/>
          <p14:tracePt t="152688" x="122238" y="3851275"/>
          <p14:tracePt t="152706" x="36513" y="3808413"/>
          <p14:tracePt t="152722" x="0" y="3794125"/>
          <p14:tracePt t="152835" x="0" y="3786188"/>
          <p14:tracePt t="152843" x="0" y="3765550"/>
          <p14:tracePt t="152851" x="0" y="3743325"/>
          <p14:tracePt t="152855" x="0" y="3714750"/>
          <p14:tracePt t="152873" x="0" y="3671888"/>
          <p14:tracePt t="152890" x="0" y="3643313"/>
          <p14:tracePt t="152905" x="28575" y="3600450"/>
          <p14:tracePt t="152922" x="36513" y="3594100"/>
          <p14:tracePt t="152922" x="50800" y="3571875"/>
          <p14:tracePt t="152939" x="71438" y="3557588"/>
          <p14:tracePt t="152955" x="114300" y="3536950"/>
          <p14:tracePt t="152974" x="179388" y="3508375"/>
          <p14:tracePt t="152989" x="200025" y="3500438"/>
          <p14:tracePt t="153006" x="228600" y="3494088"/>
          <p14:tracePt t="153022" x="265113" y="3479800"/>
          <p14:tracePt t="153039" x="279400" y="3465513"/>
          <p14:tracePt t="153055" x="314325" y="3465513"/>
          <p14:tracePt t="153071" x="357188" y="3457575"/>
          <p14:tracePt t="153088" x="422275" y="3457575"/>
          <p14:tracePt t="153105" x="500063" y="3451225"/>
          <p14:tracePt t="153105" x="536575" y="3451225"/>
          <p14:tracePt t="153123" x="608013" y="3451225"/>
          <p14:tracePt t="153139" x="665163" y="3429000"/>
          <p14:tracePt t="153155" x="736600" y="3429000"/>
          <p14:tracePt t="153172" x="771525" y="3429000"/>
          <p14:tracePt t="153189" x="814388" y="3429000"/>
          <p14:tracePt t="153205" x="850900" y="3429000"/>
          <p14:tracePt t="153221" x="914400" y="3429000"/>
          <p14:tracePt t="153238" x="942975" y="3429000"/>
          <p14:tracePt t="153254" x="965200" y="3429000"/>
          <p14:tracePt t="153271" x="993775" y="3429000"/>
          <p14:tracePt t="153288" x="1036638" y="3429000"/>
          <p14:tracePt t="153305" x="1093788" y="3429000"/>
          <p14:tracePt t="153321" x="1171575" y="3422650"/>
          <p14:tracePt t="153338" x="1185863" y="3422650"/>
          <p14:tracePt t="153354" x="1193800" y="3422650"/>
          <p14:tracePt t="153395" x="1208088" y="3422650"/>
          <p14:tracePt t="153408" x="1214438" y="3422650"/>
          <p14:tracePt t="153412" x="1222375" y="3422650"/>
          <p14:tracePt t="153421" x="1243013" y="3422650"/>
          <p14:tracePt t="153437" x="1265238" y="3422650"/>
          <p14:tracePt t="153473" x="1271588" y="3422650"/>
          <p14:tracePt t="153491" x="1279525" y="3422650"/>
          <p14:tracePt t="153504" x="1293813" y="3429000"/>
          <p14:tracePt t="153507" x="1300163" y="3451225"/>
          <p14:tracePt t="153521" x="1314450" y="3494088"/>
          <p14:tracePt t="153538" x="1336675" y="3522663"/>
          <p14:tracePt t="153554" x="1343025" y="3536950"/>
          <p14:tracePt t="153610" x="1343025" y="3543300"/>
          <p14:tracePt t="153619" x="1343025" y="3557588"/>
          <p14:tracePt t="153628" x="1343025" y="3565525"/>
          <p14:tracePt t="153638" x="1343025" y="3571875"/>
          <p14:tracePt t="153655" x="1343025" y="3579813"/>
          <p14:tracePt t="153671" x="1343025" y="3586163"/>
          <p14:tracePt t="153707" x="1343025" y="3594100"/>
          <p14:tracePt t="153707" x="1343025" y="3608388"/>
          <p14:tracePt t="153721" x="1343025" y="3614738"/>
          <p14:tracePt t="153737" x="1336675" y="3622675"/>
          <p14:tracePt t="153771" x="1336675" y="3629025"/>
          <p14:tracePt t="153771" x="1322388" y="3651250"/>
          <p14:tracePt t="153787" x="1314450" y="3657600"/>
          <p14:tracePt t="153803" x="1308100" y="3671888"/>
          <p14:tracePt t="153843" x="1300163" y="3679825"/>
          <p14:tracePt t="153899" x="1293813" y="3679825"/>
          <p14:tracePt t="153907" x="1285875" y="3679825"/>
          <p14:tracePt t="153947" x="1271588" y="3679825"/>
          <p14:tracePt t="153963" x="1265238" y="3679825"/>
          <p14:tracePt t="153975" x="1250950" y="3694113"/>
          <p14:tracePt t="153975" x="1222375" y="3694113"/>
          <p14:tracePt t="153988" x="1185863" y="3694113"/>
          <p14:tracePt t="154005" x="1165225" y="3700463"/>
          <p14:tracePt t="154020" x="1128713" y="3700463"/>
          <p14:tracePt t="154037" x="1100138" y="3700463"/>
          <p14:tracePt t="154054" x="1065213" y="3700463"/>
          <p14:tracePt t="154071" x="1042988" y="3700463"/>
          <p14:tracePt t="154087" x="1000125" y="3700463"/>
          <p14:tracePt t="154103" x="957263" y="3700463"/>
          <p14:tracePt t="154121" x="914400" y="3700463"/>
          <p14:tracePt t="154137" x="893763" y="3700463"/>
          <p14:tracePt t="154154" x="885825" y="3700463"/>
          <p14:tracePt t="154171" x="857250" y="3700463"/>
          <p14:tracePt t="154187" x="842963" y="3700463"/>
          <p14:tracePt t="154204" x="822325" y="3700463"/>
          <p14:tracePt t="154220" x="800100" y="3700463"/>
          <p14:tracePt t="154236" x="757238" y="3700463"/>
          <p14:tracePt t="154253" x="728663" y="3700463"/>
          <p14:tracePt t="154271" x="700088" y="3700463"/>
          <p14:tracePt t="154286" x="685800" y="3700463"/>
          <p14:tracePt t="154304" x="679450" y="3700463"/>
          <p14:tracePt t="154320" x="665163" y="3700463"/>
          <p14:tracePt t="154337" x="650875" y="3700463"/>
          <p14:tracePt t="154354" x="622300" y="3700463"/>
          <p14:tracePt t="154370" x="600075" y="3700463"/>
          <p14:tracePt t="154388" x="571500" y="3700463"/>
          <p14:tracePt t="154404" x="565150" y="3700463"/>
          <p14:tracePt t="154419" x="542925" y="3700463"/>
          <p14:tracePt t="154437" x="536575" y="3700463"/>
          <p14:tracePt t="154453" x="528638" y="3700463"/>
          <p14:tracePt t="154470" x="500063" y="3700463"/>
          <p14:tracePt t="154486" x="493713" y="3700463"/>
          <p14:tracePt t="154503" x="485775" y="3700463"/>
          <p14:tracePt t="154520" x="457200" y="3700463"/>
          <p14:tracePt t="154536" x="422275" y="3700463"/>
          <p14:tracePt t="154553" x="414338" y="3700463"/>
          <p14:tracePt t="154569" x="407988" y="3700463"/>
          <p14:tracePt t="154586" x="379413" y="3700463"/>
          <p14:tracePt t="154642" x="371475" y="3700463"/>
          <p14:tracePt t="154658" x="342900" y="3694113"/>
          <p14:tracePt t="154674" x="336550" y="3686175"/>
          <p14:tracePt t="154683" x="328613" y="3686175"/>
          <p14:tracePt t="154690" x="307975" y="3686175"/>
          <p14:tracePt t="154705" x="300038" y="3686175"/>
          <p14:tracePt t="154719" x="293688" y="3679825"/>
          <p14:tracePt t="154771" x="279400" y="3679825"/>
          <p14:tracePt t="154811" x="271463" y="3679825"/>
          <p14:tracePt t="154819" x="257175" y="3665538"/>
          <p14:tracePt t="157443" x="265113" y="3665538"/>
          <p14:tracePt t="157449" x="271463" y="3657600"/>
          <p14:tracePt t="157867" x="279400" y="3657600"/>
          <p14:tracePt t="158010" x="285750" y="3651250"/>
          <p14:tracePt t="158027" x="293688" y="3651250"/>
          <p14:tracePt t="158075" x="300038" y="3651250"/>
          <p14:tracePt t="158195" x="307975" y="3651250"/>
          <p14:tracePt t="158210" x="314325" y="3651250"/>
          <p14:tracePt t="158251" x="336550" y="3643313"/>
          <p14:tracePt t="158267" x="342900" y="3643313"/>
          <p14:tracePt t="158282" x="350838" y="3643313"/>
          <p14:tracePt t="158291" x="371475" y="3622675"/>
          <p14:tracePt t="158299" x="393700" y="3622675"/>
          <p14:tracePt t="158314" x="508000" y="3600450"/>
          <p14:tracePt t="158331" x="565150" y="3600450"/>
          <p14:tracePt t="158348" x="608013" y="3594100"/>
          <p14:tracePt t="158364" x="665163" y="3586163"/>
          <p14:tracePt t="158382" x="671513" y="3579813"/>
          <p14:tracePt t="158397" x="685800" y="3579813"/>
          <p14:tracePt t="158414" x="714375" y="3579813"/>
          <p14:tracePt t="158431" x="742950" y="3579813"/>
          <p14:tracePt t="158447" x="779463" y="3579813"/>
          <p14:tracePt t="158465" x="822325" y="3579813"/>
          <p14:tracePt t="158480" x="850900" y="3579813"/>
          <p14:tracePt t="158497" x="893763" y="3579813"/>
          <p14:tracePt t="158514" x="965200" y="3579813"/>
          <p14:tracePt t="158531" x="1036638" y="3579813"/>
          <p14:tracePt t="158548" x="1079500" y="3579813"/>
          <p14:tracePt t="158564" x="1122363" y="3579813"/>
          <p14:tracePt t="158580" x="1179513" y="3579813"/>
          <p14:tracePt t="158598" x="1243013" y="3579813"/>
          <p14:tracePt t="158614" x="1285875" y="3579813"/>
          <p14:tracePt t="158631" x="1365250" y="3579813"/>
          <p14:tracePt t="158647" x="1408113" y="3579813"/>
          <p14:tracePt t="158664" x="1465263" y="3579813"/>
          <p14:tracePt t="158682" x="1536700" y="3579813"/>
          <p14:tracePt t="158696" x="1643063" y="3565525"/>
          <p14:tracePt t="158714" x="1728788" y="3557588"/>
          <p14:tracePt t="158730" x="1851025" y="3522663"/>
          <p14:tracePt t="158748" x="1900238" y="3522663"/>
          <p14:tracePt t="158764" x="1951038" y="3514725"/>
          <p14:tracePt t="158780" x="2000250" y="3508375"/>
          <p14:tracePt t="158796" x="2057400" y="3486150"/>
          <p14:tracePt t="158813" x="2085975" y="3471863"/>
          <p14:tracePt t="158830" x="2108200" y="3465513"/>
          <p14:tracePt t="158846" x="2143125" y="3465513"/>
          <p14:tracePt t="158864" x="2200275" y="3436938"/>
          <p14:tracePt t="158879" x="2236788" y="3414713"/>
          <p14:tracePt t="158897" x="2257425" y="3408363"/>
          <p14:tracePt t="158913" x="2271713" y="3408363"/>
          <p14:tracePt t="158930" x="2286000" y="3394075"/>
          <p14:tracePt t="158947" x="2308225" y="3386138"/>
          <p14:tracePt t="158986" x="2314575" y="3386138"/>
          <p14:tracePt t="158995" x="2336800" y="3371850"/>
          <p14:tracePt t="159006" x="2343150" y="3365500"/>
          <p14:tracePt t="159013" x="2379663" y="3343275"/>
          <p14:tracePt t="159030" x="2393950" y="3328988"/>
          <p14:tracePt t="159047" x="2428875" y="3314700"/>
          <p14:tracePt t="159063" x="2436813" y="3308350"/>
          <p14:tracePt t="159107" x="2443163" y="3300413"/>
          <p14:tracePt t="159251" x="2443163" y="3294063"/>
          <p14:tracePt t="159259" x="2443163" y="3286125"/>
          <p14:tracePt t="159266" x="2422525" y="3279775"/>
          <p14:tracePt t="159279" x="2365375" y="3279775"/>
          <p14:tracePt t="159297" x="2286000" y="3279775"/>
          <p14:tracePt t="159314" x="2228850" y="3279775"/>
          <p14:tracePt t="159329" x="2151063" y="3279775"/>
          <p14:tracePt t="159329" x="2128838" y="3279775"/>
          <p14:tracePt t="159347" x="2051050" y="3279775"/>
          <p14:tracePt t="159363" x="1993900" y="3279775"/>
          <p14:tracePt t="159380" x="1908175" y="3279775"/>
          <p14:tracePt t="159395" x="1765300" y="3279775"/>
          <p14:tracePt t="159413" x="1543050" y="3279775"/>
          <p14:tracePt t="159429" x="1265238" y="3279775"/>
          <p14:tracePt t="159445" x="1028700" y="3279775"/>
          <p14:tracePt t="159463" x="857250" y="3279775"/>
          <p14:tracePt t="159479" x="808038" y="3279775"/>
          <p14:tracePt t="159497" x="800100" y="3279775"/>
          <p14:tracePt t="159539" x="779463" y="3279775"/>
          <p14:tracePt t="159547" x="736600" y="3279775"/>
          <p14:tracePt t="159555" x="722313" y="3279775"/>
          <p14:tracePt t="159562" x="650875" y="3279775"/>
          <p14:tracePt t="159579" x="608013" y="3279775"/>
          <p14:tracePt t="159596" x="593725" y="3279775"/>
          <p14:tracePt t="159612" x="557213" y="3279775"/>
          <p14:tracePt t="159629" x="528638" y="3279775"/>
          <p14:tracePt t="159646" x="514350" y="3279775"/>
          <p14:tracePt t="159690" x="508000" y="3279775"/>
          <p14:tracePt t="159698" x="485775" y="3279775"/>
          <p14:tracePt t="159707" x="471488" y="3279775"/>
          <p14:tracePt t="159712" x="442913" y="3279775"/>
          <p14:tracePt t="159729" x="436563" y="3265488"/>
          <p14:tracePt t="159745" x="414338" y="3265488"/>
          <p14:tracePt t="159745" x="400050" y="3257550"/>
          <p14:tracePt t="159779" x="393700" y="3257550"/>
          <p14:tracePt t="159779" x="357188" y="3228975"/>
          <p14:tracePt t="159795" x="350838" y="3228975"/>
          <p14:tracePt t="159812" x="322263" y="3222625"/>
          <p14:tracePt t="159829" x="307975" y="3214688"/>
          <p14:tracePt t="159882" x="285750" y="3208338"/>
          <p14:tracePt t="159914" x="279400" y="3208338"/>
          <p14:tracePt t="159923" x="250825" y="3194050"/>
          <p14:tracePt t="159930" x="236538" y="3179763"/>
          <p14:tracePt t="159946" x="228600" y="3179763"/>
          <p14:tracePt t="159955" x="222250" y="3171825"/>
          <p14:tracePt t="159963" x="200025" y="3165475"/>
          <p14:tracePt t="159980" x="193675" y="3157538"/>
          <p14:tracePt t="159994" x="185738" y="3151188"/>
          <p14:tracePt t="160035" x="171450" y="3136900"/>
          <p14:tracePt t="160043" x="165100" y="3114675"/>
          <p14:tracePt t="160045" x="165100" y="3100388"/>
          <p14:tracePt t="160061" x="165100" y="3071813"/>
          <p14:tracePt t="160078" x="165100" y="3065463"/>
          <p14:tracePt t="160095" x="165100" y="3028950"/>
          <p14:tracePt t="160111" x="165100" y="3014663"/>
          <p14:tracePt t="160129" x="165100" y="2994025"/>
          <p14:tracePt t="160145" x="179388" y="2951163"/>
          <p14:tracePt t="160161" x="200025" y="2900363"/>
          <p14:tracePt t="160179" x="214313" y="2879725"/>
          <p14:tracePt t="160195" x="236538" y="2857500"/>
          <p14:tracePt t="160212" x="250825" y="2843213"/>
          <p14:tracePt t="160228" x="250825" y="2836863"/>
          <p14:tracePt t="160245" x="257175" y="2828925"/>
          <p14:tracePt t="160261" x="265113" y="2822575"/>
          <p14:tracePt t="160278" x="293688" y="2808288"/>
          <p14:tracePt t="160295" x="342900" y="2757488"/>
          <p14:tracePt t="160312" x="393700" y="2728913"/>
          <p14:tracePt t="160329" x="436563" y="2714625"/>
          <p14:tracePt t="160345" x="471488" y="2714625"/>
          <p14:tracePt t="160361" x="522288" y="2686050"/>
          <p14:tracePt t="160379" x="550863" y="2686050"/>
          <p14:tracePt t="160395" x="565150" y="2679700"/>
          <p14:tracePt t="160411" x="585788" y="2679700"/>
          <p14:tracePt t="160427" x="622300" y="2679700"/>
          <p14:tracePt t="160444" x="642938" y="2671763"/>
          <p14:tracePt t="160461" x="671513" y="2671763"/>
          <p14:tracePt t="160477" x="722313" y="2671763"/>
          <p14:tracePt t="160496" x="750888" y="2671763"/>
          <p14:tracePt t="160511" x="765175" y="2671763"/>
          <p14:tracePt t="160528" x="800100" y="2671763"/>
          <p14:tracePt t="160545" x="822325" y="2671763"/>
          <p14:tracePt t="160561" x="850900" y="2671763"/>
          <p14:tracePt t="160578" x="879475" y="2671763"/>
          <p14:tracePt t="160594" x="922338" y="2671763"/>
          <p14:tracePt t="160611" x="950913" y="2671763"/>
          <p14:tracePt t="160628" x="985838" y="2671763"/>
          <p14:tracePt t="160645" x="1042988" y="2671763"/>
          <p14:tracePt t="160661" x="1108075" y="2671763"/>
          <p14:tracePt t="160677" x="1185863" y="2671763"/>
          <p14:tracePt t="160694" x="1236663" y="2671763"/>
          <p14:tracePt t="160710" x="1279525" y="2671763"/>
          <p14:tracePt t="160727" x="1314450" y="2671763"/>
          <p14:tracePt t="160745" x="1322388" y="2671763"/>
          <p14:tracePt t="160761" x="1343025" y="2671763"/>
          <p14:tracePt t="160778" x="1365250" y="2671763"/>
          <p14:tracePt t="160842" x="1371600" y="2671763"/>
          <p14:tracePt t="160850" x="1379538" y="2679700"/>
          <p14:tracePt t="160860" x="1385888" y="2686050"/>
          <p14:tracePt t="160861" x="1400175" y="2686050"/>
          <p14:tracePt t="160877" x="1408113" y="2693988"/>
          <p14:tracePt t="160894" x="1414463" y="2700338"/>
          <p14:tracePt t="160910" x="1428750" y="2722563"/>
          <p14:tracePt t="160927" x="1428750" y="2757488"/>
          <p14:tracePt t="160944" x="1436688" y="2779713"/>
          <p14:tracePt t="160960" x="1436688" y="2794000"/>
          <p14:tracePt t="160977" x="1436688" y="2822575"/>
          <p14:tracePt t="160993" x="1436688" y="2843213"/>
          <p14:tracePt t="160993" x="1443038" y="2857500"/>
          <p14:tracePt t="161011" x="1443038" y="2879725"/>
          <p14:tracePt t="161027" x="1443038" y="2900363"/>
          <p14:tracePt t="161043" x="1443038" y="2922588"/>
          <p14:tracePt t="161061" x="1450975" y="2936875"/>
          <p14:tracePt t="161076" x="1450975" y="2971800"/>
          <p14:tracePt t="161094" x="1450975" y="2994025"/>
          <p14:tracePt t="161110" x="1450975" y="3008313"/>
          <p14:tracePt t="161127" x="1450975" y="3028950"/>
          <p14:tracePt t="161144" x="1450975" y="3043238"/>
          <p14:tracePt t="161160" x="1450975" y="3051175"/>
          <p14:tracePt t="161177" x="1450975" y="3071813"/>
          <p14:tracePt t="161194" x="1450975" y="3086100"/>
          <p14:tracePt t="161209" x="1436688" y="3114675"/>
          <p14:tracePt t="161226" x="1428750" y="3128963"/>
          <p14:tracePt t="161244" x="1422400" y="3157538"/>
          <p14:tracePt t="161260" x="1408113" y="3165475"/>
          <p14:tracePt t="161277" x="1400175" y="3179763"/>
          <p14:tracePt t="161294" x="1385888" y="3194050"/>
          <p14:tracePt t="161339" x="1379538" y="3200400"/>
          <p14:tracePt t="161347" x="1365250" y="3214688"/>
          <p14:tracePt t="161363" x="1357313" y="3214688"/>
          <p14:tracePt t="161370" x="1350963" y="3214688"/>
          <p14:tracePt t="161376" x="1343025" y="3214688"/>
          <p14:tracePt t="161393" x="1314450" y="3222625"/>
          <p14:tracePt t="161410" x="1285875" y="3236913"/>
          <p14:tracePt t="161427" x="1271588" y="3236913"/>
          <p14:tracePt t="161443" x="1250950" y="3243263"/>
          <p14:tracePt t="161460" x="1243013" y="3243263"/>
          <p14:tracePt t="161477" x="1236663" y="3243263"/>
          <p14:tracePt t="161494" x="1214438" y="3243263"/>
          <p14:tracePt t="161509" x="1193800" y="3243263"/>
          <p14:tracePt t="161527" x="1165225" y="3243263"/>
          <p14:tracePt t="161543" x="1136650" y="3243263"/>
          <p14:tracePt t="161560" x="1085850" y="3243263"/>
          <p14:tracePt t="161577" x="1065213" y="3243263"/>
          <p14:tracePt t="161593" x="1036638" y="3243263"/>
          <p14:tracePt t="161593" x="1028700" y="3243263"/>
          <p14:tracePt t="161611" x="993775" y="3243263"/>
          <p14:tracePt t="161626" x="950913" y="3243263"/>
          <p14:tracePt t="161643" x="928688" y="3243263"/>
          <p14:tracePt t="161659" x="914400" y="3243263"/>
          <p14:tracePt t="161677" x="893763" y="3243263"/>
          <p14:tracePt t="161693" x="865188" y="3243263"/>
          <p14:tracePt t="161710" x="836613" y="3243263"/>
          <p14:tracePt t="161726" x="814388" y="3243263"/>
          <p14:tracePt t="161742" x="808038" y="3243263"/>
          <p14:tracePt t="161779" x="800100" y="3243263"/>
          <p14:tracePt t="161787" x="793750" y="3243263"/>
          <p14:tracePt t="161793" x="771525" y="3243263"/>
          <p14:tracePt t="161809" x="736600" y="3243263"/>
          <p14:tracePt t="161809" x="728663" y="3243263"/>
          <p14:tracePt t="161827" x="722313" y="3243263"/>
          <p14:tracePt t="161842" x="700088" y="3243263"/>
          <p14:tracePt t="161858" x="693738" y="3243263"/>
          <p14:tracePt t="161876" x="685800" y="3243263"/>
          <p14:tracePt t="161892" x="665163" y="3243263"/>
          <p14:tracePt t="161909" x="650875" y="3243263"/>
          <p14:tracePt t="161925" x="636588" y="3243263"/>
          <p14:tracePt t="161942" x="614363" y="3243263"/>
          <p14:tracePt t="161959" x="608013" y="3243263"/>
          <p14:tracePt t="161977" x="600075" y="3243263"/>
          <p14:tracePt t="161992" x="579438" y="3243263"/>
          <p14:tracePt t="162009" x="542925" y="3243263"/>
          <p14:tracePt t="162025" x="522288" y="3243263"/>
          <p14:tracePt t="162042" x="500063" y="3243263"/>
          <p14:tracePt t="162155" x="493713" y="3243263"/>
          <p14:tracePt t="162163" x="485775" y="3243263"/>
          <p14:tracePt t="162171" x="471488" y="3243263"/>
          <p14:tracePt t="162191" x="465138" y="3243263"/>
          <p14:tracePt t="162195" x="457200" y="3243263"/>
          <p14:tracePt t="162209" x="442913" y="3243263"/>
          <p14:tracePt t="162267" x="428625" y="3243263"/>
          <p14:tracePt t="162282" x="422275" y="3236913"/>
          <p14:tracePt t="162323" x="414338" y="3236913"/>
          <p14:tracePt t="162331" x="407988" y="3228975"/>
          <p14:tracePt t="162362" x="393700" y="3228975"/>
          <p14:tracePt t="162378" x="385763" y="3222625"/>
          <p14:tracePt t="162410" x="379413" y="3214688"/>
          <p14:tracePt t="162418" x="379413" y="3208338"/>
          <p14:tracePt t="162427" x="371475" y="3200400"/>
          <p14:tracePt t="162442" x="357188" y="3194050"/>
          <p14:tracePt t="162450" x="350838" y="3194050"/>
          <p14:tracePt t="162450" x="342900" y="3186113"/>
          <p14:tracePt t="162499" x="314325" y="3171825"/>
          <p14:tracePt t="162507" x="300038" y="3157538"/>
          <p14:tracePt t="162515" x="293688" y="3151188"/>
          <p14:tracePt t="162529" x="265113" y="3143250"/>
          <p14:tracePt t="162542" x="250825" y="3128963"/>
          <p14:tracePt t="162559" x="242888" y="3122613"/>
          <p14:tracePt t="162610" x="228600" y="3108325"/>
          <p14:tracePt t="162642" x="222250" y="3100388"/>
          <p14:tracePt t="162650" x="222250" y="3094038"/>
          <p14:tracePt t="162659" x="214313" y="3071813"/>
          <p14:tracePt t="162690" x="214313" y="3057525"/>
          <p14:tracePt t="162699" x="214313" y="3051175"/>
          <p14:tracePt t="162706" x="214313" y="3043238"/>
          <p14:tracePt t="162713" x="214313" y="3036888"/>
          <p14:tracePt t="162724" x="214313" y="3014663"/>
          <p14:tracePt t="162741" x="214313" y="3008313"/>
          <p14:tracePt t="162757" x="214313" y="2986088"/>
          <p14:tracePt t="162774" x="222250" y="2951163"/>
          <p14:tracePt t="162791" x="271463" y="2922588"/>
          <p14:tracePt t="162808" x="314325" y="2914650"/>
          <p14:tracePt t="162825" x="350838" y="2886075"/>
          <p14:tracePt t="162840" x="385763" y="2871788"/>
          <p14:tracePt t="162858" x="414338" y="2865438"/>
          <p14:tracePt t="162858" x="457200" y="2843213"/>
          <p14:tracePt t="162875" x="485775" y="2843213"/>
          <p14:tracePt t="162891" x="508000" y="2843213"/>
          <p14:tracePt t="162909" x="542925" y="2836863"/>
          <p14:tracePt t="162923" x="593725" y="2836863"/>
          <p14:tracePt t="162941" x="685800" y="2836863"/>
          <p14:tracePt t="162957" x="842963" y="2836863"/>
          <p14:tracePt t="162976" x="1000125" y="2836863"/>
          <p14:tracePt t="162991" x="1108075" y="2836863"/>
          <p14:tracePt t="163007" x="1208088" y="2836863"/>
          <p14:tracePt t="163024" x="1336675" y="2836863"/>
          <p14:tracePt t="163040" x="1479550" y="2865438"/>
          <p14:tracePt t="163040" x="1565275" y="2871788"/>
          <p14:tracePt t="163059" x="1657350" y="2914650"/>
          <p14:tracePt t="163073" x="2028825" y="2986088"/>
          <p14:tracePt t="163091" x="2236788" y="2994025"/>
          <p14:tracePt t="163108" x="2457450" y="3008313"/>
          <p14:tracePt t="163125" x="2614613" y="3008313"/>
          <p14:tracePt t="163141" x="2779713" y="3051175"/>
          <p14:tracePt t="163157" x="2886075" y="3057525"/>
          <p14:tracePt t="163174" x="3014663" y="3071813"/>
          <p14:tracePt t="163190" x="3171825" y="3108325"/>
          <p14:tracePt t="163208" x="3400425" y="3122613"/>
          <p14:tracePt t="163223" x="3614738" y="3157538"/>
          <p14:tracePt t="163241" x="3836988" y="3171825"/>
          <p14:tracePt t="163257" x="4037013" y="3228975"/>
          <p14:tracePt t="163274" x="4179888" y="3251200"/>
          <p14:tracePt t="163290" x="4343400" y="3286125"/>
          <p14:tracePt t="163307" x="4500563" y="3286125"/>
          <p14:tracePt t="163323" x="4643438" y="3294063"/>
          <p14:tracePt t="163340" x="4822825" y="3322638"/>
          <p14:tracePt t="163357" x="4965700" y="3357563"/>
          <p14:tracePt t="163373" x="5043488" y="3379788"/>
          <p14:tracePt t="163390" x="5086350" y="3379788"/>
          <p14:tracePt t="163407" x="5108575" y="3400425"/>
          <p14:tracePt t="163424" x="5151438" y="3400425"/>
          <p14:tracePt t="163440" x="5214938" y="3400425"/>
          <p14:tracePt t="163457" x="5272088" y="3400425"/>
          <p14:tracePt t="163473" x="5337175" y="3400425"/>
          <p14:tracePt t="163490" x="5486400" y="3379788"/>
          <p14:tracePt t="163507" x="5529263" y="3371850"/>
          <p14:tracePt t="163523" x="5565775" y="3343275"/>
          <p14:tracePt t="163539" x="5614988" y="3328988"/>
          <p14:tracePt t="163557" x="5672138" y="3286125"/>
          <p14:tracePt t="163574" x="5751513" y="3251200"/>
          <p14:tracePt t="163590" x="5822950" y="3194050"/>
          <p14:tracePt t="163607" x="5865813" y="3171825"/>
          <p14:tracePt t="163622" x="5880100" y="3157538"/>
          <p14:tracePt t="163639" x="5908675" y="3136900"/>
          <p14:tracePt t="163656" x="5929313" y="3108325"/>
          <p14:tracePt t="163672" x="5951538" y="3079750"/>
          <p14:tracePt t="163672" x="5965825" y="3051175"/>
          <p14:tracePt t="163691" x="5986463" y="3022600"/>
          <p14:tracePt t="163707" x="6000750" y="3008313"/>
          <p14:tracePt t="163723" x="6000750" y="3000375"/>
          <p14:tracePt t="163771" x="6000750" y="2994025"/>
          <p14:tracePt t="163782" x="6000750" y="2986088"/>
          <p14:tracePt t="163791" x="6000750" y="2971800"/>
          <p14:tracePt t="163806" x="5994400" y="2951163"/>
          <p14:tracePt t="163807" x="5972175" y="2943225"/>
          <p14:tracePt t="163823" x="5929313" y="2922588"/>
          <p14:tracePt t="163839" x="5900738" y="2908300"/>
          <p14:tracePt t="163857" x="5857875" y="2900363"/>
          <p14:tracePt t="163874" x="5800725" y="2871788"/>
          <p14:tracePt t="163889" x="5751513" y="2865438"/>
          <p14:tracePt t="163889" x="5700713" y="2865438"/>
          <p14:tracePt t="163907" x="5594350" y="2851150"/>
          <p14:tracePt t="163923" x="5500688" y="2851150"/>
          <p14:tracePt t="163940" x="5400675" y="2851150"/>
          <p14:tracePt t="163955" x="5294313" y="2851150"/>
          <p14:tracePt t="163972" x="5200650" y="2851150"/>
          <p14:tracePt t="163989" x="5151438" y="2851150"/>
          <p14:tracePt t="164006" x="5080000" y="2851150"/>
          <p14:tracePt t="164023" x="4994275" y="2851150"/>
          <p14:tracePt t="164039" x="4886325" y="2851150"/>
          <p14:tracePt t="164057" x="4743450" y="2851150"/>
          <p14:tracePt t="164073" x="4622800" y="2851150"/>
          <p14:tracePt t="164089" x="4514850" y="2851150"/>
          <p14:tracePt t="164106" x="4422775" y="2865438"/>
          <p14:tracePt t="164122" x="4365625" y="2865438"/>
          <p14:tracePt t="164140" x="4300538" y="2865438"/>
          <p14:tracePt t="164156" x="4200525" y="2865438"/>
          <p14:tracePt t="164172" x="4094163" y="2865438"/>
          <p14:tracePt t="164189" x="3951288" y="2865438"/>
          <p14:tracePt t="164205" x="3829050" y="2865438"/>
          <p14:tracePt t="164222" x="3686175" y="2865438"/>
          <p14:tracePt t="164238" x="3551238" y="2865438"/>
          <p14:tracePt t="164256" x="3443288" y="2865438"/>
          <p14:tracePt t="164273" x="3365500" y="2865438"/>
          <p14:tracePt t="164288" x="3257550" y="2865438"/>
          <p14:tracePt t="164305" x="3171825" y="2865438"/>
          <p14:tracePt t="164305" x="3128963" y="2865438"/>
          <p14:tracePt t="164324" x="3028950" y="2865438"/>
          <p14:tracePt t="164339" x="2922588" y="2865438"/>
          <p14:tracePt t="164355" x="2800350" y="2865438"/>
          <p14:tracePt t="164371" x="2636838" y="2900363"/>
          <p14:tracePt t="164389" x="2522538" y="2936875"/>
          <p14:tracePt t="164406" x="2436813" y="2957513"/>
          <p14:tracePt t="164422" x="2343150" y="2986088"/>
          <p14:tracePt t="164438" x="2236788" y="3000375"/>
          <p14:tracePt t="164456" x="2122488" y="3022600"/>
          <p14:tracePt t="164472" x="1993900" y="3043238"/>
          <p14:tracePt t="164488" x="1836738" y="3071813"/>
          <p14:tracePt t="164505" x="1685925" y="3108325"/>
          <p14:tracePt t="164522" x="1457325" y="3157538"/>
          <p14:tracePt t="164539" x="1343025" y="3179763"/>
          <p14:tracePt t="164555" x="1228725" y="3222625"/>
          <p14:tracePt t="164573" x="1150938" y="3236913"/>
          <p14:tracePt t="164589" x="1108075" y="3236913"/>
          <p14:tracePt t="164605" x="1065213" y="3236913"/>
          <p14:tracePt t="164622" x="1008063" y="3243263"/>
          <p14:tracePt t="164638" x="950913" y="3265488"/>
          <p14:tracePt t="164655" x="893763" y="3265488"/>
          <p14:tracePt t="164671" x="828675" y="3265488"/>
          <p14:tracePt t="164688" x="808038" y="3265488"/>
          <p14:tracePt t="164704" x="779463" y="3265488"/>
          <p14:tracePt t="164722" x="771525" y="3265488"/>
          <p14:tracePt t="164978" x="0" y="0"/>
        </p14:tracePtLst>
        <p14:tracePtLst>
          <p14:tracePt t="208778" x="2379663" y="3965575"/>
          <p14:tracePt t="208931" x="2393950" y="3965575"/>
          <p14:tracePt t="208938" x="2408238" y="3951288"/>
          <p14:tracePt t="208946" x="2486025" y="3943350"/>
          <p14:tracePt t="208974" x="2543175" y="3922713"/>
          <p14:tracePt t="208976" x="2586038" y="3914775"/>
          <p14:tracePt t="208991" x="2600325" y="3914775"/>
          <p14:tracePt t="209008" x="2643188" y="3914775"/>
          <p14:tracePt t="209024" x="2671763" y="3908425"/>
          <p14:tracePt t="209041" x="2714625" y="3908425"/>
          <p14:tracePt t="209059" x="2765425" y="3908425"/>
          <p14:tracePt t="209075" x="2808288" y="3908425"/>
          <p14:tracePt t="209090" x="2828925" y="3908425"/>
          <p14:tracePt t="209108" x="2843213" y="3908425"/>
          <p14:tracePt t="209124" x="2886075" y="3929063"/>
          <p14:tracePt t="209141" x="2900363" y="3943350"/>
          <p14:tracePt t="209156" x="2936875" y="3957638"/>
          <p14:tracePt t="209173" x="2951163" y="3965575"/>
          <p14:tracePt t="209190" x="2986088" y="3971925"/>
          <p14:tracePt t="209206" x="3014663" y="3971925"/>
          <p14:tracePt t="209223" x="3051175" y="3971925"/>
          <p14:tracePt t="209240" x="3057525" y="3971925"/>
          <p14:tracePt t="209431" x="3065463" y="3994150"/>
          <p14:tracePt t="209458" x="3065463" y="4008438"/>
          <p14:tracePt t="209466" x="3065463" y="4029075"/>
          <p14:tracePt t="209475" x="3065463" y="4037013"/>
          <p14:tracePt t="209475" x="3065463" y="4043363"/>
          <p14:tracePt t="209491" x="3051175" y="4057650"/>
          <p14:tracePt t="209506" x="3028950" y="4065588"/>
          <p14:tracePt t="209526" x="3000375" y="4086225"/>
          <p14:tracePt t="209540" x="2986088" y="4086225"/>
          <p14:tracePt t="209555" x="2965450" y="4094163"/>
          <p14:tracePt t="209573" x="2922588" y="4100513"/>
          <p14:tracePt t="209589" x="2865438" y="4122738"/>
          <p14:tracePt t="209606" x="2822575" y="4129088"/>
          <p14:tracePt t="209623" x="2743200" y="4129088"/>
          <p14:tracePt t="209640" x="2679700" y="4137025"/>
          <p14:tracePt t="209656" x="2571750" y="4137025"/>
          <p14:tracePt t="209672" x="2414588" y="4137025"/>
          <p14:tracePt t="209689" x="2208213" y="4137025"/>
          <p14:tracePt t="209706" x="2114550" y="4137025"/>
          <p14:tracePt t="209722" x="2051050" y="4137025"/>
          <p14:tracePt t="209739" x="1985963" y="4137025"/>
          <p14:tracePt t="209756" x="1908175" y="4137025"/>
          <p14:tracePt t="209773" x="1843088" y="4137025"/>
          <p14:tracePt t="209789" x="1765300" y="4137025"/>
          <p14:tracePt t="209805" x="1671638" y="4137025"/>
          <p14:tracePt t="209823" x="1585913" y="4137025"/>
          <p14:tracePt t="209838" x="1479550" y="4137025"/>
          <p14:tracePt t="209856" x="1385888" y="4137025"/>
          <p14:tracePt t="209872" x="1300163" y="4137025"/>
          <p14:tracePt t="209888" x="1208088" y="4137025"/>
          <p14:tracePt t="209907" x="1150938" y="4137025"/>
          <p14:tracePt t="209922" x="1093788" y="4137025"/>
          <p14:tracePt t="209939" x="1028700" y="4137025"/>
          <p14:tracePt t="209955" x="971550" y="4137025"/>
          <p14:tracePt t="209973" x="928688" y="4137025"/>
          <p14:tracePt t="209989" x="885825" y="4137025"/>
          <p14:tracePt t="210006" x="850900" y="4143375"/>
          <p14:tracePt t="210022" x="836613" y="4143375"/>
          <p14:tracePt t="210038" x="808038" y="4143375"/>
          <p14:tracePt t="210056" x="785813" y="4165600"/>
          <p14:tracePt t="210072" x="750888" y="4171950"/>
          <p14:tracePt t="210072" x="742950" y="4179888"/>
          <p14:tracePt t="210106" x="728663" y="4179888"/>
          <p14:tracePt t="210106" x="722313" y="4179888"/>
          <p14:tracePt t="210122" x="700088" y="4186238"/>
          <p14:tracePt t="210139" x="685800" y="4186238"/>
          <p14:tracePt t="210156" x="671513" y="4200525"/>
          <p14:tracePt t="210489" x="650875" y="4208463"/>
          <p14:tracePt t="210497" x="642938" y="4208463"/>
          <p14:tracePt t="210505" x="628650" y="4208463"/>
          <p14:tracePt t="210521" x="622300" y="4208463"/>
          <p14:tracePt t="210527" x="614363" y="4208463"/>
          <p14:tracePt t="210556" x="608013" y="4214813"/>
          <p14:tracePt t="210745" x="614363" y="4214813"/>
          <p14:tracePt t="210753" x="628650" y="4214813"/>
          <p14:tracePt t="210809" x="636588" y="4208463"/>
          <p14:tracePt t="211401" x="628650" y="4214813"/>
          <p14:tracePt t="211441" x="614363" y="4214813"/>
          <p14:tracePt t="211449" x="608013" y="4214813"/>
          <p14:tracePt t="211457" x="600075" y="4214813"/>
          <p14:tracePt t="211474" x="593725" y="4214813"/>
          <p14:tracePt t="211489" x="579438" y="4214813"/>
          <p14:tracePt t="211490" x="571500" y="4214813"/>
          <p14:tracePt t="211529" x="565150" y="4208463"/>
          <p14:tracePt t="211538" x="557213" y="4208463"/>
          <p14:tracePt t="211545" x="536575" y="4208463"/>
          <p14:tracePt t="211553" x="522288" y="4208463"/>
          <p14:tracePt t="211601" x="514350" y="4208463"/>
          <p14:tracePt t="211609" x="500063" y="4208463"/>
          <p14:tracePt t="211625" x="493713" y="4208463"/>
          <p14:tracePt t="211642" x="485775" y="4208463"/>
          <p14:tracePt t="211668" x="479425" y="4208463"/>
          <p14:tracePt t="211706" x="465138" y="4208463"/>
          <p14:tracePt t="211711" x="457200" y="4208463"/>
          <p14:tracePt t="211730" x="450850" y="4200525"/>
          <p14:tracePt t="212274" x="442913" y="4194175"/>
          <p14:tracePt t="212522" x="450850" y="4186238"/>
          <p14:tracePt t="212651" x="457200" y="4179888"/>
          <p14:tracePt t="212698" x="465138" y="4171950"/>
          <p14:tracePt t="212954" x="479425" y="4171950"/>
          <p14:tracePt t="213154" x="485775" y="4165600"/>
          <p14:tracePt t="213290" x="493713" y="4165600"/>
          <p14:tracePt t="213290" x="500063" y="4157663"/>
          <p14:tracePt t="213315" x="514350" y="4157663"/>
          <p14:tracePt t="213330" x="522288" y="4157663"/>
          <p14:tracePt t="213340" x="528638" y="4157663"/>
          <p14:tracePt t="213343" x="557213" y="4157663"/>
          <p14:tracePt t="213352" x="600075" y="4157663"/>
          <p14:tracePt t="213367" x="622300" y="4157663"/>
          <p14:tracePt t="213386" x="657225" y="4157663"/>
          <p14:tracePt t="213401" x="679450" y="4171950"/>
          <p14:tracePt t="213419" x="693738" y="4171950"/>
          <p14:tracePt t="213434" x="700088" y="4171950"/>
          <p14:tracePt t="213452" x="728663" y="4171950"/>
          <p14:tracePt t="213468" x="736600" y="4171950"/>
          <p14:tracePt t="213485" x="765175" y="4171950"/>
          <p14:tracePt t="213502" x="771525" y="4171950"/>
          <p14:tracePt t="213518" x="793750" y="4171950"/>
          <p14:tracePt t="213535" x="800100" y="4171950"/>
          <p14:tracePt t="213551" x="836613" y="4171950"/>
          <p14:tracePt t="213568" x="879475" y="4171950"/>
          <p14:tracePt t="213584" x="942975" y="4171950"/>
          <p14:tracePt t="213601" x="1014413" y="4171950"/>
          <p14:tracePt t="213619" x="1057275" y="4157663"/>
          <p14:tracePt t="213635" x="1071563" y="4151313"/>
          <p14:tracePt t="213652" x="1079500" y="4151313"/>
          <p14:tracePt t="213668" x="1114425" y="4137025"/>
          <p14:tracePt t="213685" x="1122363" y="4137025"/>
          <p14:tracePt t="213701" x="1136650" y="4137025"/>
          <p14:tracePt t="213717" x="1143000" y="4129088"/>
          <p14:tracePt t="213735" x="1150938" y="4129088"/>
          <p14:tracePt t="213771" x="1157288" y="4129088"/>
          <p14:tracePt t="213778" x="1185863" y="4129088"/>
          <p14:tracePt t="214058" x="1171575" y="4137025"/>
          <p14:tracePt t="214074" x="1157288" y="4137025"/>
          <p14:tracePt t="214090" x="1143000" y="4143375"/>
          <p14:tracePt t="214098" x="1128713" y="4143375"/>
          <p14:tracePt t="214106" x="1108075" y="4151313"/>
          <p14:tracePt t="214116" x="1093788" y="4151313"/>
          <p14:tracePt t="214133" x="1071563" y="4151313"/>
          <p14:tracePt t="214151" x="1036638" y="4151313"/>
          <p14:tracePt t="214168" x="1022350" y="4151313"/>
          <p14:tracePt t="214184" x="993775" y="4151313"/>
          <p14:tracePt t="214200" x="957263" y="4151313"/>
          <p14:tracePt t="214217" x="922338" y="4151313"/>
          <p14:tracePt t="214235" x="900113" y="4151313"/>
          <p14:tracePt t="214251" x="857250" y="4151313"/>
          <p14:tracePt t="214267" x="822325" y="4151313"/>
          <p14:tracePt t="214284" x="793750" y="4151313"/>
          <p14:tracePt t="214300" x="771525" y="4151313"/>
          <p14:tracePt t="214317" x="736600" y="4151313"/>
          <p14:tracePt t="214333" x="665163" y="4151313"/>
          <p14:tracePt t="214350" x="614363" y="4151313"/>
          <p14:tracePt t="214366" x="557213" y="4151313"/>
          <p14:tracePt t="214384" x="514350" y="4151313"/>
          <p14:tracePt t="214399" x="471488" y="4151313"/>
          <p14:tracePt t="214416" x="450850" y="4151313"/>
          <p14:tracePt t="214433" x="442913" y="4151313"/>
          <p14:tracePt t="214449" x="407988" y="4151313"/>
          <p14:tracePt t="214467" x="385763" y="4151313"/>
          <p14:tracePt t="214483" x="350838" y="4151313"/>
          <p14:tracePt t="214500" x="328613" y="4151313"/>
          <p14:tracePt t="214516" x="322263" y="4151313"/>
          <p14:tracePt t="214570" x="314325" y="4151313"/>
          <p14:tracePt t="214722" x="307975" y="4143375"/>
          <p14:tracePt t="214730" x="307975" y="4137025"/>
          <p14:tracePt t="214738" x="307975" y="4122738"/>
          <p14:tracePt t="214753" x="307975" y="4094163"/>
          <p14:tracePt t="214766" x="307975" y="4065588"/>
          <p14:tracePt t="214782" x="307975" y="4051300"/>
          <p14:tracePt t="214799" x="307975" y="4043363"/>
          <p14:tracePt t="214816" x="307975" y="4029075"/>
          <p14:tracePt t="214833" x="307975" y="4014788"/>
          <p14:tracePt t="214849" x="307975" y="3986213"/>
          <p14:tracePt t="214866" x="307975" y="3971925"/>
          <p14:tracePt t="214914" x="307975" y="3965575"/>
          <p14:tracePt t="214954" x="307975" y="3957638"/>
          <p14:tracePt t="215026" x="314325" y="3951288"/>
          <p14:tracePt t="215042" x="314325" y="3943350"/>
          <p14:tracePt t="215074" x="322263" y="3937000"/>
          <p14:tracePt t="215082" x="328613" y="3929063"/>
          <p14:tracePt t="215154" x="357188" y="3922713"/>
          <p14:tracePt t="215210" x="365125" y="3922713"/>
          <p14:tracePt t="215219" x="379413" y="3914775"/>
          <p14:tracePt t="215228" x="393700" y="3908425"/>
          <p14:tracePt t="215235" x="400050" y="3908425"/>
          <p14:tracePt t="215248" x="442913" y="3908425"/>
          <p14:tracePt t="215265" x="493713" y="3908425"/>
          <p14:tracePt t="215283" x="514350" y="3908425"/>
          <p14:tracePt t="215298" x="522288" y="3900488"/>
          <p14:tracePt t="215338" x="528638" y="3900488"/>
          <p14:tracePt t="215338" x="557213" y="3900488"/>
          <p14:tracePt t="215354" x="565150" y="3900488"/>
          <p14:tracePt t="215364" x="585788" y="3900488"/>
          <p14:tracePt t="215365" x="600075" y="3900488"/>
          <p14:tracePt t="215382" x="636588" y="3900488"/>
          <p14:tracePt t="215398" x="665163" y="3900488"/>
          <p14:tracePt t="215415" x="671513" y="3894138"/>
          <p14:tracePt t="215432" x="685800" y="3894138"/>
          <p14:tracePt t="215448" x="722313" y="3894138"/>
          <p14:tracePt t="215448" x="728663" y="3886200"/>
          <p14:tracePt t="215466" x="742950" y="3886200"/>
          <p14:tracePt t="215482" x="793750" y="3886200"/>
          <p14:tracePt t="215499" x="836613" y="3886200"/>
          <p14:tracePt t="215515" x="893763" y="3886200"/>
          <p14:tracePt t="215532" x="971550" y="3886200"/>
          <p14:tracePt t="215548" x="1036638" y="3886200"/>
          <p14:tracePt t="215564" x="1093788" y="3886200"/>
          <p14:tracePt t="215582" x="1122363" y="3886200"/>
          <p14:tracePt t="215598" x="1136650" y="3886200"/>
          <p14:tracePt t="215615" x="1150938" y="3886200"/>
          <p14:tracePt t="215631" x="1157288" y="3886200"/>
          <p14:tracePt t="215648" x="1171575" y="3886200"/>
          <p14:tracePt t="215665" x="1200150" y="3886200"/>
          <p14:tracePt t="215665" x="1208088" y="3886200"/>
          <p14:tracePt t="215682" x="1265238" y="3894138"/>
          <p14:tracePt t="215698" x="1285875" y="3922713"/>
          <p14:tracePt t="215714" x="1314450" y="3943350"/>
          <p14:tracePt t="215730" x="1328738" y="3951288"/>
          <p14:tracePt t="215747" x="1336675" y="3957638"/>
          <p14:tracePt t="215763" x="1336675" y="3971925"/>
          <p14:tracePt t="215780" x="1343025" y="4022725"/>
          <p14:tracePt t="215797" x="1357313" y="4043363"/>
          <p14:tracePt t="215813" x="1357313" y="4079875"/>
          <p14:tracePt t="215831" x="1357313" y="4100513"/>
          <p14:tracePt t="215846" x="1357313" y="4122738"/>
          <p14:tracePt t="215864" x="1350963" y="4157663"/>
          <p14:tracePt t="215880" x="1322388" y="4186238"/>
          <p14:tracePt t="215896" x="1308100" y="4200525"/>
          <p14:tracePt t="215945" x="1293813" y="4200525"/>
          <p14:tracePt t="215953" x="1285875" y="4208463"/>
          <p14:tracePt t="215962" x="1279525" y="4208463"/>
          <p14:tracePt t="215964" x="1271588" y="4208463"/>
          <p14:tracePt t="215980" x="1250950" y="4214813"/>
          <p14:tracePt t="216017" x="1243013" y="4214813"/>
          <p14:tracePt t="216025" x="1236663" y="4214813"/>
          <p14:tracePt t="216033" x="1208088" y="4214813"/>
          <p14:tracePt t="216033" x="1200150" y="4214813"/>
          <p14:tracePt t="216050" x="1179513" y="4214813"/>
          <p14:tracePt t="216063" x="1136650" y="4214813"/>
          <p14:tracePt t="216080" x="1122363" y="4214813"/>
          <p14:tracePt t="216080" x="1093788" y="4214813"/>
          <p14:tracePt t="216097" x="1079500" y="4214813"/>
          <p14:tracePt t="216113" x="1050925" y="4200525"/>
          <p14:tracePt t="216131" x="1042988" y="4194175"/>
          <p14:tracePt t="216170" x="1036638" y="4194175"/>
          <p14:tracePt t="216177" x="1000125" y="4194175"/>
          <p14:tracePt t="216183" x="971550" y="4186238"/>
          <p14:tracePt t="216198" x="957263" y="4186238"/>
          <p14:tracePt t="216213" x="950913" y="4186238"/>
          <p14:tracePt t="216229" x="936625" y="4186238"/>
          <p14:tracePt t="216246" x="914400" y="4179888"/>
          <p14:tracePt t="216313" x="908050" y="4165600"/>
          <p14:tracePt t="216321" x="908050" y="4143375"/>
          <p14:tracePt t="216329" x="893763" y="4129088"/>
          <p14:tracePt t="216337" x="885825" y="4100513"/>
          <p14:tracePt t="216347" x="885825" y="4079875"/>
          <p14:tracePt t="216362" x="885825" y="4037013"/>
          <p14:tracePt t="216379" x="885825" y="4022725"/>
          <p14:tracePt t="216396" x="885825" y="3979863"/>
          <p14:tracePt t="216413" x="885825" y="3951288"/>
          <p14:tracePt t="216429" x="893763" y="3937000"/>
          <p14:tracePt t="216446" x="922338" y="3900488"/>
          <p14:tracePt t="216464" x="936625" y="3894138"/>
          <p14:tracePt t="216479" x="950913" y="3886200"/>
          <p14:tracePt t="216497" x="957263" y="3886200"/>
          <p14:tracePt t="216513" x="993775" y="3886200"/>
          <p14:tracePt t="216530" x="1008063" y="3871913"/>
          <p14:tracePt t="216546" x="1028700" y="3865563"/>
          <p14:tracePt t="216562" x="1100138" y="3857625"/>
          <p14:tracePt t="216579" x="1193800" y="3851275"/>
          <p14:tracePt t="216596" x="1279525" y="3836988"/>
          <p14:tracePt t="216612" x="1379538" y="3814763"/>
          <p14:tracePt t="216628" x="1436688" y="3808413"/>
          <p14:tracePt t="216646" x="1479550" y="3808413"/>
          <p14:tracePt t="216662" x="1500188" y="3808413"/>
          <p14:tracePt t="216679" x="1522413" y="3808413"/>
          <p14:tracePt t="216695" x="1536700" y="3808413"/>
          <p14:tracePt t="216712" x="1571625" y="3829050"/>
          <p14:tracePt t="216730" x="1579563" y="3857625"/>
          <p14:tracePt t="216745" x="1585913" y="3886200"/>
          <p14:tracePt t="216762" x="1585913" y="3900488"/>
          <p14:tracePt t="216779" x="1585913" y="3937000"/>
          <p14:tracePt t="216796" x="1585913" y="3957638"/>
          <p14:tracePt t="216812" x="1585913" y="3971925"/>
          <p14:tracePt t="216829" x="1585913" y="3994150"/>
          <p14:tracePt t="216846" x="1585913" y="4008438"/>
          <p14:tracePt t="216861" x="1585913" y="4043363"/>
          <p14:tracePt t="216879" x="1579563" y="4057650"/>
          <p14:tracePt t="216896" x="1557338" y="4079875"/>
          <p14:tracePt t="216912" x="1528763" y="4094163"/>
          <p14:tracePt t="216929" x="1479550" y="4108450"/>
          <p14:tracePt t="216945" x="1450975" y="4114800"/>
          <p14:tracePt t="216962" x="1436688" y="4122738"/>
          <p14:tracePt t="216980" x="1393825" y="4129088"/>
          <p14:tracePt t="216994" x="1357313" y="4143375"/>
          <p14:tracePt t="217012" x="1322388" y="4151313"/>
          <p14:tracePt t="217028" x="1279525" y="4151313"/>
          <p14:tracePt t="217044" x="1236663" y="4157663"/>
          <p14:tracePt t="217062" x="1222375" y="4165600"/>
          <p14:tracePt t="217078" x="1193800" y="4165600"/>
          <p14:tracePt t="217096" x="1136650" y="4165600"/>
          <p14:tracePt t="217112" x="1108075" y="4165600"/>
          <p14:tracePt t="217129" x="1065213" y="4165600"/>
          <p14:tracePt t="217144" x="1028700" y="4165600"/>
          <p14:tracePt t="217161" x="1014413" y="4165600"/>
          <p14:tracePt t="217179" x="993775" y="4165600"/>
          <p14:tracePt t="217195" x="979488" y="4157663"/>
          <p14:tracePt t="217212" x="950913" y="4157663"/>
          <p14:tracePt t="217228" x="922338" y="4157663"/>
          <p14:tracePt t="217246" x="908050" y="4151313"/>
          <p14:tracePt t="217262" x="885825" y="4151313"/>
          <p14:tracePt t="217279" x="871538" y="4137025"/>
          <p14:tracePt t="217321" x="865188" y="4129088"/>
          <p14:tracePt t="217353" x="850900" y="4129088"/>
          <p14:tracePt t="217361" x="822325" y="4129088"/>
          <p14:tracePt t="217370" x="779463" y="4108450"/>
          <p14:tracePt t="217377" x="742950" y="4079875"/>
          <p14:tracePt t="217395" x="728663" y="4071938"/>
          <p14:tracePt t="217412" x="693738" y="4043363"/>
          <p14:tracePt t="217570" x="700088" y="4043363"/>
          <p14:tracePt t="217571" x="728663" y="4037013"/>
          <p14:tracePt t="217579" x="793750" y="4037013"/>
          <p14:tracePt t="217594" x="850900" y="4037013"/>
          <p14:tracePt t="217611" x="871538" y="4037013"/>
          <p14:tracePt t="217627" x="879475" y="4037013"/>
          <p14:tracePt t="217644" x="900113" y="4037013"/>
          <p14:tracePt t="217681" x="908050" y="4037013"/>
          <p14:tracePt t="217682" x="914400" y="4037013"/>
          <p14:tracePt t="217695" x="928688" y="4043363"/>
          <p14:tracePt t="217710" x="950913" y="4043363"/>
          <p14:tracePt t="217729" x="957263" y="4043363"/>
          <p14:tracePt t="217745" x="965200" y="4051300"/>
          <p14:tracePt t="217801" x="971550" y="4051300"/>
          <p14:tracePt t="217809" x="979488" y="4051300"/>
          <p14:tracePt t="218353" x="985838" y="4051300"/>
          <p14:tracePt t="218362" x="993775" y="4057650"/>
          <p14:tracePt t="218441" x="1000125" y="4057650"/>
          <p14:tracePt t="218474" x="1014413" y="4057650"/>
          <p14:tracePt t="218481" x="1022350" y="4057650"/>
          <p14:tracePt t="218489" x="1036638" y="4071938"/>
          <p14:tracePt t="218545" x="1050925" y="4071938"/>
          <p14:tracePt t="218564" x="1057275" y="4071938"/>
          <p14:tracePt t="218601" x="1071563" y="4071938"/>
          <p14:tracePt t="218601" x="1079500" y="4071938"/>
          <p14:tracePt t="218610" x="1093788" y="4071938"/>
          <p14:tracePt t="218633" x="1100138" y="4071938"/>
          <p14:tracePt t="218648" x="1108075" y="4079875"/>
          <p14:tracePt t="218665" x="1114425" y="4079875"/>
          <p14:tracePt t="218681" x="1128713" y="4079875"/>
          <p14:tracePt t="218697" x="1136650" y="4079875"/>
          <p14:tracePt t="218705" x="1143000" y="4079875"/>
          <p14:tracePt t="218720" x="1150938" y="4079875"/>
          <p14:tracePt t="218725" x="1165225" y="4079875"/>
          <p14:tracePt t="218742" x="1171575" y="4079875"/>
          <p14:tracePt t="218760" x="1179513" y="4079875"/>
          <p14:tracePt t="218809" x="1185863" y="4079875"/>
          <p14:tracePt t="218857" x="1200150" y="4079875"/>
          <p14:tracePt t="218889" x="1208088" y="4079875"/>
          <p14:tracePt t="218921" x="1222375" y="4079875"/>
          <p14:tracePt t="218929" x="1228725" y="4079875"/>
          <p14:tracePt t="218943" x="1243013" y="4079875"/>
          <p14:tracePt t="218962" x="1250950" y="4079875"/>
          <p14:tracePt t="218977" x="1257300" y="4079875"/>
          <p14:tracePt t="218980" x="1265238" y="4079875"/>
          <p14:tracePt t="218992" x="1279525" y="4079875"/>
          <p14:tracePt t="219009" x="1293813" y="4079875"/>
          <p14:tracePt t="219026" x="1314450" y="4079875"/>
          <p14:tracePt t="219042" x="1328738" y="4079875"/>
          <p14:tracePt t="219060" x="1357313" y="4079875"/>
          <p14:tracePt t="219075" x="1371600" y="4079875"/>
          <p14:tracePt t="219092" x="1393825" y="4079875"/>
          <p14:tracePt t="219108" x="1408113" y="4079875"/>
          <p14:tracePt t="219125" x="1436688" y="4079875"/>
          <p14:tracePt t="219142" x="1450975" y="4079875"/>
          <p14:tracePt t="219158" x="1479550" y="4079875"/>
          <p14:tracePt t="219176" x="1493838" y="4079875"/>
          <p14:tracePt t="219191" x="1508125" y="4079875"/>
          <p14:tracePt t="219191" x="1514475" y="4079875"/>
          <p14:tracePt t="219209" x="1522413" y="4079875"/>
          <p14:tracePt t="219225" x="1543050" y="4079875"/>
          <p14:tracePt t="219242" x="1550988" y="4079875"/>
          <p14:tracePt t="219259" x="1557338" y="4079875"/>
          <p14:tracePt t="219276" x="1579563" y="4079875"/>
          <p14:tracePt t="219292" x="1585913" y="4079875"/>
          <p14:tracePt t="219309" x="1593850" y="4079875"/>
          <p14:tracePt t="219326" x="1622425" y="4079875"/>
          <p14:tracePt t="219342" x="1628775" y="4079875"/>
          <p14:tracePt t="219359" x="1636713" y="4079875"/>
          <p14:tracePt t="219375" x="1643063" y="4086225"/>
          <p14:tracePt t="219392" x="1665288" y="4094163"/>
          <p14:tracePt t="219408" x="1679575" y="4114800"/>
          <p14:tracePt t="219425" x="1700213" y="4122738"/>
          <p14:tracePt t="219442" x="1714500" y="4129088"/>
          <p14:tracePt t="219458" x="1736725" y="4137025"/>
          <p14:tracePt t="219475" x="1779588" y="4137025"/>
          <p14:tracePt t="219492" x="1822450" y="4157663"/>
          <p14:tracePt t="219509" x="1885950" y="4165600"/>
          <p14:tracePt t="219528" x="1936750" y="4165600"/>
          <p14:tracePt t="219542" x="1957388" y="4165600"/>
          <p14:tracePt t="219558" x="1965325" y="4171950"/>
          <p14:tracePt t="219601" x="1971675" y="4171950"/>
          <p14:tracePt t="219609" x="1993900" y="4171950"/>
          <p14:tracePt t="219633" x="2000250" y="4171950"/>
          <p14:tracePt t="219665" x="2008188" y="4179888"/>
          <p14:tracePt t="219777" x="2014538" y="4186238"/>
          <p14:tracePt t="219832" x="2014538" y="4200525"/>
          <p14:tracePt t="219841" x="2000250" y="4200525"/>
          <p14:tracePt t="219849" x="1965325" y="4214813"/>
          <p14:tracePt t="219865" x="1951038" y="4214813"/>
          <p14:tracePt t="219874" x="1936750" y="4214813"/>
          <p14:tracePt t="219891" x="1928813" y="4214813"/>
          <p14:tracePt t="219908" x="1914525" y="4214813"/>
          <p14:tracePt t="219925" x="1908175" y="4214813"/>
          <p14:tracePt t="219940" x="1879600" y="4214813"/>
          <p14:tracePt t="219957" x="1851025" y="4214813"/>
          <p14:tracePt t="219975" x="1800225" y="4214813"/>
          <p14:tracePt t="219991" x="1785938" y="4214813"/>
          <p14:tracePt t="220007" x="1757363" y="4214813"/>
          <p14:tracePt t="220024" x="1708150" y="4214813"/>
          <p14:tracePt t="220041" x="1679575" y="4214813"/>
          <p14:tracePt t="220058" x="1628775" y="4214813"/>
          <p14:tracePt t="220073" x="1593850" y="4214813"/>
          <p14:tracePt t="220090" x="1557338" y="4214813"/>
          <p14:tracePt t="220107" x="1500188" y="4214813"/>
          <p14:tracePt t="220124" x="1436688" y="4214813"/>
          <p14:tracePt t="220141" x="1357313" y="4200525"/>
          <p14:tracePt t="220157" x="1222375" y="4200525"/>
          <p14:tracePt t="220175" x="1122363" y="4200525"/>
          <p14:tracePt t="220190" x="985838" y="4200525"/>
          <p14:tracePt t="220208" x="865188" y="4200525"/>
          <p14:tracePt t="220223" x="700088" y="4200525"/>
          <p14:tracePt t="220241" x="614363" y="4200525"/>
          <p14:tracePt t="220258" x="536575" y="4200525"/>
          <p14:tracePt t="220273" x="465138" y="4200525"/>
          <p14:tracePt t="220290" x="422275" y="4200525"/>
          <p14:tracePt t="220306" x="379413" y="4200525"/>
          <p14:tracePt t="220324" x="357188" y="4200525"/>
          <p14:tracePt t="220341" x="342900" y="4200525"/>
          <p14:tracePt t="220377" x="336550" y="4200525"/>
          <p14:tracePt t="220386" x="314325" y="4200525"/>
          <p14:tracePt t="220577" x="328613" y="4186238"/>
          <p14:tracePt t="220585" x="365125" y="4186238"/>
          <p14:tracePt t="220594" x="422275" y="4186238"/>
          <p14:tracePt t="220609" x="465138" y="4186238"/>
          <p14:tracePt t="220623" x="500063" y="4194175"/>
          <p14:tracePt t="220640" x="522288" y="4200525"/>
          <p14:tracePt t="220640" x="550863" y="4200525"/>
          <p14:tracePt t="220658" x="608013" y="4214813"/>
          <p14:tracePt t="220674" x="650875" y="4214813"/>
          <p14:tracePt t="220690" x="700088" y="4237038"/>
          <p14:tracePt t="220706" x="750888" y="4257675"/>
          <p14:tracePt t="220723" x="800100" y="4294188"/>
          <p14:tracePt t="220740" x="836613" y="4322763"/>
          <p14:tracePt t="220756" x="885825" y="4357688"/>
          <p14:tracePt t="220772" x="900113" y="4379913"/>
          <p14:tracePt t="220790" x="908050" y="4379913"/>
          <p14:tracePt t="220833" x="922338" y="4379913"/>
          <p14:tracePt t="220841" x="965200" y="4379913"/>
          <p14:tracePt t="220841" x="979488" y="4379913"/>
          <p14:tracePt t="220856" x="1042988" y="4379913"/>
          <p14:tracePt t="220856" x="1071563" y="4379913"/>
          <p14:tracePt t="220873" x="1143000" y="4386263"/>
          <p14:tracePt t="220889" x="1193800" y="4386263"/>
          <p14:tracePt t="220906" x="1228725" y="4386263"/>
          <p14:tracePt t="220923" x="1271588" y="4386263"/>
          <p14:tracePt t="220939" x="1314450" y="4386263"/>
          <p14:tracePt t="220956" x="1379538" y="4394200"/>
          <p14:tracePt t="220973" x="1436688" y="4394200"/>
          <p14:tracePt t="220990" x="1485900" y="4422775"/>
          <p14:tracePt t="221006" x="1508125" y="4422775"/>
          <p14:tracePt t="221023" x="1522413" y="4422775"/>
          <p14:tracePt t="221039" x="1550988" y="4422775"/>
          <p14:tracePt t="221039" x="1579563" y="4422775"/>
          <p14:tracePt t="221058" x="1608138" y="4422775"/>
          <p14:tracePt t="221073" x="1685925" y="4422775"/>
          <p14:tracePt t="221089" x="1728788" y="4422775"/>
          <p14:tracePt t="221107" x="1757363" y="4422775"/>
          <p14:tracePt t="221123" x="1779588" y="4422775"/>
          <p14:tracePt t="221140" x="1808163" y="4422775"/>
          <p14:tracePt t="221155" x="1857375" y="4422775"/>
          <p14:tracePt t="221173" x="1928813" y="4422775"/>
          <p14:tracePt t="221189" x="1971675" y="4422775"/>
          <p14:tracePt t="221206" x="2014538" y="4422775"/>
          <p14:tracePt t="221222" x="2036763" y="4429125"/>
          <p14:tracePt t="221239" x="2071688" y="4429125"/>
          <p14:tracePt t="221256" x="2114550" y="4429125"/>
          <p14:tracePt t="221272" x="2208213" y="4451350"/>
          <p14:tracePt t="221289" x="2251075" y="4451350"/>
          <p14:tracePt t="221306" x="2293938" y="4471988"/>
          <p14:tracePt t="221323" x="2322513" y="4471988"/>
          <p14:tracePt t="221338" x="2365375" y="4479925"/>
          <p14:tracePt t="221356" x="2443163" y="4486275"/>
          <p14:tracePt t="221372" x="2528888" y="4500563"/>
          <p14:tracePt t="221389" x="2579688" y="4500563"/>
          <p14:tracePt t="221405" x="2657475" y="4522788"/>
          <p14:tracePt t="221422" x="2736850" y="4529138"/>
          <p14:tracePt t="221440" x="2814638" y="4537075"/>
          <p14:tracePt t="221455" x="2871788" y="4551363"/>
          <p14:tracePt t="221455" x="2914650" y="4551363"/>
          <p14:tracePt t="221473" x="2928938" y="4551363"/>
          <p14:tracePt t="221489" x="3008313" y="4551363"/>
          <p14:tracePt t="221506" x="3043238" y="4551363"/>
          <p14:tracePt t="221522" x="3100388" y="4551363"/>
          <p14:tracePt t="221539" x="3151188" y="4551363"/>
          <p14:tracePt t="221556" x="3222625" y="4551363"/>
          <p14:tracePt t="221572" x="3271838" y="4551363"/>
          <p14:tracePt t="221588" x="3308350" y="4551363"/>
          <p14:tracePt t="221605" x="3314700" y="4551363"/>
          <p14:tracePt t="221640" x="3322638" y="4551363"/>
          <p14:tracePt t="221657" x="3328988" y="4551363"/>
          <p14:tracePt t="221673" x="3343275" y="4551363"/>
          <p14:tracePt t="221690" x="3357563" y="4551363"/>
          <p14:tracePt t="221705" x="3365500" y="4551363"/>
          <p14:tracePt t="221706" x="3394075" y="4551363"/>
          <p14:tracePt t="221721" x="3422650" y="4551363"/>
          <p14:tracePt t="221739" x="3443288" y="4551363"/>
          <p14:tracePt t="221755" x="3494088" y="4551363"/>
          <p14:tracePt t="221772" x="3522663" y="4551363"/>
          <p14:tracePt t="221788" x="3557588" y="4551363"/>
          <p14:tracePt t="221806" x="3565525" y="4551363"/>
          <p14:tracePt t="221822" x="3586163" y="4551363"/>
          <p14:tracePt t="221838" x="3608388" y="4551363"/>
          <p14:tracePt t="221855" x="3643313" y="4551363"/>
          <p14:tracePt t="221873" x="3679825" y="4551363"/>
          <p14:tracePt t="221888" x="3708400" y="4551363"/>
          <p14:tracePt t="221905" x="3714750" y="4551363"/>
          <p14:tracePt t="221921" x="3729038" y="4551363"/>
          <p14:tracePt t="221938" x="3743325" y="4551363"/>
          <p14:tracePt t="221954" x="3757613" y="4551363"/>
          <p14:tracePt t="222073" x="3743325" y="4551363"/>
          <p14:tracePt t="222081" x="3708400" y="4551363"/>
          <p14:tracePt t="222089" x="3657600" y="4551363"/>
          <p14:tracePt t="222096" x="3614738" y="4551363"/>
          <p14:tracePt t="222104" x="3457575" y="4551363"/>
          <p14:tracePt t="222122" x="3336925" y="4551363"/>
          <p14:tracePt t="222139" x="3214688" y="4551363"/>
          <p14:tracePt t="222154" x="3057525" y="4551363"/>
          <p14:tracePt t="222172" x="2936875" y="4551363"/>
          <p14:tracePt t="222187" x="2814638" y="4551363"/>
          <p14:tracePt t="222204" x="2651125" y="4522788"/>
          <p14:tracePt t="222221" x="2522538" y="4500563"/>
          <p14:tracePt t="222237" x="2414588" y="4486275"/>
          <p14:tracePt t="222255" x="2308225" y="4465638"/>
          <p14:tracePt t="222271" x="2214563" y="4457700"/>
          <p14:tracePt t="222288" x="2122488" y="4443413"/>
          <p14:tracePt t="222303" x="1971675" y="4437063"/>
          <p14:tracePt t="222321" x="1851025" y="4437063"/>
          <p14:tracePt t="222337" x="1708150" y="4437063"/>
          <p14:tracePt t="222354" x="1608138" y="4437063"/>
          <p14:tracePt t="222370" x="1514475" y="4437063"/>
          <p14:tracePt t="222387" x="1443038" y="4414838"/>
          <p14:tracePt t="222403" x="1350963" y="4400550"/>
          <p14:tracePt t="222421" x="1300163" y="4400550"/>
          <p14:tracePt t="222438" x="1228725" y="4394200"/>
          <p14:tracePt t="222454" x="1150938" y="4394200"/>
          <p14:tracePt t="222471" x="1065213" y="4394200"/>
          <p14:tracePt t="222487" x="1000125" y="4394200"/>
          <p14:tracePt t="222504" x="922338" y="4394200"/>
          <p14:tracePt t="222520" x="879475" y="4394200"/>
          <p14:tracePt t="222537" x="857250" y="4394200"/>
          <p14:tracePt t="222554" x="842963" y="4394200"/>
          <p14:tracePt t="222570" x="785813" y="4394200"/>
          <p14:tracePt t="222587" x="742950" y="4386263"/>
          <p14:tracePt t="222604" x="700088" y="4386263"/>
          <p14:tracePt t="222621" x="665163" y="4365625"/>
          <p14:tracePt t="222637" x="642938" y="4365625"/>
          <p14:tracePt t="222654" x="622300" y="4357688"/>
          <p14:tracePt t="222670" x="579438" y="4351338"/>
          <p14:tracePt t="222687" x="522288" y="4329113"/>
          <p14:tracePt t="222704" x="465138" y="4300538"/>
          <p14:tracePt t="222721" x="422275" y="4279900"/>
          <p14:tracePt t="222738" x="393700" y="4265613"/>
          <p14:tracePt t="222753" x="350838" y="4237038"/>
          <p14:tracePt t="222770" x="307975" y="4208463"/>
          <p14:tracePt t="222786" x="279400" y="4179888"/>
          <p14:tracePt t="222804" x="265113" y="4165600"/>
          <p14:tracePt t="222820" x="265113" y="4143375"/>
          <p14:tracePt t="222837" x="257175" y="4122738"/>
          <p14:tracePt t="222854" x="242888" y="4086225"/>
          <p14:tracePt t="222870" x="242888" y="4071938"/>
          <p14:tracePt t="222887" x="236538" y="4057650"/>
          <p14:tracePt t="222929" x="236538" y="4037013"/>
          <p14:tracePt t="222937" x="236538" y="4029075"/>
          <p14:tracePt t="222946" x="236538" y="4008438"/>
          <p14:tracePt t="222954" x="279400" y="3979863"/>
          <p14:tracePt t="222971" x="336550" y="3965575"/>
          <p14:tracePt t="222987" x="428625" y="3929063"/>
          <p14:tracePt t="223003" x="550863" y="3908425"/>
          <p14:tracePt t="223020" x="722313" y="3908425"/>
          <p14:tracePt t="223036" x="850900" y="3908425"/>
          <p14:tracePt t="223053" x="971550" y="3908425"/>
          <p14:tracePt t="223070" x="1108075" y="3908425"/>
          <p14:tracePt t="223086" x="1271588" y="3937000"/>
          <p14:tracePt t="223104" x="1465263" y="3965575"/>
          <p14:tracePt t="223120" x="1608138" y="3971925"/>
          <p14:tracePt t="223120" x="1679575" y="4000500"/>
          <p14:tracePt t="223138" x="1757363" y="4008438"/>
          <p14:tracePt t="223153" x="1957388" y="4071938"/>
          <p14:tracePt t="223171" x="2100263" y="4094163"/>
          <p14:tracePt t="223187" x="2286000" y="4143375"/>
          <p14:tracePt t="223203" x="2428875" y="4157663"/>
          <p14:tracePt t="223220" x="2579688" y="4157663"/>
          <p14:tracePt t="223236" x="2736850" y="4157663"/>
          <p14:tracePt t="223254" x="2843213" y="4157663"/>
          <p14:tracePt t="223269" x="2986088" y="4157663"/>
          <p14:tracePt t="223286" x="3143250" y="4157663"/>
          <p14:tracePt t="223303" x="3379788" y="4157663"/>
          <p14:tracePt t="223319" x="3643313" y="4122738"/>
          <p14:tracePt t="223335" x="3900488" y="4094163"/>
          <p14:tracePt t="223353" x="4314825" y="4037013"/>
          <p14:tracePt t="223371" x="4608513" y="4008438"/>
          <p14:tracePt t="223386" x="4872038" y="3957638"/>
          <p14:tracePt t="223402" x="5094288" y="3957638"/>
          <p14:tracePt t="223420" x="5365750" y="3957638"/>
          <p14:tracePt t="223437" x="5643563" y="3957638"/>
          <p14:tracePt t="223452" x="5929313" y="3957638"/>
          <p14:tracePt t="223470" x="6223000" y="3957638"/>
          <p14:tracePt t="223486" x="6457950" y="3943350"/>
          <p14:tracePt t="223503" x="6565900" y="3943350"/>
          <p14:tracePt t="223519" x="6615113" y="3943350"/>
          <p14:tracePt t="223536" x="6629400" y="3929063"/>
          <p14:tracePt t="223552" x="6651625" y="3929063"/>
          <p14:tracePt t="223569" x="6829425" y="3894138"/>
          <p14:tracePt t="223586" x="7043738" y="3851275"/>
          <p14:tracePt t="223603" x="7158038" y="3829050"/>
          <p14:tracePt t="223620" x="7194550" y="3829050"/>
          <p14:tracePt t="223665" x="7200900" y="3829050"/>
          <p14:tracePt t="223786" x="7208838" y="3829050"/>
          <p14:tracePt t="223794" x="7208838" y="3851275"/>
          <p14:tracePt t="223800" x="7208838" y="3865563"/>
          <p14:tracePt t="223802" x="7186613" y="3908425"/>
          <p14:tracePt t="223819" x="7072313" y="3957638"/>
          <p14:tracePt t="223836" x="6994525" y="3979863"/>
          <p14:tracePt t="223852" x="6908800" y="4008438"/>
          <p14:tracePt t="223869" x="6823075" y="4051300"/>
          <p14:tracePt t="223886" x="6715125" y="4071938"/>
          <p14:tracePt t="223901" x="6557963" y="4086225"/>
          <p14:tracePt t="223920" x="6300788" y="4114800"/>
          <p14:tracePt t="223935" x="6043613" y="4114800"/>
          <p14:tracePt t="223952" x="5686425" y="4129088"/>
          <p14:tracePt t="223969" x="5172075" y="4129088"/>
          <p14:tracePt t="223986" x="4894263" y="4129088"/>
          <p14:tracePt t="224002" x="4708525" y="4129088"/>
          <p14:tracePt t="224018" x="4551363" y="4129088"/>
          <p14:tracePt t="224035" x="4394200" y="4129088"/>
          <p14:tracePt t="224051" x="4222750" y="4129088"/>
          <p14:tracePt t="224069" x="4014788" y="4129088"/>
          <p14:tracePt t="224084" x="3829050" y="4129088"/>
          <p14:tracePt t="224103" x="3671888" y="4129088"/>
          <p14:tracePt t="224119" x="3529013" y="4129088"/>
          <p14:tracePt t="224136" x="3443288" y="4129088"/>
          <p14:tracePt t="224152" x="3351213" y="4129088"/>
          <p14:tracePt t="224168" x="3208338" y="4137025"/>
          <p14:tracePt t="224185" x="3100388" y="4137025"/>
          <p14:tracePt t="224202" x="2971800" y="4151313"/>
          <p14:tracePt t="224218" x="2851150" y="4151313"/>
          <p14:tracePt t="224235" x="2722563" y="4186238"/>
          <p14:tracePt t="224252" x="2565400" y="4186238"/>
          <p14:tracePt t="224267" x="2422525" y="4194175"/>
          <p14:tracePt t="224285" x="2243138" y="4237038"/>
          <p14:tracePt t="224301" x="2136775" y="4243388"/>
          <p14:tracePt t="224318" x="2028825" y="4257675"/>
          <p14:tracePt t="224334" x="1928813" y="4265613"/>
          <p14:tracePt t="224352" x="1857375" y="4286250"/>
          <p14:tracePt t="224352" x="1828800" y="4286250"/>
          <p14:tracePt t="224369" x="1814513" y="4286250"/>
          <p14:tracePt t="224385" x="1728788" y="4300538"/>
          <p14:tracePt t="224402" x="1679575" y="4300538"/>
          <p14:tracePt t="224418" x="1622425" y="4308475"/>
          <p14:tracePt t="224435" x="1565275" y="4314825"/>
          <p14:tracePt t="224451" x="1522413" y="4314825"/>
          <p14:tracePt t="224469" x="1465263" y="4337050"/>
          <p14:tracePt t="224484" x="1408113" y="4337050"/>
          <p14:tracePt t="224501" x="1336675" y="4337050"/>
          <p14:tracePt t="224518" x="1285875" y="4337050"/>
          <p14:tracePt t="224534" x="1265238" y="4337050"/>
          <p14:tracePt t="224551" x="1236663" y="4337050"/>
          <p14:tracePt t="224567" x="1200150" y="4337050"/>
          <p14:tracePt t="224585" x="1157288" y="4337050"/>
          <p14:tracePt t="224601" x="1143000" y="4337050"/>
          <p14:tracePt t="224618" x="1128713" y="4337050"/>
          <p14:tracePt t="224665" x="1122363" y="4337050"/>
          <p14:tracePt t="224801" x="1128713" y="4337050"/>
          <p14:tracePt t="224809" x="1150938" y="4337050"/>
          <p14:tracePt t="224817" x="1179513" y="4322763"/>
          <p14:tracePt t="224825" x="1222375" y="4314825"/>
          <p14:tracePt t="224834" x="1285875" y="4314825"/>
          <p14:tracePt t="224851" x="1350963" y="4294188"/>
          <p14:tracePt t="224867" x="1408113" y="4286250"/>
          <p14:tracePt t="224885" x="1443038" y="4286250"/>
          <p14:tracePt t="224900" x="1471613" y="4286250"/>
          <p14:tracePt t="224917" x="1485900" y="4286250"/>
          <p14:tracePt t="224933" x="1514475" y="4286250"/>
          <p14:tracePt t="224951" x="1543050" y="4286250"/>
          <p14:tracePt t="224968" x="1557338" y="4286250"/>
          <p14:tracePt t="224984" x="1593850" y="4286250"/>
          <p14:tracePt t="225001" x="1651000" y="4286250"/>
          <p14:tracePt t="225017" x="1708150" y="4279900"/>
          <p14:tracePt t="225033" x="1743075" y="4265613"/>
          <p14:tracePt t="225050" x="1765300" y="4265613"/>
          <p14:tracePt t="225067" x="1808163" y="4265613"/>
          <p14:tracePt t="225083" x="1865313" y="4251325"/>
          <p14:tracePt t="225100" x="1908175" y="4243388"/>
          <p14:tracePt t="225116" x="1943100" y="4243388"/>
          <p14:tracePt t="225133" x="1957388" y="4229100"/>
          <p14:tracePt t="225178" x="1971675" y="4229100"/>
          <p14:tracePt t="225187" x="1993900" y="4229100"/>
          <p14:tracePt t="225193" x="2014538" y="4229100"/>
          <p14:tracePt t="225202" x="2057400" y="4208463"/>
          <p14:tracePt t="225202" x="2065338" y="4200525"/>
          <p14:tracePt t="225217" x="2079625" y="4186238"/>
          <p14:tracePt t="225234" x="2079625" y="4157663"/>
          <p14:tracePt t="225251" x="2085975" y="4114800"/>
          <p14:tracePt t="225267" x="2085975" y="4071938"/>
          <p14:tracePt t="225283" x="2085975" y="4037013"/>
          <p14:tracePt t="225300" x="2085975" y="4008438"/>
          <p14:tracePt t="225316" x="2085975" y="4000500"/>
          <p14:tracePt t="225333" x="2085975" y="3994150"/>
          <p14:tracePt t="225370" x="2085975" y="3965575"/>
          <p14:tracePt t="225383" x="2085975" y="3957638"/>
          <p14:tracePt t="225386" x="2085975" y="3951288"/>
          <p14:tracePt t="225400" x="2065338" y="3937000"/>
          <p14:tracePt t="225416" x="2028825" y="3922713"/>
          <p14:tracePt t="225434" x="2022475" y="3922713"/>
          <p14:tracePt t="225449" x="1985963" y="3914775"/>
          <p14:tracePt t="225466" x="1957388" y="3914775"/>
          <p14:tracePt t="225483" x="1922463" y="3914775"/>
          <p14:tracePt t="225499" x="1871663" y="3908425"/>
          <p14:tracePt t="225516" x="1828800" y="3871913"/>
          <p14:tracePt t="225532" x="1808163" y="3871913"/>
          <p14:tracePt t="225550" x="1765300" y="3871913"/>
          <p14:tracePt t="225566" x="1722438" y="3865563"/>
          <p14:tracePt t="225583" x="1671638" y="3857625"/>
          <p14:tracePt t="225599" x="1608138" y="3857625"/>
          <p14:tracePt t="225616" x="1585913" y="3851275"/>
          <p14:tracePt t="225633" x="1528763" y="3851275"/>
          <p14:tracePt t="225650" x="1500188" y="3829050"/>
          <p14:tracePt t="225689" x="1471613" y="3829050"/>
          <p14:tracePt t="225691" x="1465263" y="3829050"/>
          <p14:tracePt t="225700" x="1457325" y="3829050"/>
          <p14:tracePt t="225715" x="1443038" y="3829050"/>
          <p14:tracePt t="225732" x="1428750" y="3829050"/>
          <p14:tracePt t="225749" x="1393825" y="3829050"/>
          <p14:tracePt t="225766" x="1385888" y="3829050"/>
          <p14:tracePt t="225782" x="1365250" y="3829050"/>
          <p14:tracePt t="225799" x="1350963" y="3829050"/>
          <p14:tracePt t="225816" x="1314450" y="3836988"/>
          <p14:tracePt t="225832" x="1300163" y="3851275"/>
          <p14:tracePt t="225848" x="1285875" y="3865563"/>
          <p14:tracePt t="225866" x="1285875" y="3879850"/>
          <p14:tracePt t="225883" x="1285875" y="3900488"/>
          <p14:tracePt t="225899" x="1285875" y="3937000"/>
          <p14:tracePt t="225916" x="1285875" y="3957638"/>
          <p14:tracePt t="225932" x="1285875" y="3979863"/>
          <p14:tracePt t="225949" x="1300163" y="4022725"/>
          <p14:tracePt t="225966" x="1314450" y="4043363"/>
          <p14:tracePt t="225982" x="1350963" y="4071938"/>
          <p14:tracePt t="225999" x="1371600" y="4094163"/>
          <p14:tracePt t="226015" x="1385888" y="4100513"/>
          <p14:tracePt t="226015" x="1393825" y="4108450"/>
          <p14:tracePt t="226034" x="1400175" y="4114800"/>
          <p14:tracePt t="226049" x="1436688" y="4122738"/>
          <p14:tracePt t="226066" x="1465263" y="4122738"/>
          <p14:tracePt t="226081" x="1500188" y="4129088"/>
          <p14:tracePt t="226099" x="1543050" y="4129088"/>
          <p14:tracePt t="226115" x="1585913" y="4129088"/>
          <p14:tracePt t="226132" x="1608138" y="4129088"/>
          <p14:tracePt t="226149" x="1643063" y="4129088"/>
          <p14:tracePt t="226165" x="1671638" y="4129088"/>
          <p14:tracePt t="226182" x="1708150" y="4108450"/>
          <p14:tracePt t="226199" x="1728788" y="4108450"/>
          <p14:tracePt t="226216" x="1771650" y="4108450"/>
          <p14:tracePt t="226232" x="1808163" y="4100513"/>
          <p14:tracePt t="226232" x="1836738" y="4094163"/>
          <p14:tracePt t="226250" x="1843088" y="4094163"/>
          <p14:tracePt t="226265" x="1857375" y="4086225"/>
          <p14:tracePt t="226282" x="1871663" y="4086225"/>
          <p14:tracePt t="226317" x="1879600" y="4086225"/>
          <p14:tracePt t="226338" x="1885950" y="4086225"/>
          <p14:tracePt t="226353" x="1900238" y="4079875"/>
          <p14:tracePt t="226377" x="1922463" y="4057650"/>
          <p14:tracePt t="226409" x="1928813" y="4051300"/>
          <p14:tracePt t="226417" x="1928813" y="4037013"/>
          <p14:tracePt t="230105" x="1936750" y="4037013"/>
          <p14:tracePt t="230153" x="1943100" y="4029075"/>
          <p14:tracePt t="231537" x="1951038" y="4029075"/>
          <p14:tracePt t="231673" x="1957388" y="4029075"/>
          <p14:tracePt t="233337" x="1951038" y="4037013"/>
          <p14:tracePt t="233353" x="1951038" y="4051300"/>
          <p14:tracePt t="233365" x="1951038" y="4057650"/>
          <p14:tracePt t="233402" x="1951038" y="4065588"/>
          <p14:tracePt t="233408" x="1951038" y="4071938"/>
          <p14:tracePt t="233417" x="1951038" y="4094163"/>
          <p14:tracePt t="233438" x="1951038" y="4108450"/>
          <p14:tracePt t="233439" x="1951038" y="4143375"/>
          <p14:tracePt t="233454" x="1951038" y="4157663"/>
          <p14:tracePt t="233471" x="1951038" y="4186238"/>
          <p14:tracePt t="233471" x="1957388" y="4194175"/>
          <p14:tracePt t="233489" x="1971675" y="4222750"/>
          <p14:tracePt t="233506" x="2000250" y="4237038"/>
          <p14:tracePt t="233521" x="2014538" y="4251325"/>
          <p14:tracePt t="233538" x="2043113" y="4286250"/>
          <p14:tracePt t="233555" x="2079625" y="4322763"/>
          <p14:tracePt t="233572" x="2114550" y="4357688"/>
          <p14:tracePt t="233588" x="2171700" y="4379913"/>
          <p14:tracePt t="233605" x="2214563" y="4400550"/>
          <p14:tracePt t="233621" x="2236788" y="4400550"/>
          <p14:tracePt t="233637" x="2243138" y="4408488"/>
          <p14:tracePt t="233654" x="2265363" y="4408488"/>
          <p14:tracePt t="233672" x="2293938" y="4422775"/>
          <p14:tracePt t="233687" x="2343150" y="4429125"/>
          <p14:tracePt t="233706" x="2371725" y="4451350"/>
          <p14:tracePt t="233721" x="2400300" y="4457700"/>
          <p14:tracePt t="233738" x="2436813" y="4465638"/>
          <p14:tracePt t="233755" x="2471738" y="4465638"/>
          <p14:tracePt t="233770" x="2500313" y="4465638"/>
          <p14:tracePt t="233788" x="2528888" y="4465638"/>
          <p14:tracePt t="233803" x="2565400" y="4479925"/>
          <p14:tracePt t="233821" x="2614613" y="4494213"/>
          <p14:tracePt t="233838" x="2636838" y="4494213"/>
          <p14:tracePt t="233855" x="2651125" y="4494213"/>
          <p14:tracePt t="233871" x="2679700" y="4494213"/>
          <p14:tracePt t="233888" x="2686050" y="4494213"/>
          <p14:tracePt t="233904" x="2714625" y="4494213"/>
          <p14:tracePt t="233922" x="2728913" y="4494213"/>
          <p14:tracePt t="233938" x="2751138" y="4494213"/>
          <p14:tracePt t="233954" x="2794000" y="4494213"/>
          <p14:tracePt t="233972" x="2814638" y="4494213"/>
          <p14:tracePt t="233987" x="2836863" y="4494213"/>
          <p14:tracePt t="234004" x="2843213" y="4494213"/>
          <p14:tracePt t="234020" x="2857500" y="4486275"/>
          <p14:tracePt t="234037" x="2871788" y="4486275"/>
          <p14:tracePt t="234054" x="2879725" y="4486275"/>
          <p14:tracePt t="234071" x="2886075" y="4486275"/>
          <p14:tracePt t="234087" x="2900363" y="4486275"/>
          <p14:tracePt t="234103" x="2951163" y="4471988"/>
          <p14:tracePt t="234138" x="2965450" y="4471988"/>
          <p14:tracePt t="234138" x="2986088" y="4471988"/>
          <p14:tracePt t="234154" x="2994025" y="4465638"/>
          <p14:tracePt t="234170" x="3014663" y="4457700"/>
          <p14:tracePt t="234187" x="3036888" y="4443413"/>
          <p14:tracePt t="234203" x="3057525" y="4429125"/>
          <p14:tracePt t="234221" x="3086100" y="4400550"/>
          <p14:tracePt t="234237" x="3100388" y="4394200"/>
          <p14:tracePt t="234254" x="3122613" y="4379913"/>
          <p14:tracePt t="234270" x="3136900" y="4357688"/>
          <p14:tracePt t="234287" x="3157538" y="4343400"/>
          <p14:tracePt t="234304" x="3165475" y="4329113"/>
          <p14:tracePt t="234320" x="3171825" y="4294188"/>
          <p14:tracePt t="234338" x="3186113" y="4271963"/>
          <p14:tracePt t="234353" x="3186113" y="4243388"/>
          <p14:tracePt t="234370" x="3186113" y="4200525"/>
          <p14:tracePt t="234386" x="3186113" y="4165600"/>
          <p14:tracePt t="234403" x="3186113" y="4143375"/>
          <p14:tracePt t="234419" x="3179763" y="4122738"/>
          <p14:tracePt t="234437" x="3179763" y="4094163"/>
          <p14:tracePt t="234453" x="3171825" y="4086225"/>
          <p14:tracePt t="234470" x="3151188" y="4071938"/>
          <p14:tracePt t="234487" x="3136900" y="4057650"/>
          <p14:tracePt t="234503" x="3114675" y="4043363"/>
          <p14:tracePt t="234521" x="3086100" y="4000500"/>
          <p14:tracePt t="234537" x="3065463" y="3979863"/>
          <p14:tracePt t="234553" x="3051175" y="3965575"/>
          <p14:tracePt t="234569" x="3043238" y="3951288"/>
          <p14:tracePt t="234586" x="3028950" y="3943350"/>
          <p14:tracePt t="234603" x="3022600" y="3937000"/>
          <p14:tracePt t="234620" x="3008313" y="3929063"/>
          <p14:tracePt t="234637" x="2994025" y="3929063"/>
          <p14:tracePt t="234653" x="2971800" y="3922713"/>
          <p14:tracePt t="234670" x="2957513" y="3908425"/>
          <p14:tracePt t="234686" x="2936875" y="3894138"/>
          <p14:tracePt t="234703" x="2914650" y="3886200"/>
          <p14:tracePt t="234719" x="2908300" y="3879850"/>
          <p14:tracePt t="234761" x="2894013" y="3879850"/>
          <p14:tracePt t="234769" x="2886075" y="3879850"/>
          <p14:tracePt t="234773" x="2871788" y="3879850"/>
          <p14:tracePt t="234786" x="2836863" y="3879850"/>
          <p14:tracePt t="234803" x="2814638" y="3871913"/>
          <p14:tracePt t="234820" x="2794000" y="3851275"/>
          <p14:tracePt t="234836" x="2765425" y="3851275"/>
          <p14:tracePt t="234853" x="2751138" y="3851275"/>
          <p14:tracePt t="234869" x="2728913" y="3851275"/>
          <p14:tracePt t="234886" x="2686050" y="3851275"/>
          <p14:tracePt t="234903" x="2651125" y="3851275"/>
          <p14:tracePt t="234920" x="2593975" y="3851275"/>
          <p14:tracePt t="234936" x="2551113" y="3851275"/>
          <p14:tracePt t="234952" x="2514600" y="3851275"/>
          <p14:tracePt t="234971" x="2500313" y="3851275"/>
          <p14:tracePt t="234986" x="2479675" y="3851275"/>
          <p14:tracePt t="235003" x="2443163" y="3851275"/>
          <p14:tracePt t="235019" x="2428875" y="3851275"/>
          <p14:tracePt t="235036" x="2393950" y="3851275"/>
          <p14:tracePt t="235052" x="2365375" y="3851275"/>
          <p14:tracePt t="235070" x="2351088" y="3865563"/>
          <p14:tracePt t="235113" x="2328863" y="3871913"/>
          <p14:tracePt t="235121" x="2322513" y="3871913"/>
          <p14:tracePt t="235137" x="2314575" y="3871913"/>
          <p14:tracePt t="235137" x="2308225" y="3879850"/>
          <p14:tracePt t="235153" x="2300288" y="3886200"/>
          <p14:tracePt t="235169" x="2293938" y="3894138"/>
          <p14:tracePt t="235170" x="2271713" y="3929063"/>
          <p14:tracePt t="235186" x="2257425" y="3957638"/>
          <p14:tracePt t="235203" x="2251075" y="3971925"/>
          <p14:tracePt t="235219" x="2251075" y="3994150"/>
          <p14:tracePt t="235235" x="2251075" y="4008438"/>
          <p14:tracePt t="235252" x="2251075" y="4037013"/>
          <p14:tracePt t="235269" x="2251075" y="4057650"/>
          <p14:tracePt t="235286" x="2251075" y="4094163"/>
          <p14:tracePt t="235302" x="2251075" y="4122738"/>
          <p14:tracePt t="235318" x="2251075" y="4137025"/>
          <p14:tracePt t="235336" x="2251075" y="4157663"/>
          <p14:tracePt t="235352" x="2265363" y="4179888"/>
          <p14:tracePt t="235352" x="2271713" y="4186238"/>
          <p14:tracePt t="235370" x="2286000" y="4208463"/>
          <p14:tracePt t="235385" x="2293938" y="4214813"/>
          <p14:tracePt t="235402" x="2314575" y="4229100"/>
          <p14:tracePt t="235419" x="2328863" y="4243388"/>
          <p14:tracePt t="235435" x="2357438" y="4257675"/>
          <p14:tracePt t="235451" x="2365375" y="4265613"/>
          <p14:tracePt t="235469" x="2379663" y="4286250"/>
          <p14:tracePt t="235486" x="2393950" y="4294188"/>
          <p14:tracePt t="235501" x="2400300" y="4294188"/>
          <p14:tracePt t="235518" x="2428875" y="4300538"/>
          <p14:tracePt t="235535" x="2436813" y="4300538"/>
          <p14:tracePt t="235569" x="2451100" y="4314825"/>
          <p14:tracePt t="235569" x="2465388" y="4314825"/>
          <p14:tracePt t="235586" x="2479675" y="4329113"/>
          <p14:tracePt t="235602" x="2500313" y="4329113"/>
          <p14:tracePt t="235619" x="2514600" y="4329113"/>
          <p14:tracePt t="235665" x="2528888" y="4337050"/>
          <p14:tracePt t="235673" x="2536825" y="4337050"/>
          <p14:tracePt t="235689" x="2543175" y="4337050"/>
          <p14:tracePt t="235697" x="2551113" y="4337050"/>
          <p14:tracePt t="235730" x="2557463" y="4337050"/>
          <p14:tracePt t="235737" x="2571750" y="4343400"/>
          <p14:tracePt t="235761" x="2579688" y="4343400"/>
          <p14:tracePt t="235777" x="2586038" y="4343400"/>
          <p14:tracePt t="235809" x="2593975" y="4343400"/>
          <p14:tracePt t="235826" x="2608263" y="4343400"/>
          <p14:tracePt t="235857" x="2614613" y="4343400"/>
          <p14:tracePt t="235889" x="2622550" y="4343400"/>
          <p14:tracePt t="235937" x="2628900" y="4343400"/>
          <p14:tracePt t="236265" x="2643188" y="4343400"/>
          <p14:tracePt t="236327" x="2651125" y="4343400"/>
          <p14:tracePt t="236425" x="2657475" y="4343400"/>
          <p14:tracePt t="238153" x="2665413" y="4343400"/>
          <p14:tracePt t="238161" x="2686050" y="4343400"/>
          <p14:tracePt t="238201" x="2693988" y="4343400"/>
          <p14:tracePt t="238241" x="2700338" y="4343400"/>
          <p14:tracePt t="238250" x="2728913" y="4343400"/>
          <p14:tracePt t="238250" x="2736850" y="4343400"/>
          <p14:tracePt t="238266" x="2743200" y="4343400"/>
          <p14:tracePt t="238266" x="2779713" y="4343400"/>
          <p14:tracePt t="238282" x="2800350" y="4343400"/>
          <p14:tracePt t="238299" x="2808288" y="4343400"/>
          <p14:tracePt t="238314" x="2843213" y="4343400"/>
          <p14:tracePt t="238332" x="2865438" y="4343400"/>
          <p14:tracePt t="238347" x="2908300" y="4343400"/>
          <p14:tracePt t="238365" x="2971800" y="4343400"/>
          <p14:tracePt t="238382" x="3014663" y="4343400"/>
          <p14:tracePt t="238397" x="3051175" y="4343400"/>
          <p14:tracePt t="238415" x="3065463" y="4343400"/>
          <p14:tracePt t="238431" x="3079750" y="4322763"/>
          <p14:tracePt t="238448" x="3100388" y="4322763"/>
          <p14:tracePt t="238465" x="3136900" y="4314825"/>
          <p14:tracePt t="238482" x="3186113" y="4314825"/>
          <p14:tracePt t="238498" x="3222625" y="4314825"/>
          <p14:tracePt t="238514" x="3271838" y="4314825"/>
          <p14:tracePt t="238530" x="3336925" y="4314825"/>
          <p14:tracePt t="238547" x="3414713" y="4314825"/>
          <p14:tracePt t="238565" x="3451225" y="4314825"/>
          <p14:tracePt t="238581" x="3471863" y="4314825"/>
          <p14:tracePt t="238598" x="3486150" y="4314825"/>
          <p14:tracePt t="238614" x="3500438" y="4308475"/>
          <p14:tracePt t="238631" x="3529013" y="4308475"/>
          <p14:tracePt t="238647" x="3543300" y="4308475"/>
          <p14:tracePt t="238664" x="3579813" y="4308475"/>
          <p14:tracePt t="238682" x="3614738" y="4308475"/>
          <p14:tracePt t="238697" x="3629025" y="4300538"/>
          <p14:tracePt t="238713" x="3665538" y="4294188"/>
          <p14:tracePt t="238730" x="3671888" y="4286250"/>
          <p14:tracePt t="238748" x="3694113" y="4279900"/>
          <p14:tracePt t="238764" x="3708400" y="4271963"/>
          <p14:tracePt t="238985" x="3700463" y="4271963"/>
          <p14:tracePt t="238993" x="3686175" y="4271963"/>
          <p14:tracePt t="238999" x="3665538" y="4271963"/>
          <p14:tracePt t="239014" x="3636963" y="4271963"/>
          <p14:tracePt t="239031" x="3608388" y="4279900"/>
          <p14:tracePt t="239047" x="3571875" y="4286250"/>
          <p14:tracePt t="239063" x="3551238" y="4286250"/>
          <p14:tracePt t="239081" x="3536950" y="4286250"/>
          <p14:tracePt t="239096" x="3514725" y="4286250"/>
          <p14:tracePt t="239114" x="3500438" y="4286250"/>
          <p14:tracePt t="239129" x="3486150" y="4286250"/>
          <p14:tracePt t="239147" x="3471863" y="4286250"/>
          <p14:tracePt t="239163" x="3457575" y="4286250"/>
          <p14:tracePt t="239179" x="3443288" y="4279900"/>
          <p14:tracePt t="239197" x="3436938" y="4279900"/>
          <p14:tracePt t="239233" x="3429000" y="4271963"/>
          <p14:tracePt t="239265" x="3422650" y="4271963"/>
          <p14:tracePt t="239273" x="3414713" y="4265613"/>
          <p14:tracePt t="239289" x="3400425" y="4251325"/>
          <p14:tracePt t="239296" x="3386138" y="4237038"/>
          <p14:tracePt t="239313" x="3386138" y="4222750"/>
          <p14:tracePt t="239329" x="3379788" y="4208463"/>
          <p14:tracePt t="239346" x="3379788" y="4194175"/>
          <p14:tracePt t="239363" x="3371850" y="4171950"/>
          <p14:tracePt t="239380" x="3371850" y="4157663"/>
          <p14:tracePt t="239396" x="3371850" y="4137025"/>
          <p14:tracePt t="239413" x="3371850" y="4100513"/>
          <p14:tracePt t="239429" x="3371850" y="4079875"/>
          <p14:tracePt t="239447" x="3371850" y="4043363"/>
          <p14:tracePt t="239463" x="3371850" y="4022725"/>
          <p14:tracePt t="239480" x="3371850" y="4008438"/>
          <p14:tracePt t="239496" x="3351213" y="3986213"/>
          <p14:tracePt t="239513" x="3351213" y="3971925"/>
          <p14:tracePt t="239530" x="3351213" y="3937000"/>
          <p14:tracePt t="239546" x="3351213" y="3922713"/>
          <p14:tracePt t="239564" x="3351213" y="3900488"/>
          <p14:tracePt t="239579" x="3351213" y="3894138"/>
          <p14:tracePt t="239596" x="3357563" y="3886200"/>
          <p14:tracePt t="239613" x="3365500" y="3879850"/>
          <p14:tracePt t="239649" x="3394075" y="3865563"/>
          <p14:tracePt t="239681" x="3400425" y="3865563"/>
          <p14:tracePt t="239689" x="3422650" y="3851275"/>
          <p14:tracePt t="239697" x="3429000" y="3851275"/>
          <p14:tracePt t="239704" x="3443288" y="3851275"/>
          <p14:tracePt t="239712" x="3479800" y="3843338"/>
          <p14:tracePt t="239730" x="3514725" y="3843338"/>
          <p14:tracePt t="239746" x="3557588" y="3843338"/>
          <p14:tracePt t="239762" x="3586163" y="3843338"/>
          <p14:tracePt t="239779" x="3594100" y="3843338"/>
          <p14:tracePt t="239795" x="3600450" y="3843338"/>
          <p14:tracePt t="239841" x="3614738" y="3843338"/>
          <p14:tracePt t="239857" x="3629025" y="3843338"/>
          <p14:tracePt t="239878" x="3636963" y="3843338"/>
          <p14:tracePt t="239913" x="3643313" y="3843338"/>
          <p14:tracePt t="239921" x="3657600" y="3843338"/>
          <p14:tracePt t="239925" x="3665538" y="3843338"/>
          <p14:tracePt t="239945" x="3671888" y="3843338"/>
          <p14:tracePt t="239946" x="3679825" y="3843338"/>
          <p14:tracePt t="239963" x="3700463" y="3843338"/>
          <p14:tracePt t="240017" x="3708400" y="3851275"/>
          <p14:tracePt t="240048" x="3714750" y="3857625"/>
          <p14:tracePt t="240056" x="3743325" y="3857625"/>
          <p14:tracePt t="240064" x="3757613" y="3871913"/>
          <p14:tracePt t="240129" x="3771900" y="3894138"/>
          <p14:tracePt t="240137" x="3779838" y="3900488"/>
          <p14:tracePt t="240148" x="3794125" y="3914775"/>
          <p14:tracePt t="240193" x="3794125" y="3929063"/>
          <p14:tracePt t="240202" x="3800475" y="3937000"/>
          <p14:tracePt t="240233" x="3800475" y="3943350"/>
          <p14:tracePt t="240241" x="3800475" y="3957638"/>
          <p14:tracePt t="241153" x="3808413" y="3965575"/>
          <p14:tracePt t="241217" x="3814763" y="3965575"/>
          <p14:tracePt t="241233" x="3822700" y="3971925"/>
          <p14:tracePt t="241289" x="3829050" y="3971925"/>
          <p14:tracePt t="241289" x="3857625" y="3979863"/>
          <p14:tracePt t="241305" x="3871913" y="3994150"/>
          <p14:tracePt t="241321" x="3914775" y="4008438"/>
          <p14:tracePt t="241329" x="3922713" y="4022725"/>
          <p14:tracePt t="241334" x="3937000" y="4029075"/>
          <p14:tracePt t="241343" x="3994150" y="4037013"/>
          <p14:tracePt t="241359" x="4014788" y="4051300"/>
          <p14:tracePt t="241378" x="4043363" y="4071938"/>
          <p14:tracePt t="241393" x="4071938" y="4079875"/>
          <p14:tracePt t="241411" x="4129088" y="4108450"/>
          <p14:tracePt t="241426" x="4186238" y="4122738"/>
          <p14:tracePt t="241443" x="4243388" y="4143375"/>
          <p14:tracePt t="241460" x="4294188" y="4151313"/>
          <p14:tracePt t="241476" x="4351338" y="4165600"/>
          <p14:tracePt t="241494" x="4394200" y="4171950"/>
          <p14:tracePt t="241510" x="4429125" y="4171950"/>
          <p14:tracePt t="241527" x="4451350" y="4186238"/>
          <p14:tracePt t="241543" x="4471988" y="4186238"/>
          <p14:tracePt t="241560" x="4486275" y="4186238"/>
          <p14:tracePt t="241560" x="4494213" y="4186238"/>
          <p14:tracePt t="241577" x="4522788" y="4200525"/>
          <p14:tracePt t="241593" x="4557713" y="4208463"/>
          <p14:tracePt t="241610" x="4572000" y="4214813"/>
          <p14:tracePt t="241626" x="4608513" y="4222750"/>
          <p14:tracePt t="241642" x="4629150" y="4229100"/>
          <p14:tracePt t="241659" x="4657725" y="4229100"/>
          <p14:tracePt t="241677" x="4679950" y="4229100"/>
          <p14:tracePt t="241693" x="4686300" y="4229100"/>
          <p14:tracePt t="241709" x="4708525" y="4229100"/>
          <p14:tracePt t="241726" x="4722813" y="4229100"/>
          <p14:tracePt t="241743" x="4757738" y="4229100"/>
          <p14:tracePt t="241760" x="4772025" y="4229100"/>
          <p14:tracePt t="241777" x="4800600" y="4229100"/>
          <p14:tracePt t="241793" x="4808538" y="4229100"/>
          <p14:tracePt t="241833" x="4822825" y="4229100"/>
          <p14:tracePt t="241841" x="4829175" y="4229100"/>
          <p14:tracePt t="241849" x="4837113" y="4222750"/>
          <p14:tracePt t="241858" x="4843463" y="4214813"/>
          <p14:tracePt t="241876" x="4865688" y="4200525"/>
          <p14:tracePt t="241893" x="4872038" y="4194175"/>
          <p14:tracePt t="244513" x="4843463" y="4194175"/>
          <p14:tracePt t="244521" x="4837113" y="4194175"/>
          <p14:tracePt t="244527" x="4808538" y="4194175"/>
          <p14:tracePt t="244539" x="4757738" y="4200525"/>
          <p14:tracePt t="244555" x="4737100" y="4200525"/>
          <p14:tracePt t="244572" x="4700588" y="4214813"/>
          <p14:tracePt t="244589" x="4657725" y="4214813"/>
          <p14:tracePt t="244606" x="4622800" y="4214813"/>
          <p14:tracePt t="244622" x="4594225" y="4214813"/>
          <p14:tracePt t="244639" x="4551363" y="4214813"/>
          <p14:tracePt t="244655" x="4522788" y="4214813"/>
          <p14:tracePt t="244655" x="4486275" y="4222750"/>
          <p14:tracePt t="244689" x="4457700" y="4222750"/>
          <p14:tracePt t="244690" x="4437063" y="4222750"/>
          <p14:tracePt t="244706" x="4394200" y="4243388"/>
          <p14:tracePt t="244722" x="4365625" y="4243388"/>
          <p14:tracePt t="244739" x="4337050" y="4243388"/>
          <p14:tracePt t="244756" x="4314825" y="4243388"/>
          <p14:tracePt t="244772" x="4286250" y="4243388"/>
          <p14:tracePt t="244789" x="4251325" y="4243388"/>
          <p14:tracePt t="244805" x="4208463" y="4243388"/>
          <p14:tracePt t="244822" x="4086225" y="4243388"/>
          <p14:tracePt t="244839" x="3957638" y="4243388"/>
          <p14:tracePt t="244855" x="3871913" y="4243388"/>
          <p14:tracePt t="244872" x="3779838" y="4243388"/>
          <p14:tracePt t="244888" x="3694113" y="4243388"/>
          <p14:tracePt t="244906" x="3686175" y="4243388"/>
          <p14:tracePt t="244922" x="3665538" y="4243388"/>
          <p14:tracePt t="244939" x="3657600" y="4243388"/>
          <p14:tracePt t="244955" x="3651250" y="4243388"/>
          <p14:tracePt t="245001" x="3643313" y="4243388"/>
          <p14:tracePt t="245006" x="3636963" y="4229100"/>
          <p14:tracePt t="245025" x="3629025" y="4229100"/>
          <p14:tracePt t="245033" x="3622675" y="4229100"/>
          <p14:tracePt t="245041" x="3608388" y="4222750"/>
          <p14:tracePt t="245055" x="3579813" y="4208463"/>
          <p14:tracePt t="245072" x="3571875" y="4200525"/>
          <p14:tracePt t="245089" x="3557588" y="4186238"/>
          <p14:tracePt t="245105" x="3536950" y="4157663"/>
          <p14:tracePt t="245121" x="3508375" y="4122738"/>
          <p14:tracePt t="245139" x="3486150" y="4094163"/>
          <p14:tracePt t="245155" x="3471863" y="4065588"/>
          <p14:tracePt t="245172" x="3465513" y="4029075"/>
          <p14:tracePt t="245187" x="3457575" y="4014788"/>
          <p14:tracePt t="245204" x="3451225" y="3994150"/>
          <p14:tracePt t="245221" x="3443288" y="3971925"/>
          <p14:tracePt t="245238" x="3443288" y="3943350"/>
          <p14:tracePt t="245254" x="3443288" y="3922713"/>
          <p14:tracePt t="245272" x="3443288" y="3908425"/>
          <p14:tracePt t="245287" x="3443288" y="3871913"/>
          <p14:tracePt t="245306" x="3443288" y="3843338"/>
          <p14:tracePt t="245322" x="3429000" y="3800475"/>
          <p14:tracePt t="245338" x="3422650" y="3786188"/>
          <p14:tracePt t="245355" x="3422650" y="3757613"/>
          <p14:tracePt t="245371" x="3422650" y="3708400"/>
          <p14:tracePt t="245387" x="3422650" y="3671888"/>
          <p14:tracePt t="245404" x="3422650" y="3629025"/>
          <p14:tracePt t="245421" x="3422650" y="3579813"/>
          <p14:tracePt t="245437" x="3408363" y="3536950"/>
          <p14:tracePt t="245454" x="3408363" y="3500438"/>
          <p14:tracePt t="245471" x="3408363" y="3486150"/>
          <p14:tracePt t="245487" x="3400425" y="3465513"/>
          <p14:tracePt t="245521" x="3400425" y="3451225"/>
          <p14:tracePt t="245521" x="3400425" y="3414713"/>
          <p14:tracePt t="245537" x="3400425" y="3371850"/>
          <p14:tracePt t="245554" x="3400425" y="3336925"/>
          <p14:tracePt t="245571" x="3400425" y="3308350"/>
          <p14:tracePt t="245588" x="3400425" y="3279775"/>
          <p14:tracePt t="245604" x="3400425" y="3251200"/>
          <p14:tracePt t="245621" x="3400425" y="3194050"/>
          <p14:tracePt t="245637" x="3400425" y="3114675"/>
          <p14:tracePt t="245654" x="3400425" y="3051175"/>
          <p14:tracePt t="245670" x="3400425" y="2986088"/>
          <p14:tracePt t="245688" x="3400425" y="2943225"/>
          <p14:tracePt t="245703" x="3400425" y="2886075"/>
          <p14:tracePt t="245703" x="3400425" y="2871788"/>
          <p14:tracePt t="245721" x="3400425" y="2828925"/>
          <p14:tracePt t="245736" x="3400425" y="2800350"/>
          <p14:tracePt t="245754" x="3400425" y="2771775"/>
          <p14:tracePt t="245770" x="3400425" y="2743200"/>
          <p14:tracePt t="245787" x="3400425" y="2722563"/>
          <p14:tracePt t="245804" x="3400425" y="2714625"/>
          <p14:tracePt t="245820" x="3408363" y="2700338"/>
          <p14:tracePt t="245837" x="3414713" y="2693988"/>
          <p14:tracePt t="245853" x="3422650" y="2686050"/>
          <p14:tracePt t="245871" x="3436938" y="2679700"/>
          <p14:tracePt t="245886" x="3471863" y="2671763"/>
          <p14:tracePt t="245904" x="3494088" y="2665413"/>
          <p14:tracePt t="245921" x="3536950" y="2665413"/>
          <p14:tracePt t="245954" x="3557588" y="2657475"/>
          <p14:tracePt t="245954" x="3565525" y="2643188"/>
          <p14:tracePt t="245993" x="3571875" y="2643188"/>
          <p14:tracePt t="246001" x="3600450" y="2643188"/>
          <p14:tracePt t="246008" x="3614738" y="2643188"/>
          <p14:tracePt t="246020" x="3657600" y="2657475"/>
          <p14:tracePt t="246036" x="3671888" y="2665413"/>
          <p14:tracePt t="246053" x="3708400" y="2693988"/>
          <p14:tracePt t="246069" x="3722688" y="2708275"/>
          <p14:tracePt t="246087" x="3751263" y="2736850"/>
          <p14:tracePt t="246103" x="3771900" y="2786063"/>
          <p14:tracePt t="246121" x="3794125" y="2828925"/>
          <p14:tracePt t="246137" x="3829050" y="2894013"/>
          <p14:tracePt t="246153" x="3857625" y="2943225"/>
          <p14:tracePt t="246170" x="3871913" y="2965450"/>
          <p14:tracePt t="246186" x="3886200" y="3008313"/>
          <p14:tracePt t="246203" x="3900488" y="3036888"/>
          <p14:tracePt t="246219" x="3908425" y="3079750"/>
          <p14:tracePt t="246237" x="3914775" y="3136900"/>
          <p14:tracePt t="246252" x="3914775" y="3194050"/>
          <p14:tracePt t="246269" x="3929063" y="3236913"/>
          <p14:tracePt t="246286" x="3929063" y="3271838"/>
          <p14:tracePt t="246302" x="3937000" y="3300413"/>
          <p14:tracePt t="246319" x="3943350" y="3308350"/>
          <p14:tracePt t="246336" x="3943350" y="3336925"/>
          <p14:tracePt t="246353" x="3951288" y="3371850"/>
          <p14:tracePt t="246370" x="3951288" y="3414713"/>
          <p14:tracePt t="246387" x="3951288" y="3457575"/>
          <p14:tracePt t="246403" x="3951288" y="3500438"/>
          <p14:tracePt t="246420" x="3951288" y="3529013"/>
          <p14:tracePt t="246435" x="3951288" y="3557588"/>
          <p14:tracePt t="246453" x="3957638" y="3579813"/>
          <p14:tracePt t="246469" x="3965575" y="3608388"/>
          <p14:tracePt t="246486" x="3971925" y="3608388"/>
          <p14:tracePt t="246503" x="4000500" y="3622675"/>
          <p14:tracePt t="246519" x="4008438" y="3636963"/>
          <p14:tracePt t="246536" x="4014788" y="3636963"/>
          <p14:tracePt t="246553" x="4037013" y="3665538"/>
          <p14:tracePt t="246570" x="4065588" y="3694113"/>
          <p14:tracePt t="246585" x="4071938" y="3700463"/>
          <p14:tracePt t="246603" x="4086225" y="3708400"/>
          <p14:tracePt t="246620" x="4100513" y="3722688"/>
          <p14:tracePt t="246635" x="4114800" y="3729038"/>
          <p14:tracePt t="246681" x="4137025" y="3736975"/>
          <p14:tracePt t="246689" x="4143375" y="3736975"/>
          <p14:tracePt t="246721" x="4157663" y="3743325"/>
          <p14:tracePt t="246729" x="4171950" y="3765550"/>
          <p14:tracePt t="246745" x="4179888" y="3765550"/>
          <p14:tracePt t="246749" x="4200525" y="3765550"/>
          <p14:tracePt t="246769" x="4208463" y="3771900"/>
          <p14:tracePt t="246770" x="4222750" y="3771900"/>
          <p14:tracePt t="246786" x="4229100" y="3771900"/>
          <p14:tracePt t="246802" x="4237038" y="3771900"/>
          <p14:tracePt t="246819" x="4243388" y="3779838"/>
          <p14:tracePt t="246835" x="4251325" y="3779838"/>
          <p14:tracePt t="246852" x="4257675" y="3779838"/>
          <p14:tracePt t="246869" x="4271963" y="3794125"/>
          <p14:tracePt t="246885" x="4279900" y="3808413"/>
          <p14:tracePt t="246902" x="4286250" y="3836988"/>
          <p14:tracePt t="246918" x="4294188" y="3843338"/>
          <p14:tracePt t="246935" x="4300538" y="3851275"/>
          <p14:tracePt t="247033" x="4308475" y="3857625"/>
          <p14:tracePt t="247049" x="4308475" y="3871913"/>
          <p14:tracePt t="247073" x="4308475" y="3879850"/>
          <p14:tracePt t="247080" x="4308475" y="3886200"/>
          <p14:tracePt t="247087" x="4308475" y="3908425"/>
          <p14:tracePt t="247101" x="4308475" y="3914775"/>
          <p14:tracePt t="247118" x="4308475" y="3937000"/>
          <p14:tracePt t="247136" x="4308475" y="3965575"/>
          <p14:tracePt t="247152" x="4308475" y="3986213"/>
          <p14:tracePt t="247169" x="4308475" y="4000500"/>
          <p14:tracePt t="247185" x="4308475" y="4037013"/>
          <p14:tracePt t="247202" x="4300538" y="4057650"/>
          <p14:tracePt t="247218" x="4286250" y="4071938"/>
          <p14:tracePt t="247235" x="4279900" y="4114800"/>
          <p14:tracePt t="247251" x="4265613" y="4122738"/>
          <p14:tracePt t="247268" x="4237038" y="4143375"/>
          <p14:tracePt t="247313" x="4208463" y="4165600"/>
          <p14:tracePt t="247329" x="4179888" y="4194175"/>
          <p14:tracePt t="247337" x="4171950" y="4200525"/>
          <p14:tracePt t="247343" x="4165600" y="4208463"/>
          <p14:tracePt t="247351" x="4137025" y="4222750"/>
          <p14:tracePt t="247367" x="4100513" y="4251325"/>
          <p14:tracePt t="247385" x="4086225" y="4257675"/>
          <p14:tracePt t="247402" x="4057650" y="4271963"/>
          <p14:tracePt t="247418" x="4022725" y="4286250"/>
          <p14:tracePt t="247434" x="4008438" y="4294188"/>
          <p14:tracePt t="247451" x="3971925" y="4314825"/>
          <p14:tracePt t="247468" x="3943350" y="4322763"/>
          <p14:tracePt t="247484" x="3900488" y="4322763"/>
          <p14:tracePt t="247502" x="3886200" y="4329113"/>
          <p14:tracePt t="247518" x="3879850" y="4329113"/>
          <p14:tracePt t="247534" x="3851275" y="4329113"/>
          <p14:tracePt t="247578" x="3843338" y="4329113"/>
          <p14:tracePt t="247625" x="3836988" y="4329113"/>
          <p14:tracePt t="247632" x="3814763" y="4329113"/>
          <p14:tracePt t="247640" x="3779838" y="4329113"/>
          <p14:tracePt t="247651" x="3771900" y="4329113"/>
          <p14:tracePt t="247668" x="3765550" y="4329113"/>
          <p14:tracePt t="247685" x="3757613" y="4329113"/>
          <p14:tracePt t="247721" x="3743325" y="4329113"/>
          <p14:tracePt t="247734" x="3736975" y="4329113"/>
          <p14:tracePt t="247738" x="3722688" y="4322763"/>
          <p14:tracePt t="247777" x="3714750" y="4314825"/>
          <p14:tracePt t="247784" x="3708400" y="4314825"/>
          <p14:tracePt t="247788" x="3700463" y="4308475"/>
          <p14:tracePt t="247800" x="3686175" y="4308475"/>
          <p14:tracePt t="247817" x="3665538" y="4300538"/>
          <p14:tracePt t="247873" x="3657600" y="4300538"/>
          <p14:tracePt t="247881" x="3651250" y="4300538"/>
          <p14:tracePt t="247897" x="3614738" y="4286250"/>
          <p14:tracePt t="247901" x="3608388" y="4271963"/>
          <p14:tracePt t="247917" x="3600450" y="4265613"/>
          <p14:tracePt t="247934" x="3594100" y="4265613"/>
          <p14:tracePt t="247950" x="3571875" y="4257675"/>
          <p14:tracePt t="247993" x="3565525" y="4257675"/>
          <p14:tracePt t="248001" x="3551238" y="4243388"/>
          <p14:tracePt t="248018" x="3543300" y="4243388"/>
          <p14:tracePt t="248018" x="3529013" y="4243388"/>
          <p14:tracePt t="248033" x="3514725" y="4237038"/>
          <p14:tracePt t="248051" x="3508375" y="4237038"/>
          <p14:tracePt t="248066" x="3500438" y="4229100"/>
          <p14:tracePt t="248084" x="3479800" y="4229100"/>
          <p14:tracePt t="248100" x="3457575" y="4229100"/>
          <p14:tracePt t="248116" x="3451225" y="4229100"/>
          <p14:tracePt t="248133" x="3443288" y="4222750"/>
          <p14:tracePt t="248150" x="3436938" y="4222750"/>
          <p14:tracePt t="248167" x="3422650" y="4222750"/>
          <p14:tracePt t="248183" x="3414713" y="4222750"/>
          <p14:tracePt t="248183" x="3408363" y="4214813"/>
          <p14:tracePt t="248202" x="3400425" y="4208463"/>
          <p14:tracePt t="248217" x="3386138" y="4200525"/>
          <p14:tracePt t="248409" x="3408363" y="4200525"/>
          <p14:tracePt t="248422" x="3422650" y="4208463"/>
          <p14:tracePt t="248422" x="3443288" y="4222750"/>
          <p14:tracePt t="248433" x="3479800" y="4251325"/>
          <p14:tracePt t="248450" x="3500438" y="4257675"/>
          <p14:tracePt t="248467" x="3522663" y="4265613"/>
          <p14:tracePt t="248483" x="3565525" y="4300538"/>
          <p14:tracePt t="248500" x="3600450" y="4308475"/>
          <p14:tracePt t="248516" x="3636963" y="4329113"/>
          <p14:tracePt t="248533" x="3657600" y="4337050"/>
          <p14:tracePt t="248549" x="3700463" y="4343400"/>
          <p14:tracePt t="248567" x="3729038" y="4343400"/>
          <p14:tracePt t="248582" x="3771900" y="4343400"/>
          <p14:tracePt t="248600" x="3808413" y="4351338"/>
          <p14:tracePt t="248600" x="3836988" y="4351338"/>
          <p14:tracePt t="248632" x="3879850" y="4351338"/>
          <p14:tracePt t="248633" x="3943350" y="4371975"/>
          <p14:tracePt t="248651" x="4022725" y="4371975"/>
          <p14:tracePt t="248667" x="4137025" y="4371975"/>
          <p14:tracePt t="248684" x="4279900" y="4322763"/>
          <p14:tracePt t="248700" x="4394200" y="4308475"/>
          <p14:tracePt t="248717" x="4457700" y="4286250"/>
          <p14:tracePt t="248732" x="4514850" y="4265613"/>
          <p14:tracePt t="248749" x="4522788" y="4265613"/>
          <p14:tracePt t="248765" x="4551363" y="4257675"/>
          <p14:tracePt t="248817" x="4557713" y="4257675"/>
          <p14:tracePt t="248825" x="4572000" y="4251325"/>
          <p14:tracePt t="248828" x="4579938" y="4251325"/>
          <p14:tracePt t="248835" x="4594225" y="4251325"/>
          <p14:tracePt t="248849" x="4629150" y="4251325"/>
          <p14:tracePt t="248867" x="4643438" y="4251325"/>
          <p14:tracePt t="248882" x="4657725" y="4243388"/>
          <p14:tracePt t="248899" x="4665663" y="4243388"/>
          <p14:tracePt t="248937" x="4672013" y="4243388"/>
          <p14:tracePt t="250569" x="4665663" y="4243388"/>
          <p14:tracePt t="250577" x="4657725" y="4243388"/>
          <p14:tracePt t="250608" x="4643438" y="4243388"/>
          <p14:tracePt t="250617" x="4622800" y="4243388"/>
          <p14:tracePt t="250625" x="4614863" y="4243388"/>
          <p14:tracePt t="250641" x="4594225" y="4243388"/>
          <p14:tracePt t="250648" x="4579938" y="4243388"/>
          <p14:tracePt t="250664" x="4543425" y="4243388"/>
          <p14:tracePt t="250680" x="4522788" y="4243388"/>
          <p14:tracePt t="250698" x="4494213" y="4243388"/>
          <p14:tracePt t="250713" x="4437063" y="4265613"/>
          <p14:tracePt t="250730" x="4365625" y="4271963"/>
          <p14:tracePt t="250746" x="4265613" y="4279900"/>
          <p14:tracePt t="250764" x="4086225" y="4322763"/>
          <p14:tracePt t="250779" x="3929063" y="4322763"/>
          <p14:tracePt t="250797" x="3865563" y="4322763"/>
          <p14:tracePt t="250813" x="3808413" y="4329113"/>
          <p14:tracePt t="250830" x="3751263" y="4343400"/>
          <p14:tracePt t="250846" x="3708400" y="4343400"/>
          <p14:tracePt t="250863" x="3629025" y="4351338"/>
          <p14:tracePt t="250880" x="3557588" y="4371975"/>
          <p14:tracePt t="250897" x="3408363" y="4400550"/>
          <p14:tracePt t="250913" x="3294063" y="4437063"/>
          <p14:tracePt t="250929" x="3165475" y="4457700"/>
          <p14:tracePt t="250947" x="3079750" y="4494213"/>
          <p14:tracePt t="250964" x="3014663" y="4500563"/>
          <p14:tracePt t="250980" x="2922588" y="4537075"/>
          <p14:tracePt t="250996" x="2771775" y="4572000"/>
          <p14:tracePt t="251013" x="2643188" y="4608513"/>
          <p14:tracePt t="251029" x="2500313" y="4629150"/>
          <p14:tracePt t="251046" x="2322513" y="4686300"/>
          <p14:tracePt t="251064" x="2108200" y="4722813"/>
          <p14:tracePt t="251079" x="1928813" y="4751388"/>
          <p14:tracePt t="251096" x="1785938" y="4772025"/>
          <p14:tracePt t="251112" x="1571625" y="4822825"/>
          <p14:tracePt t="251130" x="1393825" y="4865688"/>
          <p14:tracePt t="251146" x="1208088" y="4929188"/>
          <p14:tracePt t="251163" x="1050925" y="4937125"/>
          <p14:tracePt t="251179" x="871538" y="4979988"/>
          <p14:tracePt t="251195" x="757238" y="4994275"/>
          <p14:tracePt t="251214" x="636588" y="5014913"/>
          <p14:tracePt t="251229" x="457200" y="5037138"/>
          <p14:tracePt t="251246" x="328613" y="5057775"/>
          <p14:tracePt t="251263" x="207963" y="5057775"/>
          <p14:tracePt t="251279" x="128588" y="5057775"/>
          <p14:tracePt t="251295" x="14288" y="5057775"/>
          <p14:tracePt t="251314" x="0" y="5057775"/>
          <p14:tracePt t="251392" x="0" y="5051425"/>
          <p14:tracePt t="251401" x="0" y="5043488"/>
          <p14:tracePt t="251409" x="0" y="5037138"/>
          <p14:tracePt t="251428" x="0" y="5008563"/>
          <p14:tracePt t="251429" x="0" y="4986338"/>
          <p14:tracePt t="251445" x="0" y="4965700"/>
          <p14:tracePt t="251463" x="0" y="4943475"/>
          <p14:tracePt t="251479" x="0" y="4908550"/>
          <p14:tracePt t="251496" x="0" y="4843463"/>
          <p14:tracePt t="251496" x="0" y="4822825"/>
          <p14:tracePt t="251514" x="0" y="4808538"/>
          <p14:tracePt t="251529" x="0" y="4743450"/>
          <p14:tracePt t="251546" x="0" y="4714875"/>
          <p14:tracePt t="251562" x="0" y="4700588"/>
          <p14:tracePt t="251580" x="0" y="4672013"/>
          <p14:tracePt t="251595" x="0" y="4657725"/>
          <p14:tracePt t="251612" x="22225" y="4629150"/>
          <p14:tracePt t="251628" x="65088" y="4600575"/>
          <p14:tracePt t="251645" x="100013" y="4594225"/>
          <p14:tracePt t="251662" x="136525" y="4586288"/>
          <p14:tracePt t="251678" x="179388" y="4572000"/>
          <p14:tracePt t="251696" x="250825" y="4557713"/>
          <p14:tracePt t="251712" x="336550" y="4543425"/>
          <p14:tracePt t="251712" x="365125" y="4537075"/>
          <p14:tracePt t="251730" x="450850" y="4529138"/>
          <p14:tracePt t="251745" x="528638" y="4514850"/>
          <p14:tracePt t="251763" x="579438" y="4508500"/>
          <p14:tracePt t="251778" x="636588" y="4508500"/>
          <p14:tracePt t="251795" x="714375" y="4494213"/>
          <p14:tracePt t="251811" x="771525" y="4479925"/>
          <p14:tracePt t="251828" x="865188" y="4465638"/>
          <p14:tracePt t="251845" x="957263" y="4457700"/>
          <p14:tracePt t="251861" x="1022350" y="4457700"/>
          <p14:tracePt t="251879" x="1079500" y="4457700"/>
          <p14:tracePt t="251895" x="1122363" y="4457700"/>
          <p14:tracePt t="251912" x="1200150" y="4457700"/>
          <p14:tracePt t="251928" x="1257300" y="4457700"/>
          <p14:tracePt t="251945" x="1293813" y="4457700"/>
          <p14:tracePt t="251962" x="1314450" y="4457700"/>
          <p14:tracePt t="251978" x="1336675" y="4471988"/>
          <p14:tracePt t="251995" x="1365250" y="4479925"/>
          <p14:tracePt t="252012" x="1379538" y="4508500"/>
          <p14:tracePt t="252028" x="1385888" y="4529138"/>
          <p14:tracePt t="252044" x="1408113" y="4572000"/>
          <p14:tracePt t="252062" x="1408113" y="4594225"/>
          <p14:tracePt t="252077" x="1408113" y="4608513"/>
          <p14:tracePt t="252094" x="1400175" y="4651375"/>
          <p14:tracePt t="252111" x="1400175" y="4686300"/>
          <p14:tracePt t="252127" x="1393825" y="4722813"/>
          <p14:tracePt t="252127" x="1393825" y="4729163"/>
          <p14:tracePt t="252145" x="1379538" y="4772025"/>
          <p14:tracePt t="252161" x="1365250" y="4786313"/>
          <p14:tracePt t="252178" x="1328738" y="4822825"/>
          <p14:tracePt t="252194" x="1257300" y="4851400"/>
          <p14:tracePt t="252212" x="1228725" y="4857750"/>
          <p14:tracePt t="252228" x="1200150" y="4865688"/>
          <p14:tracePt t="252244" x="1179513" y="4865688"/>
          <p14:tracePt t="252261" x="1136650" y="4865688"/>
          <p14:tracePt t="252278" x="1093788" y="4879975"/>
          <p14:tracePt t="252295" x="1028700" y="4879975"/>
          <p14:tracePt t="252310" x="936625" y="4886325"/>
          <p14:tracePt t="252328" x="871538" y="4900613"/>
          <p14:tracePt t="252344" x="808038" y="4900613"/>
          <p14:tracePt t="252361" x="742950" y="4908550"/>
          <p14:tracePt t="252378" x="722313" y="4908550"/>
          <p14:tracePt t="252395" x="671513" y="4914900"/>
          <p14:tracePt t="252411" x="650875" y="4914900"/>
          <p14:tracePt t="252428" x="636588" y="4914900"/>
          <p14:tracePt t="252444" x="600075" y="4914900"/>
          <p14:tracePt t="252461" x="571500" y="4914900"/>
          <p14:tracePt t="252477" x="536575" y="4914900"/>
          <p14:tracePt t="252495" x="508000" y="4914900"/>
          <p14:tracePt t="252512" x="479425" y="4908550"/>
          <p14:tracePt t="252528" x="442913" y="4894263"/>
          <p14:tracePt t="252528" x="436563" y="4886325"/>
          <p14:tracePt t="252546" x="428625" y="4879975"/>
          <p14:tracePt t="252567" x="422275" y="4865688"/>
          <p14:tracePt t="252578" x="400050" y="4843463"/>
          <p14:tracePt t="252594" x="393700" y="4822825"/>
          <p14:tracePt t="252611" x="385763" y="4794250"/>
          <p14:tracePt t="252627" x="379413" y="4786313"/>
          <p14:tracePt t="252644" x="365125" y="4757738"/>
          <p14:tracePt t="252661" x="357188" y="4743450"/>
          <p14:tracePt t="252677" x="350838" y="4737100"/>
          <p14:tracePt t="252693" x="350838" y="4729163"/>
          <p14:tracePt t="252710" x="350838" y="4708525"/>
          <p14:tracePt t="252727" x="350838" y="4700588"/>
          <p14:tracePt t="252744" x="350838" y="4694238"/>
          <p14:tracePt t="252744" x="350838" y="4679950"/>
          <p14:tracePt t="252761" x="336550" y="4672013"/>
          <p14:tracePt t="252776" x="336550" y="4665663"/>
          <p14:tracePt t="252841" x="336550" y="4657725"/>
          <p14:tracePt t="252905" x="336550" y="4637088"/>
          <p14:tracePt t="254441" x="336550" y="4629150"/>
          <p14:tracePt t="254460" x="336550" y="4622800"/>
          <p14:tracePt t="254460" x="336550" y="4614863"/>
          <p14:tracePt t="254475" x="336550" y="4600575"/>
          <p14:tracePt t="254505" x="336550" y="4594225"/>
          <p14:tracePt t="254558" x="336550" y="4586288"/>
          <p14:tracePt t="254585" x="336550" y="4579938"/>
          <p14:tracePt t="254601" x="336550" y="4565650"/>
          <p14:tracePt t="254614" x="336550" y="4557713"/>
          <p14:tracePt t="254649" x="336550" y="4551363"/>
          <p14:tracePt t="254777" x="342900" y="4543425"/>
          <p14:tracePt t="254841" x="350838" y="4537075"/>
          <p14:tracePt t="254857" x="357188" y="4537075"/>
          <p14:tracePt t="254870" x="365125" y="4537075"/>
          <p14:tracePt t="254913" x="379413" y="4529138"/>
          <p14:tracePt t="254953" x="385763" y="4522788"/>
          <p14:tracePt t="254993" x="393700" y="4522788"/>
          <p14:tracePt t="255001" x="400050" y="4522788"/>
          <p14:tracePt t="255033" x="407988" y="4522788"/>
          <p14:tracePt t="255049" x="422275" y="4522788"/>
          <p14:tracePt t="255065" x="428625" y="4522788"/>
          <p14:tracePt t="255113" x="436563" y="4522788"/>
          <p14:tracePt t="255129" x="442913" y="4522788"/>
          <p14:tracePt t="255177" x="457200" y="4522788"/>
          <p14:tracePt t="255185" x="465138" y="4522788"/>
          <p14:tracePt t="255217" x="471488" y="4522788"/>
          <p14:tracePt t="255225" x="479425" y="4514850"/>
          <p14:tracePt t="255265" x="500063" y="4514850"/>
          <p14:tracePt t="255297" x="508000" y="4514850"/>
          <p14:tracePt t="255313" x="514350" y="4514850"/>
          <p14:tracePt t="255329" x="522288" y="4514850"/>
          <p14:tracePt t="255337" x="536575" y="4514850"/>
          <p14:tracePt t="255353" x="542925" y="4514850"/>
          <p14:tracePt t="255357" x="550863" y="4514850"/>
          <p14:tracePt t="255373" x="571500" y="4514850"/>
          <p14:tracePt t="255390" x="585788" y="4514850"/>
          <p14:tracePt t="255407" x="622300" y="4500563"/>
          <p14:tracePt t="255423" x="636588" y="4500563"/>
          <p14:tracePt t="255440" x="650875" y="4500563"/>
          <p14:tracePt t="255456" x="665163" y="4500563"/>
          <p14:tracePt t="255474" x="671513" y="4500563"/>
          <p14:tracePt t="255513" x="685800" y="4500563"/>
          <p14:tracePt t="255545" x="693738" y="4500563"/>
          <p14:tracePt t="255553" x="708025" y="4500563"/>
          <p14:tracePt t="255601" x="728663" y="4500563"/>
          <p14:tracePt t="255721" x="736600" y="4500563"/>
          <p14:tracePt t="255737" x="742950" y="4500563"/>
          <p14:tracePt t="255753" x="750888" y="4500563"/>
          <p14:tracePt t="255769" x="765175" y="4500563"/>
          <p14:tracePt t="255801" x="771525" y="4500563"/>
          <p14:tracePt t="255809" x="779463" y="4500563"/>
          <p14:tracePt t="255841" x="785813" y="4500563"/>
          <p14:tracePt t="255873" x="800100" y="4500563"/>
          <p14:tracePt t="255881" x="808038" y="4508500"/>
          <p14:tracePt t="255913" x="814388" y="4514850"/>
          <p14:tracePt t="255953" x="822325" y="4522788"/>
          <p14:tracePt t="255970" x="828675" y="4529138"/>
          <p14:tracePt t="255970" x="828675" y="4543425"/>
          <p14:tracePt t="255992" x="828675" y="4551363"/>
          <p14:tracePt t="256025" x="828675" y="4557713"/>
          <p14:tracePt t="256033" x="828675" y="4565650"/>
          <p14:tracePt t="256049" x="828675" y="4579938"/>
          <p14:tracePt t="256081" x="828675" y="4586288"/>
          <p14:tracePt t="256088" x="828675" y="4594225"/>
          <p14:tracePt t="256088" x="828675" y="4600575"/>
          <p14:tracePt t="256113" x="828675" y="4629150"/>
          <p14:tracePt t="256129" x="828675" y="4637088"/>
          <p14:tracePt t="256134" x="828675" y="4643438"/>
          <p14:tracePt t="256139" x="828675" y="4665663"/>
          <p14:tracePt t="256156" x="828675" y="4679950"/>
          <p14:tracePt t="256173" x="828675" y="4700588"/>
          <p14:tracePt t="256189" x="842963" y="4714875"/>
          <p14:tracePt t="256257" x="842963" y="4729163"/>
          <p14:tracePt t="256264" x="850900" y="4737100"/>
          <p14:tracePt t="256289" x="850900" y="4743450"/>
          <p14:tracePt t="256289" x="850900" y="4751388"/>
          <p14:tracePt t="256329" x="850900" y="4772025"/>
          <p14:tracePt t="256337" x="850900" y="4779963"/>
          <p14:tracePt t="256385" x="850900" y="4794250"/>
          <p14:tracePt t="256401" x="842963" y="4800600"/>
          <p14:tracePt t="256417" x="836613" y="4800600"/>
          <p14:tracePt t="256425" x="814388" y="4814888"/>
          <p14:tracePt t="256441" x="793750" y="4822825"/>
          <p14:tracePt t="256449" x="779463" y="4822825"/>
          <p14:tracePt t="256471" x="771525" y="4829175"/>
          <p14:tracePt t="256513" x="765175" y="4829175"/>
          <p14:tracePt t="256529" x="757238" y="4829175"/>
          <p14:tracePt t="256537" x="742950" y="4829175"/>
          <p14:tracePt t="256542" x="728663" y="4829175"/>
          <p14:tracePt t="256555" x="700088" y="4843463"/>
          <p14:tracePt t="256572" x="685800" y="4843463"/>
          <p14:tracePt t="256589" x="665163" y="4843463"/>
          <p14:tracePt t="256605" x="657225" y="4843463"/>
          <p14:tracePt t="256621" x="650875" y="4843463"/>
          <p14:tracePt t="256638" x="642938" y="4843463"/>
          <p14:tracePt t="256655" x="622300" y="4843463"/>
          <p14:tracePt t="256671" x="585788" y="4843463"/>
          <p14:tracePt t="256688" x="565150" y="4843463"/>
          <p14:tracePt t="256705" x="550863" y="4843463"/>
          <p14:tracePt t="256721" x="528638" y="4843463"/>
          <p14:tracePt t="256738" x="500063" y="4843463"/>
          <p14:tracePt t="256754" x="471488" y="4843463"/>
          <p14:tracePt t="256772" x="450850" y="4843463"/>
          <p14:tracePt t="256787" x="422275" y="4843463"/>
          <p14:tracePt t="256805" x="414338" y="4843463"/>
          <p14:tracePt t="256821" x="400050" y="4843463"/>
          <p14:tracePt t="256838" x="385763" y="4843463"/>
          <p14:tracePt t="256854" x="379413" y="4843463"/>
          <p14:tracePt t="256871" x="371475" y="4843463"/>
          <p14:tracePt t="256871" x="357188" y="4843463"/>
          <p14:tracePt t="256961" x="350838" y="4843463"/>
          <p14:tracePt t="257001" x="342900" y="4843463"/>
          <p14:tracePt t="257018" x="336550" y="4843463"/>
          <p14:tracePt t="257033" x="328613" y="4843463"/>
          <p14:tracePt t="257041" x="314325" y="4829175"/>
          <p14:tracePt t="257049" x="314325" y="4822825"/>
          <p14:tracePt t="257070" x="307975" y="4814888"/>
          <p14:tracePt t="257071" x="285750" y="4800600"/>
          <p14:tracePt t="257087" x="271463" y="4779963"/>
          <p14:tracePt t="257087" x="265113" y="4772025"/>
          <p14:tracePt t="257121" x="257175" y="4765675"/>
          <p14:tracePt t="257121" x="250825" y="4757738"/>
          <p14:tracePt t="257138" x="250825" y="4743450"/>
          <p14:tracePt t="257201" x="250825" y="4737100"/>
          <p14:tracePt t="257305" x="250825" y="4729163"/>
          <p14:tracePt t="257313" x="250825" y="4714875"/>
          <p14:tracePt t="257329" x="250825" y="4708525"/>
          <p14:tracePt t="257361" x="250825" y="4700588"/>
          <p14:tracePt t="257393" x="250825" y="4679950"/>
          <p14:tracePt t="257401" x="250825" y="4665663"/>
          <p14:tracePt t="257417" x="250825" y="4657725"/>
          <p14:tracePt t="257424" x="250825" y="4637088"/>
          <p14:tracePt t="257432" x="250825" y="4629150"/>
          <p14:tracePt t="257437" x="250825" y="4600575"/>
          <p14:tracePt t="257454" x="250825" y="4594225"/>
          <p14:tracePt t="257471" x="250825" y="4586288"/>
          <p14:tracePt t="257487" x="250825" y="4565650"/>
          <p14:tracePt t="257529" x="250825" y="4557713"/>
          <p14:tracePt t="257543" x="250825" y="4551363"/>
          <p14:tracePt t="257577" x="257175" y="4543425"/>
          <p14:tracePt t="257585" x="265113" y="4537075"/>
          <p14:tracePt t="257601" x="271463" y="4529138"/>
          <p14:tracePt t="257601" x="279400" y="4522788"/>
          <p14:tracePt t="257625" x="285750" y="4514850"/>
          <p14:tracePt t="257657" x="293688" y="4514850"/>
          <p14:tracePt t="257665" x="300038" y="4514850"/>
          <p14:tracePt t="257681" x="307975" y="4514850"/>
          <p14:tracePt t="257691" x="336550" y="4508500"/>
          <p14:tracePt t="257737" x="342900" y="4508500"/>
          <p14:tracePt t="257777" x="350838" y="4508500"/>
          <p14:tracePt t="257785" x="357188" y="4508500"/>
          <p14:tracePt t="257793" x="371475" y="4508500"/>
          <p14:tracePt t="257825" x="379413" y="4508500"/>
          <p14:tracePt t="257839" x="385763" y="4508500"/>
          <p14:tracePt t="257857" x="393700" y="4508500"/>
          <p14:tracePt t="257889" x="407988" y="4508500"/>
          <p14:tracePt t="257937" x="414338" y="4508500"/>
          <p14:tracePt t="257985" x="428625" y="4508500"/>
          <p14:tracePt t="257993" x="436563" y="4508500"/>
          <p14:tracePt t="258049" x="442913" y="4514850"/>
          <p14:tracePt t="258089" x="450850" y="4522788"/>
          <p14:tracePt t="258121" x="457200" y="4529138"/>
          <p14:tracePt t="258184" x="457200" y="4543425"/>
          <p14:tracePt t="258193" x="457200" y="4551363"/>
          <p14:tracePt t="258209" x="457200" y="4557713"/>
          <p14:tracePt t="258225" x="457200" y="4565650"/>
          <p14:tracePt t="258257" x="457200" y="4572000"/>
          <p14:tracePt t="258271" x="457200" y="4579938"/>
          <p14:tracePt t="258305" x="457200" y="4586288"/>
          <p14:tracePt t="258337" x="457200" y="4594225"/>
          <p14:tracePt t="258353" x="457200" y="4600575"/>
          <p14:tracePt t="258385" x="457200" y="4622800"/>
          <p14:tracePt t="258431" x="457200" y="4629150"/>
          <p14:tracePt t="258465" x="457200" y="4637088"/>
          <p14:tracePt t="258473" x="457200" y="4643438"/>
          <p14:tracePt t="258489" x="457200" y="4657725"/>
          <p14:tracePt t="258505" x="457200" y="4665663"/>
          <p14:tracePt t="258537" x="465138" y="4672013"/>
          <p14:tracePt t="258544" x="465138" y="4679950"/>
          <p14:tracePt t="258561" x="465138" y="4700588"/>
          <p14:tracePt t="258569" x="465138" y="4708525"/>
          <p14:tracePt t="258577" x="465138" y="4737100"/>
          <p14:tracePt t="258585" x="471488" y="4751388"/>
          <p14:tracePt t="258601" x="471488" y="4757738"/>
          <p14:tracePt t="258619" x="471488" y="4772025"/>
          <p14:tracePt t="258635" x="471488" y="4779963"/>
          <p14:tracePt t="258673" x="479425" y="4794250"/>
          <p14:tracePt t="258712" x="479425" y="4808538"/>
          <p14:tracePt t="258730" x="485775" y="4814888"/>
          <p14:tracePt t="258761" x="493713" y="4814888"/>
          <p14:tracePt t="258777" x="500063" y="4814888"/>
          <p14:tracePt t="258793" x="508000" y="4822825"/>
          <p14:tracePt t="258857" x="522288" y="4822825"/>
          <p14:tracePt t="258897" x="528638" y="4822825"/>
          <p14:tracePt t="258953" x="536575" y="4822825"/>
          <p14:tracePt t="258969" x="542925" y="4822825"/>
          <p14:tracePt t="259025" x="550863" y="4814888"/>
          <p14:tracePt t="259033" x="550863" y="4808538"/>
          <p14:tracePt t="259041" x="550863" y="4794250"/>
          <p14:tracePt t="259049" x="571500" y="4779963"/>
          <p14:tracePt t="259064" x="571500" y="4772025"/>
          <p14:tracePt t="259070" x="571500" y="4751388"/>
          <p14:tracePt t="259084" x="571500" y="4737100"/>
          <p14:tracePt t="259102" x="579438" y="4729163"/>
          <p14:tracePt t="259118" x="579438" y="4708525"/>
          <p14:tracePt t="259135" x="579438" y="4694238"/>
          <p14:tracePt t="259152" x="585788" y="4686300"/>
          <p14:tracePt t="259168" x="585788" y="4679950"/>
          <p14:tracePt t="259168" x="585788" y="4672013"/>
          <p14:tracePt t="259185" x="585788" y="4665663"/>
          <p14:tracePt t="259201" x="585788" y="4657725"/>
          <p14:tracePt t="259217" x="585788" y="4643438"/>
          <p14:tracePt t="259235" x="585788" y="4637088"/>
          <p14:tracePt t="259251" x="585788" y="4629150"/>
          <p14:tracePt t="259268" x="585788" y="4594225"/>
          <p14:tracePt t="259285" x="579438" y="4586288"/>
          <p14:tracePt t="259321" x="571500" y="4572000"/>
          <p14:tracePt t="259323" x="571500" y="4565650"/>
          <p14:tracePt t="259334" x="557213" y="4551363"/>
          <p14:tracePt t="259401" x="550863" y="4551363"/>
          <p14:tracePt t="259409" x="536575" y="4551363"/>
          <p14:tracePt t="259425" x="528638" y="4543425"/>
          <p14:tracePt t="259457" x="522288" y="4543425"/>
          <p14:tracePt t="259465" x="514350" y="4537075"/>
          <p14:tracePt t="259469" x="508000" y="4537075"/>
          <p14:tracePt t="259505" x="500063" y="4537075"/>
          <p14:tracePt t="259520" x="493713" y="4537075"/>
          <p14:tracePt t="259601" x="479425" y="4537075"/>
          <p14:tracePt t="259609" x="479425" y="4557713"/>
          <p14:tracePt t="259618" x="479425" y="4586288"/>
          <p14:tracePt t="259635" x="479425" y="4622800"/>
          <p14:tracePt t="259651" x="479425" y="4637088"/>
          <p14:tracePt t="259667" x="479425" y="4672013"/>
          <p14:tracePt t="259684" x="479425" y="4686300"/>
          <p14:tracePt t="259701" x="479425" y="4700588"/>
          <p14:tracePt t="259717" x="479425" y="4714875"/>
          <p14:tracePt t="259734" x="493713" y="4743450"/>
          <p14:tracePt t="259750" x="493713" y="4757738"/>
          <p14:tracePt t="259767" x="500063" y="4765675"/>
          <p14:tracePt t="259784" x="508000" y="4772025"/>
          <p14:tracePt t="259832" x="528638" y="4786313"/>
          <p14:tracePt t="259849" x="536575" y="4786313"/>
          <p14:tracePt t="259865" x="542925" y="4786313"/>
          <p14:tracePt t="259881" x="550863" y="4786313"/>
          <p14:tracePt t="259889" x="565150" y="4786313"/>
          <p14:tracePt t="259906" x="571500" y="4786313"/>
          <p14:tracePt t="259916" x="579438" y="4786313"/>
          <p14:tracePt t="259961" x="585788" y="4786313"/>
          <p14:tracePt t="259976" x="593725" y="4786313"/>
          <p14:tracePt t="259985" x="600075" y="4779963"/>
          <p14:tracePt t="259990" x="608013" y="4772025"/>
          <p14:tracePt t="260249" x="614363" y="4772025"/>
          <p14:tracePt t="260250" x="622300" y="4772025"/>
          <p14:tracePt t="260258" x="628650" y="4779963"/>
          <p14:tracePt t="260266" x="636588" y="4786313"/>
          <p14:tracePt t="260305" x="642938" y="4786313"/>
          <p14:tracePt t="260321" x="650875" y="4786313"/>
          <p14:tracePt t="260337" x="665163" y="4794250"/>
          <p14:tracePt t="260353" x="671513" y="4794250"/>
          <p14:tracePt t="260368" x="685800" y="4794250"/>
          <p14:tracePt t="260401" x="693738" y="4794250"/>
          <p14:tracePt t="260417" x="700088" y="4794250"/>
          <p14:tracePt t="260481" x="714375" y="4794250"/>
          <p14:tracePt t="260537" x="722313" y="4794250"/>
          <p14:tracePt t="261505" x="714375" y="4794250"/>
          <p14:tracePt t="261513" x="685800" y="4794250"/>
          <p14:tracePt t="261521" x="642938" y="4794250"/>
          <p14:tracePt t="261529" x="628650" y="4794250"/>
          <p14:tracePt t="261537" x="571500" y="4794250"/>
          <p14:tracePt t="261548" x="528638" y="4794250"/>
          <p14:tracePt t="261564" x="465138" y="4794250"/>
          <p14:tracePt t="261581" x="407988" y="4794250"/>
          <p14:tracePt t="261598" x="300038" y="4779963"/>
          <p14:tracePt t="261614" x="242888" y="4779963"/>
          <p14:tracePt t="261631" x="207963" y="4779963"/>
          <p14:tracePt t="261647" x="200025" y="4779963"/>
          <p14:tracePt t="261647" x="193675" y="4779963"/>
          <p14:tracePt t="261681" x="179388" y="4779963"/>
          <p14:tracePt t="261681" x="171450" y="4772025"/>
          <p14:tracePt t="261698" x="157163" y="4765675"/>
          <p14:tracePt t="261769" x="150813" y="4757738"/>
          <p14:tracePt t="261777" x="150813" y="4751388"/>
          <p14:tracePt t="261785" x="150813" y="4743450"/>
          <p14:tracePt t="261802" x="150813" y="4737100"/>
          <p14:tracePt t="261808" x="150813" y="4722813"/>
          <p14:tracePt t="261814" x="136525" y="4700588"/>
          <p14:tracePt t="261830" x="136525" y="4665663"/>
          <p14:tracePt t="261847" x="142875" y="4629150"/>
          <p14:tracePt t="261864" x="157163" y="4572000"/>
          <p14:tracePt t="261880" x="171450" y="4543425"/>
          <p14:tracePt t="261898" x="185738" y="4522788"/>
          <p14:tracePt t="261913" x="185738" y="4514850"/>
          <p14:tracePt t="261930" x="193675" y="4508500"/>
          <p14:tracePt t="261947" x="200025" y="4500563"/>
          <p14:tracePt t="261964" x="222250" y="4494213"/>
          <p14:tracePt t="261981" x="257175" y="4486275"/>
          <p14:tracePt t="261997" x="285750" y="4465638"/>
          <p14:tracePt t="262014" x="307975" y="4457700"/>
          <p14:tracePt t="262030" x="342900" y="4451350"/>
          <p14:tracePt t="262046" x="385763" y="4422775"/>
          <p14:tracePt t="262064" x="400050" y="4414838"/>
          <p14:tracePt t="262081" x="407988" y="4414838"/>
          <p14:tracePt t="262193" x="414338" y="4414838"/>
          <p14:tracePt t="262209" x="422275" y="4414838"/>
          <p14:tracePt t="262217" x="428625" y="4414838"/>
          <p14:tracePt t="262218" x="442913" y="4414838"/>
          <p14:tracePt t="262229" x="457200" y="4414838"/>
          <p14:tracePt t="262247" x="485775" y="4414838"/>
          <p14:tracePt t="262264" x="493713" y="4414838"/>
          <p14:tracePt t="262280" x="522288" y="4414838"/>
          <p14:tracePt t="262297" x="542925" y="4422775"/>
          <p14:tracePt t="262313" x="565150" y="4429125"/>
          <p14:tracePt t="262330" x="585788" y="4437063"/>
          <p14:tracePt t="262346" x="608013" y="4437063"/>
          <p14:tracePt t="262364" x="622300" y="4451350"/>
          <p14:tracePt t="262400" x="636588" y="4451350"/>
          <p14:tracePt t="262412" x="642938" y="4457700"/>
          <p14:tracePt t="262441" x="650875" y="4457700"/>
          <p14:tracePt t="262449" x="679450" y="4457700"/>
          <p14:tracePt t="262457" x="685800" y="4465638"/>
          <p14:tracePt t="262465" x="700088" y="4465638"/>
          <p14:tracePt t="262480" x="722313" y="4465638"/>
          <p14:tracePt t="262496" x="728663" y="4471988"/>
          <p14:tracePt t="262513" x="736600" y="4471988"/>
          <p14:tracePt t="262530" x="765175" y="4486275"/>
          <p14:tracePt t="262546" x="771525" y="4494213"/>
          <p14:tracePt t="262585" x="779463" y="4500563"/>
          <p14:tracePt t="262625" x="785813" y="4508500"/>
          <p14:tracePt t="262632" x="793750" y="4514850"/>
          <p14:tracePt t="265825" x="800100" y="4514850"/>
          <p14:tracePt t="265889" x="808038" y="4514850"/>
          <p14:tracePt t="265937" x="814388" y="4522788"/>
          <p14:tracePt t="266001" x="822325" y="4529138"/>
          <p14:tracePt t="266041" x="828675" y="4529138"/>
          <p14:tracePt t="266073" x="836613" y="4537075"/>
          <p14:tracePt t="266145" x="842963" y="4537075"/>
          <p14:tracePt t="266177" x="850900" y="4543425"/>
          <p14:tracePt t="266401" x="857250" y="4551363"/>
          <p14:tracePt t="266473" x="857250" y="4557713"/>
          <p14:tracePt t="266489" x="865188" y="4572000"/>
          <p14:tracePt t="266504" x="871538" y="4579938"/>
          <p14:tracePt t="269441" x="879475" y="4594225"/>
          <p14:tracePt t="269447" x="879475" y="4622800"/>
          <p14:tracePt t="269454" x="879475" y="4657725"/>
          <p14:tracePt t="269469" x="879475" y="4679950"/>
          <p14:tracePt t="269487" x="879475" y="4686300"/>
          <p14:tracePt t="269502" x="879475" y="4694238"/>
          <p14:tracePt t="269585" x="885825" y="4700588"/>
          <p14:tracePt t="269657" x="893763" y="4708525"/>
          <p14:tracePt t="269672" x="893763" y="4714875"/>
          <p14:tracePt t="269689" x="893763" y="4722813"/>
          <p14:tracePt t="269707" x="893763" y="4729163"/>
          <p14:tracePt t="269708" x="900113" y="4743450"/>
          <p14:tracePt t="269719" x="908050" y="4751388"/>
          <p14:tracePt t="269735" x="914400" y="4772025"/>
          <p14:tracePt t="269753" x="928688" y="4779963"/>
          <p14:tracePt t="269793" x="942975" y="4779963"/>
          <p14:tracePt t="269801" x="957263" y="4786313"/>
          <p14:tracePt t="269819" x="979488" y="4800600"/>
          <p14:tracePt t="269819" x="1008063" y="4814888"/>
          <p14:tracePt t="269835" x="1050925" y="4837113"/>
          <p14:tracePt t="269852" x="1065213" y="4851400"/>
          <p14:tracePt t="269869" x="1079500" y="4857750"/>
          <p14:tracePt t="269913" x="1085850" y="4865688"/>
          <p14:tracePt t="269921" x="1100138" y="4879975"/>
          <p14:tracePt t="269929" x="1122363" y="4886325"/>
          <p14:tracePt t="269961" x="1128713" y="4886325"/>
          <p14:tracePt t="269977" x="1136650" y="4894263"/>
          <p14:tracePt t="269985" x="1143000" y="4894263"/>
          <p14:tracePt t="270002" x="1165225" y="4922838"/>
          <p14:tracePt t="270004" x="1185863" y="4937125"/>
          <p14:tracePt t="270018" x="1200150" y="4943475"/>
          <p14:tracePt t="270035" x="1214438" y="4951413"/>
          <p14:tracePt t="270081" x="1222375" y="4957763"/>
          <p14:tracePt t="270113" x="1228725" y="4957763"/>
          <p14:tracePt t="270129" x="1236663" y="4957763"/>
          <p14:tracePt t="270161" x="1243013" y="4957763"/>
          <p14:tracePt t="270174" x="1257300" y="4957763"/>
          <p14:tracePt t="270188" x="1265238" y="4957763"/>
          <p14:tracePt t="270225" x="1271588" y="4957763"/>
          <p14:tracePt t="270265" x="1279525" y="4957763"/>
          <p14:tracePt t="270273" x="1285875" y="4965700"/>
          <p14:tracePt t="270281" x="1293813" y="4965700"/>
          <p14:tracePt t="270297" x="1300163" y="4965700"/>
          <p14:tracePt t="270300" x="1308100" y="4965700"/>
          <p14:tracePt t="270319" x="1314450" y="4965700"/>
          <p14:tracePt t="270345" x="1322388" y="4972050"/>
          <p14:tracePt t="270361" x="1328738" y="4972050"/>
          <p14:tracePt t="270416" x="1336675" y="4972050"/>
          <p14:tracePt t="270440" x="1350963" y="4972050"/>
          <p14:tracePt t="270481" x="1365250" y="4972050"/>
          <p14:tracePt t="270601" x="1343025" y="4972050"/>
          <p14:tracePt t="270612" x="1328738" y="4972050"/>
          <p14:tracePt t="270616" x="1285875" y="4972050"/>
          <p14:tracePt t="270624" x="1250950" y="4929188"/>
          <p14:tracePt t="270635" x="1222375" y="4908550"/>
          <p14:tracePt t="270651" x="1193800" y="4851400"/>
          <p14:tracePt t="270667" x="1157288" y="4765675"/>
          <p14:tracePt t="270684" x="1114425" y="4679950"/>
          <p14:tracePt t="270701" x="1057275" y="4579938"/>
          <p14:tracePt t="270719" x="1036638" y="4508500"/>
          <p14:tracePt t="270734" x="1036638" y="4457700"/>
          <p14:tracePt t="270751" x="1036638" y="4422775"/>
          <p14:tracePt t="270768" x="1036638" y="4408488"/>
          <p14:tracePt t="270817" x="1042988" y="4400550"/>
          <p14:tracePt t="270819" x="1057275" y="4394200"/>
          <p14:tracePt t="270835" x="1071563" y="4386263"/>
          <p14:tracePt t="270835" x="1079500" y="4379913"/>
          <p14:tracePt t="270851" x="1085850" y="4371975"/>
          <p14:tracePt t="270960" x="1057275" y="4371975"/>
          <p14:tracePt t="270968" x="1022350" y="4371975"/>
          <p14:tracePt t="270976" x="985838" y="4371975"/>
          <p14:tracePt t="270984" x="928688" y="4371975"/>
          <p14:tracePt t="270993" x="836613" y="4357688"/>
          <p14:tracePt t="271001" x="742950" y="4337050"/>
          <p14:tracePt t="271018" x="665163" y="4329113"/>
          <p14:tracePt t="271034" x="622300" y="4314825"/>
          <p14:tracePt t="271051" x="565150" y="4300538"/>
          <p14:tracePt t="271067" x="508000" y="4279900"/>
          <p14:tracePt t="271084" x="471488" y="4271963"/>
          <p14:tracePt t="271100" x="407988" y="4257675"/>
          <p14:tracePt t="271118" x="357188" y="4237038"/>
          <p14:tracePt t="271134" x="314325" y="4222750"/>
          <p14:tracePt t="271151" x="271463" y="4208463"/>
          <p14:tracePt t="271168" x="222250" y="4165600"/>
          <p14:tracePt t="271184" x="157163" y="4137025"/>
          <p14:tracePt t="271201" x="142875" y="4122738"/>
          <p14:tracePt t="271216" x="114300" y="4094163"/>
          <p14:tracePt t="271234" x="107950" y="4037013"/>
          <p14:tracePt t="271250" x="100013" y="3994150"/>
          <p14:tracePt t="271267" x="79375" y="3943350"/>
          <p14:tracePt t="271283" x="79375" y="3922713"/>
          <p14:tracePt t="271300" x="79375" y="3908425"/>
          <p14:tracePt t="271317" x="79375" y="3871913"/>
          <p14:tracePt t="271333" x="93663" y="3857625"/>
          <p14:tracePt t="271350" x="107950" y="3836988"/>
          <p14:tracePt t="271367" x="122238" y="3822700"/>
          <p14:tracePt t="271384" x="157163" y="3800475"/>
          <p14:tracePt t="271399" x="242888" y="3794125"/>
          <p14:tracePt t="271418" x="307975" y="3794125"/>
          <p14:tracePt t="271433" x="385763" y="3794125"/>
          <p14:tracePt t="271450" x="450850" y="3794125"/>
          <p14:tracePt t="271467" x="514350" y="3794125"/>
          <p14:tracePt t="271483" x="557213" y="3794125"/>
          <p14:tracePt t="271500" x="608013" y="3794125"/>
          <p14:tracePt t="271516" x="657225" y="3800475"/>
          <p14:tracePt t="271534" x="728663" y="3822700"/>
          <p14:tracePt t="271549" x="785813" y="3836988"/>
          <p14:tracePt t="271566" x="850900" y="3851275"/>
          <p14:tracePt t="271583" x="908050" y="3865563"/>
          <p14:tracePt t="271599" x="993775" y="3886200"/>
          <p14:tracePt t="271616" x="1100138" y="3900488"/>
          <p14:tracePt t="271633" x="1157288" y="3908425"/>
          <p14:tracePt t="271650" x="1193800" y="3908425"/>
          <p14:tracePt t="271667" x="1236663" y="3908425"/>
          <p14:tracePt t="271683" x="1265238" y="3914775"/>
          <p14:tracePt t="271699" x="1293813" y="3914775"/>
          <p14:tracePt t="271717" x="1314450" y="3922713"/>
          <p14:tracePt t="271732" x="1322388" y="3929063"/>
          <p14:tracePt t="271750" x="1350963" y="3979863"/>
          <p14:tracePt t="271766" x="1385888" y="4022725"/>
          <p14:tracePt t="271783" x="1422400" y="4114800"/>
          <p14:tracePt t="271800" x="1422400" y="4194175"/>
          <p14:tracePt t="271816" x="1422400" y="4357688"/>
          <p14:tracePt t="271833" x="1343025" y="4471988"/>
          <p14:tracePt t="271849" x="1300163" y="4537075"/>
          <p14:tracePt t="271866" x="1222375" y="4614863"/>
          <p14:tracePt t="271882" x="1136650" y="4679950"/>
          <p14:tracePt t="271900" x="1065213" y="4729163"/>
          <p14:tracePt t="271916" x="1000125" y="4779963"/>
          <p14:tracePt t="271933" x="950913" y="4822825"/>
          <p14:tracePt t="271949" x="908050" y="4837113"/>
          <p14:tracePt t="271966" x="871538" y="4843463"/>
          <p14:tracePt t="271983" x="850900" y="4843463"/>
          <p14:tracePt t="271999" x="808038" y="4857750"/>
          <p14:tracePt t="272016" x="785813" y="4857750"/>
          <p14:tracePt t="272032" x="765175" y="4872038"/>
          <p14:tracePt t="272050" x="728663" y="4872038"/>
          <p14:tracePt t="272065" x="700088" y="4879975"/>
          <p14:tracePt t="272083" x="665163" y="4879975"/>
          <p14:tracePt t="272099" x="642938" y="4879975"/>
          <p14:tracePt t="272116" x="614363" y="4879975"/>
          <p14:tracePt t="272132" x="571500" y="4879975"/>
          <p14:tracePt t="272148" x="528638" y="4879975"/>
          <p14:tracePt t="272166" x="450850" y="4851400"/>
          <p14:tracePt t="272182" x="365125" y="4808538"/>
          <p14:tracePt t="272199" x="314325" y="4794250"/>
          <p14:tracePt t="272215" x="257175" y="4765675"/>
          <p14:tracePt t="272215" x="228600" y="4751388"/>
          <p14:tracePt t="272248" x="214313" y="4743450"/>
          <p14:tracePt t="272249" x="193675" y="4729163"/>
          <p14:tracePt t="272266" x="157163" y="4708525"/>
          <p14:tracePt t="272283" x="128588" y="4672013"/>
          <p14:tracePt t="272298" x="114300" y="4637088"/>
          <p14:tracePt t="272315" x="100013" y="4622800"/>
          <p14:tracePt t="272331" x="85725" y="4608513"/>
          <p14:tracePt t="272349" x="71438" y="4594225"/>
          <p14:tracePt t="272366" x="57150" y="4565650"/>
          <p14:tracePt t="272382" x="57150" y="4551363"/>
          <p14:tracePt t="272398" x="57150" y="4522788"/>
          <p14:tracePt t="272416" x="65088" y="4514850"/>
          <p14:tracePt t="272432" x="114300" y="4479925"/>
          <p14:tracePt t="272449" x="142875" y="4457700"/>
          <p14:tracePt t="272466" x="171450" y="4457700"/>
          <p14:tracePt t="272482" x="207963" y="4451350"/>
          <p14:tracePt t="272498" x="242888" y="4437063"/>
          <p14:tracePt t="272515" x="285750" y="4429125"/>
          <p14:tracePt t="272532" x="336550" y="4429125"/>
          <p14:tracePt t="272548" x="407988" y="4414838"/>
          <p14:tracePt t="272565" x="471488" y="4408488"/>
          <p14:tracePt t="272581" x="542925" y="4408488"/>
          <p14:tracePt t="272598" x="579438" y="4386263"/>
          <p14:tracePt t="272615" x="608013" y="4386263"/>
          <p14:tracePt t="272632" x="614363" y="4386263"/>
          <p14:tracePt t="272649" x="636588" y="4386263"/>
          <p14:tracePt t="272665" x="665163" y="4379913"/>
          <p14:tracePt t="272682" x="693738" y="4379913"/>
          <p14:tracePt t="272699" x="722313" y="4379913"/>
          <p14:tracePt t="272715" x="742950" y="4379913"/>
          <p14:tracePt t="272732" x="765175" y="4379913"/>
          <p14:tracePt t="272749" x="771525" y="4379913"/>
          <p14:tracePt t="272764" x="785813" y="4386263"/>
          <p14:tracePt t="272782" x="800100" y="4394200"/>
          <p14:tracePt t="272798" x="842963" y="4408488"/>
          <p14:tracePt t="272814" x="871538" y="4437063"/>
          <p14:tracePt t="272832" x="893763" y="4457700"/>
          <p14:tracePt t="272847" x="928688" y="4479925"/>
          <p14:tracePt t="272865" x="928688" y="4486275"/>
          <p14:tracePt t="272882" x="936625" y="4514850"/>
          <p14:tracePt t="272898" x="936625" y="4537075"/>
          <p14:tracePt t="272915" x="942975" y="4551363"/>
          <p14:tracePt t="272931" x="942975" y="4594225"/>
          <p14:tracePt t="272948" x="942975" y="4637088"/>
          <p14:tracePt t="272965" x="942975" y="4672013"/>
          <p14:tracePt t="272982" x="942975" y="4694238"/>
          <p14:tracePt t="272997" x="942975" y="4700588"/>
          <p14:tracePt t="273015" x="942975" y="4714875"/>
          <p14:tracePt t="273031" x="936625" y="4751388"/>
          <p14:tracePt t="273047" x="900113" y="4786313"/>
          <p14:tracePt t="273065" x="850900" y="4808538"/>
          <p14:tracePt t="273082" x="800100" y="4829175"/>
          <p14:tracePt t="273098" x="742950" y="4851400"/>
          <p14:tracePt t="273115" x="708025" y="4857750"/>
          <p14:tracePt t="273131" x="679450" y="4872038"/>
          <p14:tracePt t="273148" x="665163" y="4872038"/>
          <p14:tracePt t="273164" x="636588" y="4879975"/>
          <p14:tracePt t="273181" x="614363" y="4879975"/>
          <p14:tracePt t="273198" x="579438" y="4879975"/>
          <p14:tracePt t="273214" x="528638" y="4879975"/>
          <p14:tracePt t="273231" x="465138" y="4879975"/>
          <p14:tracePt t="273247" x="407988" y="4879975"/>
          <p14:tracePt t="273264" x="322263" y="4872038"/>
          <p14:tracePt t="273282" x="300038" y="4872038"/>
          <p14:tracePt t="273297" x="265113" y="4851400"/>
          <p14:tracePt t="273313" x="228600" y="4822825"/>
          <p14:tracePt t="273330" x="207963" y="4808538"/>
          <p14:tracePt t="273347" x="171450" y="4786313"/>
          <p14:tracePt t="273364" x="142875" y="4757738"/>
          <p14:tracePt t="273381" x="128588" y="4737100"/>
          <p14:tracePt t="273397" x="107950" y="4694238"/>
          <p14:tracePt t="273414" x="107950" y="4665663"/>
          <p14:tracePt t="273431" x="107950" y="4643438"/>
          <p14:tracePt t="273448" x="107950" y="4614863"/>
          <p14:tracePt t="273448" x="107950" y="4586288"/>
          <p14:tracePt t="273465" x="107950" y="4565650"/>
          <p14:tracePt t="273481" x="150813" y="4522788"/>
          <p14:tracePt t="273497" x="236538" y="4479925"/>
          <p14:tracePt t="273513" x="322263" y="4457700"/>
          <p14:tracePt t="273531" x="414338" y="4429125"/>
          <p14:tracePt t="273546" x="528638" y="4400550"/>
          <p14:tracePt t="273564" x="585788" y="4400550"/>
          <p14:tracePt t="273580" x="650875" y="4400550"/>
          <p14:tracePt t="273597" x="671513" y="4400550"/>
          <p14:tracePt t="273614" x="736600" y="4400550"/>
          <p14:tracePt t="273630" x="793750" y="4422775"/>
          <p14:tracePt t="273647" x="822325" y="4471988"/>
          <p14:tracePt t="273663" x="900113" y="4557713"/>
          <p14:tracePt t="273663" x="914400" y="4586288"/>
          <p14:tracePt t="273682" x="957263" y="4657725"/>
          <p14:tracePt t="273697" x="979488" y="4729163"/>
          <p14:tracePt t="273714" x="1000125" y="4808538"/>
          <p14:tracePt t="273730" x="1008063" y="4872038"/>
          <p14:tracePt t="273747" x="1028700" y="4937125"/>
          <p14:tracePt t="273763" x="1057275" y="5008563"/>
          <p14:tracePt t="273780" x="1100138" y="5043488"/>
          <p14:tracePt t="273797" x="1122363" y="5094288"/>
          <p14:tracePt t="273813" x="1150938" y="5114925"/>
          <p14:tracePt t="273831" x="1165225" y="5143500"/>
          <p14:tracePt t="273846" x="1179513" y="5157788"/>
          <p14:tracePt t="273863" x="1200150" y="5180013"/>
          <p14:tracePt t="273880" x="1265238" y="5208588"/>
          <p14:tracePt t="273897" x="1357313" y="5237163"/>
          <p14:tracePt t="273913" x="1471613" y="5251450"/>
          <p14:tracePt t="273930" x="1614488" y="5257800"/>
          <p14:tracePt t="273946" x="1714500" y="5257800"/>
          <p14:tracePt t="273964" x="1808163" y="5257800"/>
          <p14:tracePt t="273981" x="1900238" y="5257800"/>
          <p14:tracePt t="273997" x="1957388" y="5257800"/>
          <p14:tracePt t="274013" x="2022475" y="5257800"/>
          <p14:tracePt t="274030" x="2114550" y="5257800"/>
          <p14:tracePt t="274047" x="2214563" y="5222875"/>
          <p14:tracePt t="274063" x="2328863" y="5180013"/>
          <p14:tracePt t="274080" x="2443163" y="5143500"/>
          <p14:tracePt t="274080" x="2500313" y="5122863"/>
          <p14:tracePt t="274098" x="2557463" y="5100638"/>
          <p14:tracePt t="274113" x="2586038" y="5065713"/>
          <p14:tracePt t="274129" x="2636838" y="5022850"/>
          <p14:tracePt t="274146" x="2665413" y="4965700"/>
          <p14:tracePt t="274163" x="2700338" y="4865688"/>
          <p14:tracePt t="274179" x="2708275" y="4765675"/>
          <p14:tracePt t="274196" x="2722563" y="4714875"/>
          <p14:tracePt t="274213" x="2722563" y="4672013"/>
          <p14:tracePt t="274229" x="2722563" y="4629150"/>
          <p14:tracePt t="274245" x="2722563" y="4594225"/>
          <p14:tracePt t="274263" x="2700338" y="4551363"/>
          <p14:tracePt t="274280" x="2686050" y="4522788"/>
          <p14:tracePt t="274296" x="2636838" y="4457700"/>
          <p14:tracePt t="274313" x="2608263" y="4437063"/>
          <p14:tracePt t="274329" x="2557463" y="4408488"/>
          <p14:tracePt t="274346" x="2500313" y="4386263"/>
          <p14:tracePt t="274363" x="2436813" y="4357688"/>
          <p14:tracePt t="274379" x="2365375" y="4337050"/>
          <p14:tracePt t="274396" x="2293938" y="4308475"/>
          <p14:tracePt t="274412" x="2243138" y="4300538"/>
          <p14:tracePt t="274429" x="2171700" y="4279900"/>
          <p14:tracePt t="274445" x="2114550" y="4257675"/>
          <p14:tracePt t="274463" x="2036763" y="4243388"/>
          <p14:tracePt t="274478" x="1971675" y="4243388"/>
          <p14:tracePt t="274496" x="1908175" y="4229100"/>
          <p14:tracePt t="274513" x="1885950" y="4229100"/>
          <p14:tracePt t="274530" x="1851025" y="4214813"/>
          <p14:tracePt t="274545" x="1793875" y="4214813"/>
          <p14:tracePt t="274562" x="1728788" y="4214813"/>
          <p14:tracePt t="274579" x="1685925" y="4214813"/>
          <p14:tracePt t="274595" x="1643063" y="4214813"/>
          <p14:tracePt t="274612" x="1585913" y="4214813"/>
          <p14:tracePt t="274629" x="1536700" y="4214813"/>
          <p14:tracePt t="274647" x="1465263" y="4214813"/>
          <p14:tracePt t="274662" x="1400175" y="4229100"/>
          <p14:tracePt t="274679" x="1357313" y="4229100"/>
          <p14:tracePt t="274695" x="1322388" y="4237038"/>
          <p14:tracePt t="274713" x="1300163" y="4251325"/>
          <p14:tracePt t="274729" x="1271588" y="4265613"/>
          <p14:tracePt t="274745" x="1243013" y="4286250"/>
          <p14:tracePt t="274762" x="1222375" y="4314825"/>
          <p14:tracePt t="274778" x="1200150" y="4337050"/>
          <p14:tracePt t="274795" x="1185863" y="4379913"/>
          <p14:tracePt t="274811" x="1185863" y="4437063"/>
          <p14:tracePt t="274829" x="1185863" y="4500563"/>
          <p14:tracePt t="274844" x="1185863" y="4557713"/>
          <p14:tracePt t="274862" x="1185863" y="4614863"/>
          <p14:tracePt t="274878" x="1185863" y="4657725"/>
          <p14:tracePt t="274895" x="1200150" y="4694238"/>
          <p14:tracePt t="274912" x="1200150" y="4737100"/>
          <p14:tracePt t="274929" x="1214438" y="4786313"/>
          <p14:tracePt t="274946" x="1243013" y="4822825"/>
          <p14:tracePt t="274962" x="1257300" y="4843463"/>
          <p14:tracePt t="274979" x="1271588" y="4872038"/>
          <p14:tracePt t="274994" x="1285875" y="4879975"/>
          <p14:tracePt t="275012" x="1300163" y="4879975"/>
          <p14:tracePt t="275028" x="1314450" y="4886325"/>
          <p14:tracePt t="275045" x="1343025" y="4900613"/>
          <p14:tracePt t="275061" x="1365250" y="4914900"/>
          <p14:tracePt t="275078" x="1400175" y="4951413"/>
          <p14:tracePt t="275113" x="1422400" y="4972050"/>
          <p14:tracePt t="275128" x="1428750" y="4972050"/>
          <p14:tracePt t="275129" x="1443038" y="4986338"/>
          <p14:tracePt t="275177" x="1450975" y="4994275"/>
          <p14:tracePt t="275217" x="1465263" y="4994275"/>
          <p14:tracePt t="275265" x="1471613" y="4994275"/>
          <p14:tracePt t="275272" x="1479550" y="5000625"/>
          <p14:tracePt t="275329" x="1485900" y="5000625"/>
          <p14:tracePt t="275400" x="1500188" y="5000625"/>
          <p14:tracePt t="275456" x="1508125" y="5000625"/>
          <p14:tracePt t="275470" x="1514475" y="5008563"/>
          <p14:tracePt t="275521" x="1522413" y="5008563"/>
          <p14:tracePt t="275576" x="1543050" y="5008563"/>
          <p14:tracePt t="275592" x="1550988" y="5008563"/>
          <p14:tracePt t="275625" x="1557338" y="5014913"/>
          <p14:tracePt t="275665" x="1565275" y="5022850"/>
          <p14:tracePt t="275721" x="1579563" y="5022850"/>
          <p14:tracePt t="275729" x="1585913" y="5029200"/>
          <p14:tracePt t="275793" x="1593850" y="5029200"/>
          <p14:tracePt t="275801" x="1600200" y="5029200"/>
          <p14:tracePt t="275833" x="1614488" y="5029200"/>
          <p14:tracePt t="275851" x="1622425" y="5029200"/>
          <p14:tracePt t="275881" x="1628775" y="5029200"/>
          <p14:tracePt t="275921" x="1636713" y="5029200"/>
          <p14:tracePt t="275961" x="1651000" y="5029200"/>
          <p14:tracePt t="275969" x="1657350" y="5029200"/>
          <p14:tracePt t="276001" x="1665288" y="5029200"/>
          <p14:tracePt t="276009" x="1671638" y="5029200"/>
          <p14:tracePt t="276072" x="1693863" y="5029200"/>
          <p14:tracePt t="276081" x="1700213" y="5029200"/>
          <p14:tracePt t="276084" x="1708150" y="5029200"/>
          <p14:tracePt t="276129" x="1714500" y="5029200"/>
          <p14:tracePt t="276137" x="1736725" y="5022850"/>
          <p14:tracePt t="276146" x="1743075" y="5022850"/>
          <p14:tracePt t="276146" x="1765300" y="5014913"/>
          <p14:tracePt t="276177" x="1793875" y="5000625"/>
          <p14:tracePt t="276201" x="1800225" y="4994275"/>
          <p14:tracePt t="276209" x="1822450" y="4979988"/>
          <p14:tracePt t="276217" x="1828800" y="4972050"/>
          <p14:tracePt t="276217" x="1836738" y="4965700"/>
          <p14:tracePt t="276233" x="1851025" y="4965700"/>
          <p14:tracePt t="276243" x="1865313" y="4951413"/>
          <p14:tracePt t="276259" x="1885950" y="4929188"/>
          <p14:tracePt t="276277" x="1908175" y="4922838"/>
          <p14:tracePt t="276293" x="1922463" y="4914900"/>
          <p14:tracePt t="276310" x="1957388" y="4894263"/>
          <p14:tracePt t="276326" x="1971675" y="4879975"/>
          <p14:tracePt t="276343" x="1985963" y="4872038"/>
          <p14:tracePt t="276359" x="1993900" y="4865688"/>
          <p14:tracePt t="276376" x="2008188" y="4857750"/>
          <p14:tracePt t="276393" x="2022475" y="4851400"/>
          <p14:tracePt t="276410" x="2051050" y="4829175"/>
          <p14:tracePt t="276427" x="2065338" y="4814888"/>
          <p14:tracePt t="276443" x="2093913" y="4800600"/>
          <p14:tracePt t="276460" x="2093913" y="4786313"/>
          <p14:tracePt t="276476" x="2093913" y="4765675"/>
          <p14:tracePt t="276493" x="2100263" y="4737100"/>
          <p14:tracePt t="276509" x="2100263" y="4708525"/>
          <p14:tracePt t="276526" x="2100263" y="4679950"/>
          <p14:tracePt t="276543" x="2100263" y="4657725"/>
          <p14:tracePt t="276559" x="2100263" y="4637088"/>
          <p14:tracePt t="276576" x="2100263" y="4622800"/>
          <p14:tracePt t="276592" x="2100263" y="4594225"/>
          <p14:tracePt t="276610" x="2093913" y="4565650"/>
          <p14:tracePt t="276625" x="2093913" y="4551363"/>
          <p14:tracePt t="276643" x="2079625" y="4508500"/>
          <p14:tracePt t="276659" x="2065338" y="4494213"/>
          <p14:tracePt t="276676" x="2051050" y="4465638"/>
          <p14:tracePt t="276693" x="2036763" y="4457700"/>
          <p14:tracePt t="276708" x="2022475" y="4451350"/>
          <p14:tracePt t="276726" x="1993900" y="4429125"/>
          <p14:tracePt t="276742" x="1979613" y="4422775"/>
          <p14:tracePt t="276760" x="1957388" y="4414838"/>
          <p14:tracePt t="276776" x="1928813" y="4400550"/>
          <p14:tracePt t="276776" x="1914525" y="4400550"/>
          <p14:tracePt t="276793" x="1893888" y="4394200"/>
          <p14:tracePt t="276808" x="1871663" y="4379913"/>
          <p14:tracePt t="276826" x="1822450" y="4379913"/>
          <p14:tracePt t="276842" x="1793875" y="4371975"/>
          <p14:tracePt t="276859" x="1765300" y="4357688"/>
          <p14:tracePt t="276876" x="1736725" y="4351338"/>
          <p14:tracePt t="276892" x="1728788" y="4351338"/>
          <p14:tracePt t="276909" x="1693863" y="4351338"/>
          <p14:tracePt t="276925" x="1665288" y="4351338"/>
          <p14:tracePt t="276943" x="1628775" y="4351338"/>
          <p14:tracePt t="276959" x="1614488" y="4351338"/>
          <p14:tracePt t="276992" x="1593850" y="4351338"/>
          <p14:tracePt t="276992" x="1579563" y="4351338"/>
          <p14:tracePt t="277009" x="1571625" y="4351338"/>
          <p14:tracePt t="277026" x="1543050" y="4351338"/>
          <p14:tracePt t="277042" x="1508125" y="4351338"/>
          <p14:tracePt t="277058" x="1493838" y="4351338"/>
          <p14:tracePt t="277075" x="1457325" y="4357688"/>
          <p14:tracePt t="277093" x="1414463" y="4365625"/>
          <p14:tracePt t="277108" x="1385888" y="4379913"/>
          <p14:tracePt t="277125" x="1350963" y="4400550"/>
          <p14:tracePt t="277141" x="1336675" y="4408488"/>
          <p14:tracePt t="277159" x="1314450" y="4443413"/>
          <p14:tracePt t="277175" x="1285875" y="4479925"/>
          <p14:tracePt t="277191" x="1279525" y="4494213"/>
          <p14:tracePt t="277191" x="1279525" y="4522788"/>
          <p14:tracePt t="277208" x="1265238" y="4572000"/>
          <p14:tracePt t="277225" x="1257300" y="4586288"/>
          <p14:tracePt t="277241" x="1257300" y="4614863"/>
          <p14:tracePt t="277259" x="1257300" y="4637088"/>
          <p14:tracePt t="277275" x="1257300" y="4651375"/>
          <p14:tracePt t="277292" x="1257300" y="4686300"/>
          <p14:tracePt t="277309" x="1257300" y="4714875"/>
          <p14:tracePt t="277325" x="1257300" y="4729163"/>
          <p14:tracePt t="277342" x="1257300" y="4757738"/>
          <p14:tracePt t="277358" x="1265238" y="4779963"/>
          <p14:tracePt t="277375" x="1279525" y="4786313"/>
          <p14:tracePt t="277392" x="1300163" y="4808538"/>
          <p14:tracePt t="277408" x="1322388" y="4808538"/>
          <p14:tracePt t="277425" x="1336675" y="4814888"/>
          <p14:tracePt t="277442" x="1365250" y="4814888"/>
          <p14:tracePt t="277458" x="1400175" y="4814888"/>
          <p14:tracePt t="277475" x="1443038" y="4814888"/>
          <p14:tracePt t="277491" x="1485900" y="4814888"/>
          <p14:tracePt t="277508" x="1536700" y="4814888"/>
          <p14:tracePt t="277525" x="1543050" y="4814888"/>
          <p14:tracePt t="277542" x="1550988" y="4814888"/>
          <p14:tracePt t="277601" x="1565275" y="4814888"/>
          <p14:tracePt t="277617" x="1571625" y="4814888"/>
          <p14:tracePt t="277673" x="1579563" y="4814888"/>
          <p14:tracePt t="277689" x="1585913" y="4814888"/>
          <p14:tracePt t="277696" x="1593850" y="4814888"/>
          <p14:tracePt t="277713" x="1600200" y="4814888"/>
          <p14:tracePt t="277728" x="1608138" y="4814888"/>
          <p14:tracePt t="277737" x="1614488" y="4808538"/>
          <p14:tracePt t="277752" x="1622425" y="4800600"/>
          <p14:tracePt t="277758" x="1636713" y="4786313"/>
          <p14:tracePt t="277774" x="1665288" y="4765675"/>
          <p14:tracePt t="277791" x="1679575" y="4751388"/>
          <p14:tracePt t="277807" x="1693863" y="4722813"/>
          <p14:tracePt t="277824" x="1700213" y="4714875"/>
          <p14:tracePt t="277841" x="1728788" y="4700588"/>
          <p14:tracePt t="277857" x="1736725" y="4679950"/>
          <p14:tracePt t="277873" x="1743075" y="4672013"/>
          <p14:tracePt t="277913" x="1757363" y="4665663"/>
          <p14:tracePt t="277921" x="1779588" y="4657725"/>
          <p14:tracePt t="277929" x="1785938" y="4651375"/>
          <p14:tracePt t="277940" x="1800225" y="4643438"/>
          <p14:tracePt t="277957" x="1808163" y="4643438"/>
          <p14:tracePt t="277976" x="1814513" y="4643438"/>
          <p14:tracePt t="277990" x="1836738" y="4643438"/>
          <p14:tracePt t="278008" x="1843088" y="4643438"/>
          <p14:tracePt t="278024" x="1857375" y="4637088"/>
          <p14:tracePt t="278041" x="1871663" y="4637088"/>
          <p14:tracePt t="278097" x="1879600" y="4637088"/>
          <p14:tracePt t="278105" x="1885950" y="4637088"/>
          <p14:tracePt t="278113" x="1914525" y="4637088"/>
          <p14:tracePt t="278124" x="1922463" y="4637088"/>
          <p14:tracePt t="278140" x="1928813" y="4637088"/>
          <p14:tracePt t="278185" x="1936750" y="4637088"/>
          <p14:tracePt t="278249" x="1951038" y="4637088"/>
          <p14:tracePt t="278257" x="1957388" y="4637088"/>
          <p14:tracePt t="278296" x="1971675" y="4637088"/>
          <p14:tracePt t="278304" x="1971675" y="4651375"/>
          <p14:tracePt t="278308" x="1985963" y="4708525"/>
          <p14:tracePt t="278323" x="2000250" y="4779963"/>
          <p14:tracePt t="278340" x="2014538" y="4837113"/>
          <p14:tracePt t="278357" x="2014538" y="4879975"/>
          <p14:tracePt t="278373" x="2014538" y="4922838"/>
          <p14:tracePt t="278390" x="2014538" y="4965700"/>
          <p14:tracePt t="278406" x="2014538" y="4986338"/>
          <p14:tracePt t="278423" x="2008188" y="5014913"/>
          <p14:tracePt t="278439" x="1993900" y="5043488"/>
          <p14:tracePt t="278457" x="1965325" y="5065713"/>
          <p14:tracePt t="278474" x="1928813" y="5094288"/>
          <p14:tracePt t="278489" x="1900238" y="5114925"/>
          <p14:tracePt t="278506" x="1879600" y="5122863"/>
          <p14:tracePt t="278523" x="1865313" y="5137150"/>
          <p14:tracePt t="278540" x="1851025" y="5137150"/>
          <p14:tracePt t="278557" x="1828800" y="5143500"/>
          <p14:tracePt t="278573" x="1793875" y="5151438"/>
          <p14:tracePt t="278590" x="1771650" y="5151438"/>
          <p14:tracePt t="278606" x="1757363" y="5151438"/>
          <p14:tracePt t="278622" x="1751013" y="5151438"/>
          <p14:tracePt t="278640" x="1728788" y="5151438"/>
          <p14:tracePt t="278640" x="1693863" y="5151438"/>
          <p14:tracePt t="278657" x="1643063" y="5122863"/>
          <p14:tracePt t="278673" x="1585913" y="5094288"/>
          <p14:tracePt t="278690" x="1571625" y="5080000"/>
          <p14:tracePt t="278706" x="1543050" y="5057775"/>
          <p14:tracePt t="278723" x="1522413" y="5022850"/>
          <p14:tracePt t="278739" x="1514475" y="4994275"/>
          <p14:tracePt t="278756" x="1493838" y="4937125"/>
          <p14:tracePt t="278772" x="1493838" y="4914900"/>
          <p14:tracePt t="278789" x="1485900" y="4872038"/>
          <p14:tracePt t="278806" x="1485900" y="4843463"/>
          <p14:tracePt t="278823" x="1485900" y="4814888"/>
          <p14:tracePt t="278840" x="1485900" y="4779963"/>
          <p14:tracePt t="278856" x="1485900" y="4708525"/>
          <p14:tracePt t="278873" x="1522413" y="4651375"/>
          <p14:tracePt t="278890" x="1557338" y="4600575"/>
          <p14:tracePt t="278906" x="1593850" y="4557713"/>
          <p14:tracePt t="278922" x="1628775" y="4522788"/>
          <p14:tracePt t="278939" x="1679575" y="4479925"/>
          <p14:tracePt t="278956" x="1736725" y="4443413"/>
          <p14:tracePt t="278972" x="1793875" y="4437063"/>
          <p14:tracePt t="278990" x="1822450" y="4422775"/>
          <p14:tracePt t="279005" x="1871663" y="4422775"/>
          <p14:tracePt t="279023" x="1922463" y="4422775"/>
          <p14:tracePt t="279039" x="1957388" y="4422775"/>
          <p14:tracePt t="279039" x="1985963" y="4429125"/>
          <p14:tracePt t="279057" x="1993900" y="4429125"/>
          <p14:tracePt t="279072" x="2028825" y="4443413"/>
          <p14:tracePt t="279089" x="2057400" y="4457700"/>
          <p14:tracePt t="279106" x="2079625" y="4465638"/>
          <p14:tracePt t="279123" x="2114550" y="4494213"/>
          <p14:tracePt t="279139" x="2122488" y="4500563"/>
          <p14:tracePt t="279155" x="2143125" y="4543425"/>
          <p14:tracePt t="279172" x="2165350" y="4594225"/>
          <p14:tracePt t="279189" x="2165350" y="4614863"/>
          <p14:tracePt t="279206" x="2179638" y="4651375"/>
          <p14:tracePt t="279222" x="2179638" y="4672013"/>
          <p14:tracePt t="279239" x="2179638" y="4714875"/>
          <p14:tracePt t="279255" x="2179638" y="4786313"/>
          <p14:tracePt t="279273" x="2179638" y="4843463"/>
          <p14:tracePt t="279289" x="2165350" y="4872038"/>
          <p14:tracePt t="279305" x="2157413" y="4908550"/>
          <p14:tracePt t="279322" x="2157413" y="4914900"/>
          <p14:tracePt t="279339" x="2151063" y="4957763"/>
          <p14:tracePt t="279356" x="2151063" y="4965700"/>
          <p14:tracePt t="279372" x="2151063" y="4994275"/>
          <p14:tracePt t="279389" x="2151063" y="5014913"/>
          <p14:tracePt t="279405" x="2151063" y="5037138"/>
          <p14:tracePt t="279422" x="2157413" y="5051425"/>
          <p14:tracePt t="279438" x="2165350" y="5057775"/>
          <p14:tracePt t="279455" x="2179638" y="5072063"/>
          <p14:tracePt t="279455" x="2200275" y="5094288"/>
          <p14:tracePt t="279489" x="2208213" y="5100638"/>
          <p14:tracePt t="279489" x="2251075" y="5114925"/>
          <p14:tracePt t="279505" x="2257425" y="5122863"/>
          <p14:tracePt t="279521" x="2286000" y="5137150"/>
          <p14:tracePt t="279539" x="2328863" y="5165725"/>
          <p14:tracePt t="279554" x="2343150" y="5172075"/>
          <p14:tracePt t="279571" x="2365375" y="5172075"/>
          <p14:tracePt t="279588" x="2393950" y="5172075"/>
          <p14:tracePt t="279604" x="2408238" y="5180013"/>
          <p14:tracePt t="279621" x="2443163" y="5180013"/>
          <p14:tracePt t="279639" x="2486025" y="5194300"/>
          <p14:tracePt t="279656" x="2493963" y="5200650"/>
          <p14:tracePt t="279705" x="2500313" y="5200650"/>
          <p14:tracePt t="279713" x="2514600" y="5200650"/>
          <p14:tracePt t="279718" x="2536825" y="5200650"/>
          <p14:tracePt t="279721" x="2579688" y="5200650"/>
          <p14:tracePt t="279738" x="2622550" y="5200650"/>
          <p14:tracePt t="279755" x="2679700" y="5194300"/>
          <p14:tracePt t="279771" x="2743200" y="5186363"/>
          <p14:tracePt t="279788" x="2808288" y="5180013"/>
          <p14:tracePt t="279804" x="2894013" y="5157788"/>
          <p14:tracePt t="279821" x="2957513" y="5157788"/>
          <p14:tracePt t="279838" x="3036888" y="5137150"/>
          <p14:tracePt t="279854" x="3094038" y="5137150"/>
          <p14:tracePt t="279871" x="3151188" y="5108575"/>
          <p14:tracePt t="279887" x="3186113" y="5094288"/>
          <p14:tracePt t="279887" x="3208338" y="5086350"/>
          <p14:tracePt t="279905" x="3251200" y="5057775"/>
          <p14:tracePt t="279921" x="3279775" y="5051425"/>
          <p14:tracePt t="279937" x="3328988" y="5014913"/>
          <p14:tracePt t="279955" x="3343275" y="5000625"/>
          <p14:tracePt t="279972" x="3365500" y="4979988"/>
          <p14:tracePt t="279988" x="3379788" y="4957763"/>
          <p14:tracePt t="280004" x="3400425" y="4900613"/>
          <p14:tracePt t="280021" x="3400425" y="4843463"/>
          <p14:tracePt t="280038" x="3400425" y="4800600"/>
          <p14:tracePt t="280055" x="3400425" y="4757738"/>
          <p14:tracePt t="280071" x="3400425" y="4722813"/>
          <p14:tracePt t="280071" x="3400425" y="4708525"/>
          <p14:tracePt t="280089" x="3400425" y="4686300"/>
          <p14:tracePt t="280104" x="3371850" y="4651375"/>
          <p14:tracePt t="280121" x="3351213" y="4614863"/>
          <p14:tracePt t="280138" x="3328988" y="4579938"/>
          <p14:tracePt t="280154" x="3300413" y="4543425"/>
          <p14:tracePt t="280171" x="3271838" y="4508500"/>
          <p14:tracePt t="280187" x="3251200" y="4479925"/>
          <p14:tracePt t="280204" x="3222625" y="4457700"/>
          <p14:tracePt t="280220" x="3208338" y="4443413"/>
          <p14:tracePt t="280238" x="3179763" y="4414838"/>
          <p14:tracePt t="280254" x="3151188" y="4400550"/>
          <p14:tracePt t="280271" x="3128963" y="4394200"/>
          <p14:tracePt t="280288" x="3094038" y="4365625"/>
          <p14:tracePt t="280303" x="3051175" y="4357688"/>
          <p14:tracePt t="280321" x="3008313" y="4329113"/>
          <p14:tracePt t="280337" x="2965450" y="4322763"/>
          <p14:tracePt t="280354" x="2957513" y="4322763"/>
          <p14:tracePt t="280371" x="2936875" y="4322763"/>
          <p14:tracePt t="280387" x="2908300" y="4322763"/>
          <p14:tracePt t="280404" x="2879725" y="4322763"/>
          <p14:tracePt t="280420" x="2851150" y="4322763"/>
          <p14:tracePt t="280437" x="2814638" y="4322763"/>
          <p14:tracePt t="280453" x="2786063" y="4322763"/>
          <p14:tracePt t="280471" x="2757488" y="4322763"/>
          <p14:tracePt t="280487" x="2736850" y="4322763"/>
          <p14:tracePt t="280504" x="2693988" y="4322763"/>
          <p14:tracePt t="280520" x="2651125" y="4322763"/>
          <p14:tracePt t="280537" x="2636838" y="4322763"/>
          <p14:tracePt t="280553" x="2600325" y="4322763"/>
          <p14:tracePt t="280570" x="2565400" y="4322763"/>
          <p14:tracePt t="280586" x="2522538" y="4322763"/>
          <p14:tracePt t="280604" x="2486025" y="4322763"/>
          <p14:tracePt t="280620" x="2465388" y="4322763"/>
          <p14:tracePt t="280637" x="2443163" y="4322763"/>
          <p14:tracePt t="280655" x="2408238" y="4322763"/>
          <p14:tracePt t="280670" x="2379663" y="4322763"/>
          <p14:tracePt t="280687" x="2365375" y="4322763"/>
          <p14:tracePt t="280703" x="2328863" y="4322763"/>
          <p14:tracePt t="280703" x="2314575" y="4322763"/>
          <p14:tracePt t="280721" x="2271713" y="4322763"/>
          <p14:tracePt t="280737" x="2236788" y="4322763"/>
          <p14:tracePt t="280753" x="2214563" y="4329113"/>
          <p14:tracePt t="280770" x="2200275" y="4351338"/>
          <p14:tracePt t="280787" x="2179638" y="4400550"/>
          <p14:tracePt t="280803" x="2151063" y="4422775"/>
          <p14:tracePt t="280819" x="2151063" y="4457700"/>
          <p14:tracePt t="280837" x="2143125" y="4494213"/>
          <p14:tracePt t="280853" x="2136775" y="4508500"/>
          <p14:tracePt t="280871" x="2128838" y="4543425"/>
          <p14:tracePt t="280887" x="2122488" y="4579938"/>
          <p14:tracePt t="280903" x="2122488" y="4622800"/>
          <p14:tracePt t="280920" x="2122488" y="4672013"/>
          <p14:tracePt t="280936" x="2114550" y="4714875"/>
          <p14:tracePt t="280953" x="2114550" y="4743450"/>
          <p14:tracePt t="280970" x="2114550" y="4757738"/>
          <p14:tracePt t="280987" x="2114550" y="4779963"/>
          <p14:tracePt t="281002" x="2114550" y="4794250"/>
          <p14:tracePt t="281020" x="2114550" y="4829175"/>
          <p14:tracePt t="281035" x="2114550" y="4851400"/>
          <p14:tracePt t="281053" x="2114550" y="4865688"/>
          <p14:tracePt t="281069" x="2114550" y="4872038"/>
          <p14:tracePt t="281087" x="2114550" y="4894263"/>
          <p14:tracePt t="281129" x="2114550" y="4900613"/>
          <p14:tracePt t="281137" x="2114550" y="4908550"/>
          <p14:tracePt t="281145" x="2114550" y="4914900"/>
          <p14:tracePt t="281161" x="2122488" y="4922838"/>
          <p14:tracePt t="281169" x="2128838" y="4929188"/>
          <p14:tracePt t="281185" x="2151063" y="4943475"/>
          <p14:tracePt t="281240" x="2165350" y="4943475"/>
          <p14:tracePt t="281251" x="2171700" y="4951413"/>
          <p14:tracePt t="281257" x="2179638" y="4951413"/>
          <p14:tracePt t="281264" x="2185988" y="4951413"/>
          <p14:tracePt t="281272" x="2200275" y="4951413"/>
          <p14:tracePt t="281286" x="2228850" y="4965700"/>
          <p14:tracePt t="281302" x="2243138" y="4979988"/>
          <p14:tracePt t="281320" x="2257425" y="4979988"/>
          <p14:tracePt t="281336" x="2271713" y="4979988"/>
          <p14:tracePt t="281353" x="2293938" y="4986338"/>
          <p14:tracePt t="281369" x="2308225" y="4994275"/>
          <p14:tracePt t="281386" x="2314575" y="4994275"/>
          <p14:tracePt t="281403" x="2343150" y="4994275"/>
          <p14:tracePt t="281419" x="2351088" y="4994275"/>
          <p14:tracePt t="281435" x="2371725" y="5008563"/>
          <p14:tracePt t="281481" x="2379663" y="5008563"/>
          <p14:tracePt t="281489" x="2393950" y="5008563"/>
          <p14:tracePt t="281494" x="2414588" y="5008563"/>
          <p14:tracePt t="281503" x="2428875" y="5008563"/>
          <p14:tracePt t="281518" x="2457450" y="5008563"/>
          <p14:tracePt t="281535" x="2500313" y="5008563"/>
          <p14:tracePt t="281551" x="2571750" y="5014913"/>
          <p14:tracePt t="281569" x="2643188" y="5029200"/>
          <p14:tracePt t="281586" x="2708275" y="5029200"/>
          <p14:tracePt t="281601" x="2786063" y="5037138"/>
          <p14:tracePt t="281620" x="2822575" y="5051425"/>
          <p14:tracePt t="281636" x="2865438" y="5051425"/>
          <p14:tracePt t="281653" x="2886075" y="5057775"/>
          <p14:tracePt t="281669" x="2908300" y="5057775"/>
          <p14:tracePt t="281686" x="2943225" y="5072063"/>
          <p14:tracePt t="281702" x="2957513" y="5072063"/>
          <p14:tracePt t="281718" x="2986088" y="5072063"/>
          <p14:tracePt t="281736" x="3022600" y="5080000"/>
          <p14:tracePt t="281751" x="3071813" y="5100638"/>
          <p14:tracePt t="281769" x="3108325" y="5114925"/>
          <p14:tracePt t="281785" x="3128963" y="5114925"/>
          <p14:tracePt t="281802" x="3157538" y="5122863"/>
          <p14:tracePt t="281819" x="3186113" y="5122863"/>
          <p14:tracePt t="281835" x="3228975" y="5122863"/>
          <p14:tracePt t="281852" x="3286125" y="5122863"/>
          <p14:tracePt t="281869" x="3328988" y="5122863"/>
          <p14:tracePt t="281884" x="3371850" y="5122863"/>
          <p14:tracePt t="281901" x="3429000" y="5122863"/>
          <p14:tracePt t="281918" x="3471863" y="5122863"/>
          <p14:tracePt t="281935" x="3514725" y="5122863"/>
          <p14:tracePt t="281952" x="3557588" y="5122863"/>
          <p14:tracePt t="281952" x="3565525" y="5122863"/>
          <p14:tracePt t="281969" x="3594100" y="5122863"/>
          <p14:tracePt t="281985" x="3622675" y="5122863"/>
          <p14:tracePt t="282002" x="3636963" y="5108575"/>
          <p14:tracePt t="282019" x="3643313" y="5108575"/>
          <p14:tracePt t="282034" x="3679825" y="5094288"/>
          <p14:tracePt t="282052" x="3708400" y="5086350"/>
          <p14:tracePt t="282068" x="3751263" y="5086350"/>
          <p14:tracePt t="282085" x="3814763" y="5057775"/>
          <p14:tracePt t="282101" x="3857625" y="5051425"/>
          <p14:tracePt t="282119" x="3894138" y="5043488"/>
          <p14:tracePt t="282135" x="3922713" y="5037138"/>
          <p14:tracePt t="282152" x="3957638" y="5029200"/>
          <p14:tracePt t="282168" x="3971925" y="5014913"/>
          <p14:tracePt t="282184" x="4000500" y="5008563"/>
          <p14:tracePt t="282202" x="4029075" y="5000625"/>
          <p14:tracePt t="282217" x="4079875" y="4965700"/>
          <p14:tracePt t="282234" x="4108450" y="4957763"/>
          <p14:tracePt t="282251" x="4143375" y="4951413"/>
          <p14:tracePt t="282268" x="4194175" y="4929188"/>
          <p14:tracePt t="282284" x="4251325" y="4900613"/>
          <p14:tracePt t="282300" x="4294188" y="4872038"/>
          <p14:tracePt t="282318" x="4343400" y="4857750"/>
          <p14:tracePt t="282334" x="4371975" y="4822825"/>
          <p14:tracePt t="282351" x="4414838" y="4779963"/>
          <p14:tracePt t="282367" x="4443413" y="4737100"/>
          <p14:tracePt t="282385" x="4457700" y="4708525"/>
          <p14:tracePt t="282401" x="4465638" y="4672013"/>
          <p14:tracePt t="282417" x="4465638" y="4643438"/>
          <p14:tracePt t="282434" x="4465638" y="4629150"/>
          <p14:tracePt t="282450" x="4465638" y="4600575"/>
          <p14:tracePt t="282469" x="4457700" y="4579938"/>
          <p14:tracePt t="282483" x="4422775" y="4543425"/>
          <p14:tracePt t="282501" x="4351338" y="4508500"/>
          <p14:tracePt t="282518" x="4265613" y="4437063"/>
          <p14:tracePt t="282535" x="4179888" y="4394200"/>
          <p14:tracePt t="282551" x="4157663" y="4386263"/>
          <p14:tracePt t="282567" x="4108450" y="4379913"/>
          <p14:tracePt t="282584" x="4065588" y="4379913"/>
          <p14:tracePt t="282601" x="4022725" y="4379913"/>
          <p14:tracePt t="282618" x="3943350" y="4365625"/>
          <p14:tracePt t="282634" x="3894138" y="4365625"/>
          <p14:tracePt t="282652" x="3836988" y="4365625"/>
          <p14:tracePt t="282668" x="3771900" y="4365625"/>
          <p14:tracePt t="282684" x="3700463" y="4365625"/>
          <p14:tracePt t="282701" x="3657600" y="4365625"/>
          <p14:tracePt t="282717" x="3629025" y="4365625"/>
          <p14:tracePt t="282734" x="3600450" y="4365625"/>
          <p14:tracePt t="282751" x="3571875" y="4365625"/>
          <p14:tracePt t="282768" x="3536950" y="4365625"/>
          <p14:tracePt t="282784" x="3494088" y="4379913"/>
          <p14:tracePt t="282800" x="3436938" y="4400550"/>
          <p14:tracePt t="282817" x="3365500" y="4414838"/>
          <p14:tracePt t="282834" x="3308350" y="4443413"/>
          <p14:tracePt t="282851" x="3265488" y="4443413"/>
          <p14:tracePt t="282867" x="3251200" y="4457700"/>
          <p14:tracePt t="282884" x="3236913" y="4457700"/>
          <p14:tracePt t="282900" x="3214688" y="4465638"/>
          <p14:tracePt t="282917" x="3200400" y="4479925"/>
          <p14:tracePt t="282933" x="3186113" y="4486275"/>
          <p14:tracePt t="282950" x="3171825" y="4500563"/>
          <p14:tracePt t="282967" x="3151188" y="4522788"/>
          <p14:tracePt t="282983" x="3143250" y="4543425"/>
          <p14:tracePt t="283000" x="3122613" y="4579938"/>
          <p14:tracePt t="283017" x="3122613" y="4600575"/>
          <p14:tracePt t="283033" x="3122613" y="4637088"/>
          <p14:tracePt t="283050" x="3122613" y="4651375"/>
          <p14:tracePt t="283066" x="3122613" y="4679950"/>
          <p14:tracePt t="283083" x="3122613" y="4700588"/>
          <p14:tracePt t="283101" x="3122613" y="4737100"/>
          <p14:tracePt t="283116" x="3151188" y="4772025"/>
          <p14:tracePt t="283134" x="3179763" y="4829175"/>
          <p14:tracePt t="283149" x="3214688" y="4865688"/>
          <p14:tracePt t="283167" x="3243263" y="4900613"/>
          <p14:tracePt t="283183" x="3265488" y="4929188"/>
          <p14:tracePt t="283199" x="3328988" y="4986338"/>
          <p14:tracePt t="283217" x="3357563" y="5000625"/>
          <p14:tracePt t="283233" x="3408363" y="5029200"/>
          <p14:tracePt t="283250" x="3465513" y="5037138"/>
          <p14:tracePt t="283267" x="3508375" y="5051425"/>
          <p14:tracePt t="283283" x="3551238" y="5057775"/>
          <p14:tracePt t="283299" x="3579813" y="5065713"/>
          <p14:tracePt t="283317" x="3600450" y="5065713"/>
          <p14:tracePt t="283332" x="3629025" y="5072063"/>
          <p14:tracePt t="283350" x="3671888" y="5072063"/>
          <p14:tracePt t="283367" x="3708400" y="5072063"/>
          <p14:tracePt t="283383" x="3722688" y="5072063"/>
          <p14:tracePt t="283383" x="3736975" y="5072063"/>
          <p14:tracePt t="283401" x="3743325" y="5072063"/>
          <p14:tracePt t="283416" x="3757613" y="5072063"/>
          <p14:tracePt t="283433" x="3786188" y="5072063"/>
          <p14:tracePt t="283450" x="3794125" y="5072063"/>
          <p14:tracePt t="283466" x="3814763" y="5072063"/>
          <p14:tracePt t="283483" x="3822700" y="5072063"/>
          <p14:tracePt t="283500" x="3836988" y="5072063"/>
          <p14:tracePt t="283545" x="3851275" y="5072063"/>
          <p14:tracePt t="283552" x="3857625" y="5072063"/>
          <p14:tracePt t="283560" x="3865563" y="5072063"/>
          <p14:tracePt t="284265" x="3871913" y="5072063"/>
          <p14:tracePt t="284273" x="3900488" y="5057775"/>
          <p14:tracePt t="284289" x="3908425" y="5051425"/>
          <p14:tracePt t="284297" x="3914775" y="5043488"/>
          <p14:tracePt t="284305" x="3922713" y="5014913"/>
          <p14:tracePt t="284316" x="3943350" y="4986338"/>
          <p14:tracePt t="284331" x="3951288" y="4979988"/>
          <p14:tracePt t="284348" x="3957638" y="4965700"/>
          <p14:tracePt t="284364" x="3965575" y="4943475"/>
          <p14:tracePt t="284381" x="3979863" y="4929188"/>
          <p14:tracePt t="284399" x="4008438" y="4914900"/>
          <p14:tracePt t="284414" x="4022725" y="4900613"/>
          <p14:tracePt t="284431" x="4043363" y="4894263"/>
          <p14:tracePt t="284448" x="4079875" y="4872038"/>
          <p14:tracePt t="284466" x="4100513" y="4865688"/>
          <p14:tracePt t="284481" x="4108450" y="4865688"/>
          <p14:tracePt t="284498" x="4129088" y="4851400"/>
          <p14:tracePt t="284515" x="4143375" y="4837113"/>
          <p14:tracePt t="284531" x="4179888" y="4829175"/>
          <p14:tracePt t="284549" x="4222750" y="4808538"/>
          <p14:tracePt t="284564" x="4271963" y="4779963"/>
          <p14:tracePt t="284581" x="4300538" y="4765675"/>
          <p14:tracePt t="284598" x="4337050" y="4751388"/>
          <p14:tracePt t="284615" x="4351338" y="4751388"/>
          <p14:tracePt t="284631" x="4371975" y="4743450"/>
          <p14:tracePt t="284648" x="4422775" y="4737100"/>
          <p14:tracePt t="284648" x="4451350" y="4722813"/>
          <p14:tracePt t="284665" x="4486275" y="4708525"/>
          <p14:tracePt t="284681" x="4529138" y="4694238"/>
          <p14:tracePt t="284697" x="4551363" y="4686300"/>
          <p14:tracePt t="284715" x="4565650" y="4686300"/>
          <p14:tracePt t="284731" x="4586288" y="4686300"/>
          <p14:tracePt t="284747" x="4614863" y="4686300"/>
          <p14:tracePt t="284764" x="4637088" y="4686300"/>
          <p14:tracePt t="284780" x="4651375" y="4679950"/>
          <p14:tracePt t="284798" x="4694238" y="4679950"/>
          <p14:tracePt t="284813" x="4729163" y="4672013"/>
          <p14:tracePt t="284831" x="4737100" y="4665663"/>
          <p14:tracePt t="284848" x="4751388" y="4665663"/>
          <p14:tracePt t="284863" x="4757738" y="4665663"/>
          <p14:tracePt t="285113" x="4757738" y="4657725"/>
          <p14:tracePt t="286432" x="4765675" y="4657725"/>
          <p14:tracePt t="286440" x="4794250" y="4657725"/>
          <p14:tracePt t="286448" x="4837113" y="4657725"/>
          <p14:tracePt t="286461" x="4851400" y="4657725"/>
          <p14:tracePt t="286479" x="4872038" y="4657725"/>
          <p14:tracePt t="286495" x="4879975" y="4657725"/>
          <p14:tracePt t="286545" x="4894263" y="4657725"/>
          <p14:tracePt t="286553" x="4914900" y="4657725"/>
          <p14:tracePt t="286562" x="4929188" y="4657725"/>
          <p14:tracePt t="286569" x="4965700" y="4657725"/>
          <p14:tracePt t="286579" x="4994275" y="4657725"/>
          <p14:tracePt t="286594" x="5008563" y="4657725"/>
          <p14:tracePt t="286611" x="5043488" y="4657725"/>
          <p14:tracePt t="286629" x="5086350" y="4665663"/>
          <p14:tracePt t="286644" x="5143500" y="4686300"/>
          <p14:tracePt t="286662" x="5208588" y="4729163"/>
          <p14:tracePt t="286677" x="5251450" y="4737100"/>
          <p14:tracePt t="286696" x="5294313" y="4765675"/>
          <p14:tracePt t="286712" x="5314950" y="4786313"/>
          <p14:tracePt t="286712" x="5322888" y="4794250"/>
          <p14:tracePt t="286729" x="5365750" y="4872038"/>
          <p14:tracePt t="286745" x="5386388" y="4937125"/>
          <p14:tracePt t="286762" x="5394325" y="4986338"/>
          <p14:tracePt t="286778" x="5394325" y="5037138"/>
          <p14:tracePt t="286795" x="5394325" y="5065713"/>
          <p14:tracePt t="286811" x="5394325" y="5086350"/>
          <p14:tracePt t="286828" x="5386388" y="5108575"/>
          <p14:tracePt t="286845" x="5380038" y="5114925"/>
          <p14:tracePt t="286861" x="5365750" y="5114925"/>
          <p14:tracePt t="286878" x="5351463" y="5122863"/>
          <p14:tracePt t="286894" x="5343525" y="5122863"/>
          <p14:tracePt t="286912" x="5322888" y="5129213"/>
          <p14:tracePt t="286960" x="5308600" y="5129213"/>
          <p14:tracePt t="286968" x="5300663" y="5129213"/>
          <p14:tracePt t="287001" x="5286375" y="5151438"/>
          <p14:tracePt t="287192" x="5308600" y="5151438"/>
          <p14:tracePt t="287201" x="5329238" y="5151438"/>
          <p14:tracePt t="287208" x="5351463" y="5151438"/>
          <p14:tracePt t="287210" x="5357813" y="5151438"/>
          <p14:tracePt t="287227" x="5372100" y="5151438"/>
          <p14:tracePt t="287243" x="5386388" y="5151438"/>
          <p14:tracePt t="287261" x="5414963" y="5151438"/>
          <p14:tracePt t="287278" x="5451475" y="5151438"/>
          <p14:tracePt t="287294" x="5457825" y="5151438"/>
          <p14:tracePt t="287329" x="5465763" y="5151438"/>
          <p14:tracePt t="287360" x="5472113" y="5151438"/>
          <p14:tracePt t="287369" x="5494338" y="5151438"/>
          <p14:tracePt t="287378" x="5500688" y="5151438"/>
          <p14:tracePt t="287385" x="5537200" y="5151438"/>
          <p14:tracePt t="287394" x="5551488" y="5151438"/>
          <p14:tracePt t="287411" x="5565775" y="5151438"/>
          <p14:tracePt t="287426" x="5572125" y="5151438"/>
          <p14:tracePt t="287473" x="5580063" y="5151438"/>
          <p14:tracePt t="287529" x="5586413" y="5151438"/>
          <p14:tracePt t="288640" x="5580063" y="5151438"/>
          <p14:tracePt t="288657" x="5572125" y="5151438"/>
          <p14:tracePt t="288721" x="5565775" y="5151438"/>
          <p14:tracePt t="288721" x="5551488" y="5151438"/>
          <p14:tracePt t="288736" x="5537200" y="5151438"/>
          <p14:tracePt t="288745" x="5508625" y="5143500"/>
          <p14:tracePt t="288753" x="5480050" y="5143500"/>
          <p14:tracePt t="288761" x="5386388" y="5137150"/>
          <p14:tracePt t="288775" x="5294313" y="5137150"/>
          <p14:tracePt t="288792" x="5143500" y="5108575"/>
          <p14:tracePt t="288809" x="5065713" y="5094288"/>
          <p14:tracePt t="288824" x="4957763" y="5086350"/>
          <p14:tracePt t="288842" x="4851400" y="5086350"/>
          <p14:tracePt t="288858" x="4700588" y="5086350"/>
          <p14:tracePt t="288875" x="4443413" y="5086350"/>
          <p14:tracePt t="288892" x="4114800" y="5086350"/>
          <p14:tracePt t="288908" x="3871913" y="5043488"/>
          <p14:tracePt t="288926" x="3729038" y="5022850"/>
          <p14:tracePt t="288942" x="3636963" y="5022850"/>
          <p14:tracePt t="288959" x="3594100" y="5022850"/>
          <p14:tracePt t="288975" x="3565525" y="5022850"/>
          <p14:tracePt t="288992" x="3494088" y="5022850"/>
          <p14:tracePt t="289008" x="3357563" y="5022850"/>
          <p14:tracePt t="289025" x="3251200" y="5022850"/>
          <p14:tracePt t="289042" x="3143250" y="5022850"/>
          <p14:tracePt t="289059" x="2994025" y="5051425"/>
          <p14:tracePt t="289074" x="2857500" y="5100638"/>
          <p14:tracePt t="289091" x="2765425" y="5114925"/>
          <p14:tracePt t="289109" x="2665413" y="5151438"/>
          <p14:tracePt t="289124" x="2586038" y="5165725"/>
          <p14:tracePt t="289141" x="2471738" y="5186363"/>
          <p14:tracePt t="289158" x="2393950" y="5208588"/>
          <p14:tracePt t="289175" x="2328863" y="5214938"/>
          <p14:tracePt t="289190" x="2251075" y="5214938"/>
          <p14:tracePt t="289208" x="2122488" y="5214938"/>
          <p14:tracePt t="289225" x="2014538" y="5214938"/>
          <p14:tracePt t="289240" x="1922463" y="5214938"/>
          <p14:tracePt t="289257" x="1879600" y="5222875"/>
          <p14:tracePt t="289274" x="1857375" y="5222875"/>
          <p14:tracePt t="289291" x="1828800" y="5222875"/>
          <p14:tracePt t="289307" x="1779588" y="5222875"/>
          <p14:tracePt t="289324" x="1743075" y="5222875"/>
          <p14:tracePt t="289340" x="1708150" y="5222875"/>
          <p14:tracePt t="289357" x="1685925" y="5222875"/>
          <p14:tracePt t="289375" x="1671638" y="5222875"/>
          <p14:tracePt t="289391" x="1643063" y="5222875"/>
          <p14:tracePt t="289408" x="1608138" y="5222875"/>
          <p14:tracePt t="289424" x="1550988" y="5222875"/>
          <p14:tracePt t="289441" x="1514475" y="5222875"/>
          <p14:tracePt t="289458" x="1471613" y="5222875"/>
          <p14:tracePt t="289475" x="1414463" y="5222875"/>
          <p14:tracePt t="289490" x="1385888" y="5222875"/>
          <p14:tracePt t="289507" x="1365250" y="5222875"/>
          <p14:tracePt t="289524" x="1336675" y="5222875"/>
          <p14:tracePt t="289541" x="1279525" y="5222875"/>
          <p14:tracePt t="289558" x="1214438" y="5222875"/>
          <p14:tracePt t="289574" x="1157288" y="5222875"/>
          <p14:tracePt t="289591" x="1100138" y="5208588"/>
          <p14:tracePt t="289606" x="1042988" y="5200650"/>
          <p14:tracePt t="289623" x="965200" y="5186363"/>
          <p14:tracePt t="289640" x="914400" y="5180013"/>
          <p14:tracePt t="289657" x="885825" y="5180013"/>
          <p14:tracePt t="289673" x="865188" y="5180013"/>
          <p14:tracePt t="289690" x="836613" y="5157788"/>
          <p14:tracePt t="289706" x="779463" y="5143500"/>
          <p14:tracePt t="289723" x="750888" y="5143500"/>
          <p14:tracePt t="289741" x="708025" y="5137150"/>
          <p14:tracePt t="289756" x="693738" y="5137150"/>
          <p14:tracePt t="289775" x="671513" y="5137150"/>
          <p14:tracePt t="289790" x="657225" y="5137150"/>
          <p14:tracePt t="289807" x="636588" y="5137150"/>
          <p14:tracePt t="289824" x="622300" y="5122863"/>
          <p14:tracePt t="289840" x="614363" y="5114925"/>
          <p14:tracePt t="289856" x="608013" y="5114925"/>
          <p14:tracePt t="290312" x="628650" y="5108575"/>
          <p14:tracePt t="290320" x="636588" y="5108575"/>
          <p14:tracePt t="290327" x="679450" y="5100638"/>
          <p14:tracePt t="290339" x="708025" y="5100638"/>
          <p14:tracePt t="290356" x="757238" y="5100638"/>
          <p14:tracePt t="290373" x="800100" y="5100638"/>
          <p14:tracePt t="290389" x="842963" y="5100638"/>
          <p14:tracePt t="290406" x="885825" y="5100638"/>
          <p14:tracePt t="290423" x="942975" y="5100638"/>
          <p14:tracePt t="290440" x="1065213" y="5100638"/>
          <p14:tracePt t="290456" x="1308100" y="5100638"/>
          <p14:tracePt t="290474" x="1493838" y="5100638"/>
          <p14:tracePt t="290489" x="1751013" y="5100638"/>
          <p14:tracePt t="290506" x="1993900" y="5100638"/>
          <p14:tracePt t="290522" x="2143125" y="5100638"/>
          <p14:tracePt t="290539" x="2286000" y="5100638"/>
          <p14:tracePt t="290556" x="2393950" y="5100638"/>
          <p14:tracePt t="290573" x="2514600" y="5100638"/>
          <p14:tracePt t="290589" x="2657475" y="5100638"/>
          <p14:tracePt t="290606" x="2779713" y="5100638"/>
          <p14:tracePt t="290622" x="2900363" y="5100638"/>
          <p14:tracePt t="290639" x="3008313" y="5100638"/>
          <p14:tracePt t="290656" x="3079750" y="5094288"/>
          <p14:tracePt t="290673" x="3114675" y="5094288"/>
          <p14:tracePt t="290689" x="3122613" y="5094288"/>
          <p14:tracePt t="290705" x="3136900" y="5094288"/>
          <p14:tracePt t="290722" x="3143250" y="5086350"/>
          <p14:tracePt t="290832" x="3151188" y="5080000"/>
          <p14:tracePt t="290872" x="3157538" y="5080000"/>
          <p14:tracePt t="290881" x="3186113" y="5080000"/>
          <p14:tracePt t="290888" x="3265488" y="5080000"/>
          <p14:tracePt t="290906" x="3414713" y="5080000"/>
          <p14:tracePt t="290923" x="3608388" y="5051425"/>
          <p14:tracePt t="290938" x="3829050" y="5037138"/>
          <p14:tracePt t="290956" x="3986213" y="5014913"/>
          <p14:tracePt t="290972" x="4214813" y="5000625"/>
          <p14:tracePt t="290988" x="4422775" y="4972050"/>
          <p14:tracePt t="291005" x="4672013" y="4929188"/>
          <p14:tracePt t="291021" x="4929188" y="4914900"/>
          <p14:tracePt t="291040" x="5186363" y="4914900"/>
          <p14:tracePt t="291055" x="5386388" y="4914900"/>
          <p14:tracePt t="291072" x="5529263" y="4914900"/>
          <p14:tracePt t="291088" x="5672138" y="4914900"/>
          <p14:tracePt t="291105" x="5765800" y="4914900"/>
          <p14:tracePt t="291122" x="5900738" y="4914900"/>
          <p14:tracePt t="291138" x="6057900" y="4914900"/>
          <p14:tracePt t="291155" x="6165850" y="4914900"/>
          <p14:tracePt t="291172" x="6308725" y="4914900"/>
          <p14:tracePt t="291188" x="6443663" y="4914900"/>
          <p14:tracePt t="291204" x="6637338" y="4879975"/>
          <p14:tracePt t="291222" x="6815138" y="4865688"/>
          <p14:tracePt t="291238" x="6915150" y="4857750"/>
          <p14:tracePt t="291255" x="6980238" y="4843463"/>
          <p14:tracePt t="291271" x="7037388" y="4829175"/>
          <p14:tracePt t="291289" x="7065963" y="4822825"/>
          <p14:tracePt t="291305" x="7108825" y="4808538"/>
          <p14:tracePt t="291322" x="7158038" y="4800600"/>
          <p14:tracePt t="291337" x="7215188" y="4779963"/>
          <p14:tracePt t="291355" x="7251700" y="4772025"/>
          <p14:tracePt t="291372" x="7272338" y="4765675"/>
          <p14:tracePt t="291577" x="7251700" y="4765675"/>
          <p14:tracePt t="291585" x="7243763" y="4765675"/>
          <p14:tracePt t="291593" x="7229475" y="4765675"/>
          <p14:tracePt t="291604" x="7215188" y="4765675"/>
          <p14:tracePt t="291620" x="7194550" y="4772025"/>
          <p14:tracePt t="291638" x="7158038" y="4779963"/>
          <p14:tracePt t="291654" x="7129463" y="4794250"/>
          <p14:tracePt t="291671" x="7080250" y="4800600"/>
          <p14:tracePt t="291687" x="7029450" y="4822825"/>
          <p14:tracePt t="291705" x="6994525" y="4829175"/>
          <p14:tracePt t="291721" x="6980238" y="4829175"/>
          <p14:tracePt t="291738" x="6951663" y="4837113"/>
          <p14:tracePt t="291754" x="6908800" y="4843463"/>
          <p14:tracePt t="291771" x="6858000" y="4865688"/>
          <p14:tracePt t="291787" x="6823075" y="4872038"/>
          <p14:tracePt t="291803" x="6780213" y="4879975"/>
          <p14:tracePt t="291821" x="6751638" y="4886325"/>
          <p14:tracePt t="291837" x="6694488" y="4908550"/>
          <p14:tracePt t="291854" x="6586538" y="4929188"/>
          <p14:tracePt t="291870" x="6437313" y="4979988"/>
          <p14:tracePt t="291887" x="6272213" y="5000625"/>
          <p14:tracePt t="291904" x="6151563" y="5029200"/>
          <p14:tracePt t="291921" x="6022975" y="5037138"/>
          <p14:tracePt t="291936" x="5900738" y="5051425"/>
          <p14:tracePt t="291954" x="5757863" y="5051425"/>
          <p14:tracePt t="291971" x="5586413" y="5051425"/>
          <p14:tracePt t="291987" x="5372100" y="5100638"/>
          <p14:tracePt t="292005" x="5129213" y="5129213"/>
          <p14:tracePt t="292021" x="4837113" y="5172075"/>
          <p14:tracePt t="292037" x="4529138" y="5214938"/>
          <p14:tracePt t="292054" x="4279900" y="5300663"/>
          <p14:tracePt t="292070" x="4086225" y="5314950"/>
          <p14:tracePt t="292087" x="3886200" y="5337175"/>
          <p14:tracePt t="292105" x="3851275" y="5357813"/>
          <p14:tracePt t="292120" x="3679825" y="5394325"/>
          <p14:tracePt t="292136" x="3536950" y="5414963"/>
          <p14:tracePt t="292154" x="3357563" y="5480050"/>
          <p14:tracePt t="292169" x="3214688" y="5494338"/>
          <p14:tracePt t="292188" x="3157538" y="5514975"/>
          <p14:tracePt t="292203" x="3151188" y="5514975"/>
          <p14:tracePt t="292219" x="3128963" y="5514975"/>
          <p14:tracePt t="292237" x="3100388" y="5522913"/>
          <p14:tracePt t="292254" x="3086100" y="5529263"/>
          <p14:tracePt t="292270" x="3065463" y="5529263"/>
          <p14:tracePt t="292352" x="3057525" y="5529263"/>
          <p14:tracePt t="292448" x="3043238" y="5529263"/>
          <p14:tracePt t="292457" x="3028950" y="5537200"/>
          <p14:tracePt t="292478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71232"/>
            <a:ext cx="8281987" cy="646331"/>
          </a:xfrm>
        </p:spPr>
        <p:txBody>
          <a:bodyPr/>
          <a:lstStyle/>
          <a:p>
            <a:r>
              <a:rPr lang="en-AU" sz="3600" dirty="0"/>
              <a:t>VLIW Processors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Package multiple operations into one instruction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Example VLIW processor: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One integer instruction (or branch)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Two independent floating-point operations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Two independent memory references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Must be enough parallelism in code to fill the available slots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015247" y="1761930"/>
            <a:ext cx="389080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Multiple Issue and Static Scheduling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952"/>
    </mc:Choice>
    <mc:Fallback>
      <p:transition spd="slow" advTm="433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6989" x="7080250" y="6237288"/>
          <p14:tracePt t="327098" x="7086600" y="6229350"/>
          <p14:tracePt t="327105" x="7086600" y="6223000"/>
          <p14:tracePt t="327113" x="7094538" y="6215063"/>
          <p14:tracePt t="327123" x="7100888" y="6208713"/>
          <p14:tracePt t="327129" x="7137400" y="6172200"/>
          <p14:tracePt t="327140" x="7172325" y="6143625"/>
          <p14:tracePt t="327156" x="7200900" y="6122988"/>
          <p14:tracePt t="327173" x="7237413" y="6100763"/>
          <p14:tracePt t="327189" x="7258050" y="6086475"/>
          <p14:tracePt t="327206" x="7294563" y="6037263"/>
          <p14:tracePt t="327223" x="7300913" y="5994400"/>
          <p14:tracePt t="327239" x="7315200" y="5943600"/>
          <p14:tracePt t="327257" x="7315200" y="5886450"/>
          <p14:tracePt t="327272" x="7315200" y="5800725"/>
          <p14:tracePt t="327290" x="7315200" y="5694363"/>
          <p14:tracePt t="327306" x="7294563" y="5551488"/>
          <p14:tracePt t="327323" x="7215188" y="5380038"/>
          <p14:tracePt t="327340" x="7151688" y="5272088"/>
          <p14:tracePt t="327356" x="7065963" y="5137150"/>
          <p14:tracePt t="327373" x="6951663" y="4994275"/>
          <p14:tracePt t="327389" x="6800850" y="4851400"/>
          <p14:tracePt t="327407" x="6680200" y="4737100"/>
          <p14:tracePt t="327423" x="6551613" y="4579938"/>
          <p14:tracePt t="327440" x="6365875" y="4371975"/>
          <p14:tracePt t="327456" x="6094413" y="4129088"/>
          <p14:tracePt t="327473" x="5943600" y="4043363"/>
          <p14:tracePt t="327489" x="5808663" y="3965575"/>
          <p14:tracePt t="327506" x="5694363" y="3929063"/>
          <p14:tracePt t="327522" x="5557838" y="3886200"/>
          <p14:tracePt t="327539" x="5380038" y="3829050"/>
          <p14:tracePt t="327556" x="5186363" y="3814763"/>
          <p14:tracePt t="327572" x="4979988" y="3779838"/>
          <p14:tracePt t="327590" x="4786313" y="3751263"/>
          <p14:tracePt t="327606" x="4594225" y="3751263"/>
          <p14:tracePt t="327623" x="4471988" y="3751263"/>
          <p14:tracePt t="327639" x="4351338" y="3751263"/>
          <p14:tracePt t="327639" x="4257675" y="3771900"/>
          <p14:tracePt t="327657" x="4186238" y="3794125"/>
          <p14:tracePt t="327672" x="3851275" y="3879850"/>
          <p14:tracePt t="327688" x="3651250" y="3943350"/>
          <p14:tracePt t="327706" x="3457575" y="3986213"/>
          <p14:tracePt t="327722" x="3308350" y="4037013"/>
          <p14:tracePt t="327739" x="3186113" y="4043363"/>
          <p14:tracePt t="327755" x="3086100" y="4043363"/>
          <p14:tracePt t="327773" x="3008313" y="4043363"/>
          <p14:tracePt t="327788" x="2951163" y="4043363"/>
          <p14:tracePt t="327806" x="2900363" y="4043363"/>
          <p14:tracePt t="327822" x="2794000" y="4008438"/>
          <p14:tracePt t="327839" x="2643188" y="3971925"/>
          <p14:tracePt t="327856" x="2493963" y="3922713"/>
          <p14:tracePt t="327872" x="2308225" y="3836988"/>
          <p14:tracePt t="327890" x="2185988" y="3765550"/>
          <p14:tracePt t="327906" x="2079625" y="3708400"/>
          <p14:tracePt t="327922" x="2022475" y="3679825"/>
          <p14:tracePt t="327939" x="1993900" y="3671888"/>
          <p14:tracePt t="327955" x="1943100" y="3665538"/>
          <p14:tracePt t="327971" x="1900238" y="3643313"/>
          <p14:tracePt t="327989" x="1865313" y="3636963"/>
          <p14:tracePt t="328005" x="1822450" y="3629025"/>
          <p14:tracePt t="328023" x="1757363" y="3594100"/>
          <p14:tracePt t="328039" x="1679575" y="3579813"/>
          <p14:tracePt t="328056" x="1614488" y="3536950"/>
          <p14:tracePt t="328056" x="1585913" y="3529013"/>
          <p14:tracePt t="328073" x="1571625" y="3500438"/>
          <p14:tracePt t="328088" x="1514475" y="3436938"/>
          <p14:tracePt t="328106" x="1471613" y="3351213"/>
          <p14:tracePt t="328122" x="1450975" y="3300413"/>
          <p14:tracePt t="328140" x="1422400" y="3236913"/>
          <p14:tracePt t="328155" x="1414463" y="3165475"/>
          <p14:tracePt t="328172" x="1414463" y="3094038"/>
          <p14:tracePt t="328188" x="1414463" y="3014663"/>
          <p14:tracePt t="328205" x="1414463" y="2951163"/>
          <p14:tracePt t="328222" x="1471613" y="2828925"/>
          <p14:tracePt t="328238" x="1536700" y="2771775"/>
          <p14:tracePt t="328255" x="1579563" y="2722563"/>
          <p14:tracePt t="328271" x="1651000" y="2686050"/>
          <p14:tracePt t="328271" x="1700213" y="2671763"/>
          <p14:tracePt t="328289" x="1808163" y="2628900"/>
          <p14:tracePt t="328305" x="1871663" y="2593975"/>
          <p14:tracePt t="328322" x="1936750" y="2586038"/>
          <p14:tracePt t="328339" x="2014538" y="2565400"/>
          <p14:tracePt t="328355" x="2122488" y="2543175"/>
          <p14:tracePt t="328372" x="2279650" y="2528888"/>
          <p14:tracePt t="328388" x="2408238" y="2508250"/>
          <p14:tracePt t="328406" x="2514600" y="2508250"/>
          <p14:tracePt t="328421" x="2593975" y="2486025"/>
          <p14:tracePt t="328438" x="2671763" y="2486025"/>
          <p14:tracePt t="328455" x="2765425" y="2486025"/>
          <p14:tracePt t="328471" x="2871788" y="2486025"/>
          <p14:tracePt t="328488" x="3100388" y="2471738"/>
          <p14:tracePt t="328505" x="3322638" y="2471738"/>
          <p14:tracePt t="328521" x="3594100" y="2471738"/>
          <p14:tracePt t="328537" x="3851275" y="2457450"/>
          <p14:tracePt t="328554" x="4108450" y="2457450"/>
          <p14:tracePt t="328571" x="4279900" y="2457450"/>
          <p14:tracePt t="328588" x="4414838" y="2486025"/>
          <p14:tracePt t="328605" x="4508500" y="2508250"/>
          <p14:tracePt t="328622" x="4600575" y="2543175"/>
          <p14:tracePt t="328637" x="4751388" y="2593975"/>
          <p14:tracePt t="328656" x="4914900" y="2657475"/>
          <p14:tracePt t="328671" x="5080000" y="2665413"/>
          <p14:tracePt t="328687" x="5237163" y="2679700"/>
          <p14:tracePt t="328687" x="5300663" y="2679700"/>
          <p14:tracePt t="328705" x="5429250" y="2679700"/>
          <p14:tracePt t="328721" x="5551488" y="2693988"/>
          <p14:tracePt t="328738" x="5622925" y="2708275"/>
          <p14:tracePt t="328754" x="5729288" y="2728913"/>
          <p14:tracePt t="328771" x="5822950" y="2765425"/>
          <p14:tracePt t="328787" x="5980113" y="2779713"/>
          <p14:tracePt t="328805" x="6157913" y="2779713"/>
          <p14:tracePt t="328820" x="6294438" y="2786063"/>
          <p14:tracePt t="328837" x="6400800" y="2800350"/>
          <p14:tracePt t="328854" x="6486525" y="2822575"/>
          <p14:tracePt t="328871" x="6557963" y="2843213"/>
          <p14:tracePt t="328888" x="6623050" y="2851150"/>
          <p14:tracePt t="328904" x="6672263" y="2879725"/>
          <p14:tracePt t="328921" x="6708775" y="2886075"/>
          <p14:tracePt t="328937" x="6772275" y="2908300"/>
          <p14:tracePt t="328954" x="6823075" y="2922588"/>
          <p14:tracePt t="328970" x="6865938" y="2922588"/>
          <p14:tracePt t="328987" x="6900863" y="2936875"/>
          <p14:tracePt t="329003" x="6915150" y="2943225"/>
          <p14:tracePt t="329020" x="6965950" y="2979738"/>
          <p14:tracePt t="329037" x="6994525" y="2986088"/>
          <p14:tracePt t="329053" x="7015163" y="3014663"/>
          <p14:tracePt t="329071" x="7051675" y="3051175"/>
          <p14:tracePt t="329087" x="7072313" y="3100388"/>
          <p14:tracePt t="329104" x="7180263" y="3279775"/>
          <p14:tracePt t="329120" x="7215188" y="3379788"/>
          <p14:tracePt t="329138" x="7243763" y="3457575"/>
          <p14:tracePt t="329154" x="7251700" y="3514725"/>
          <p14:tracePt t="329170" x="7251700" y="3557588"/>
          <p14:tracePt t="329187" x="7251700" y="3594100"/>
          <p14:tracePt t="329204" x="7251700" y="3614738"/>
          <p14:tracePt t="329221" x="7237413" y="3665538"/>
          <p14:tracePt t="329236" x="7186613" y="3722688"/>
          <p14:tracePt t="329254" x="7129463" y="3757613"/>
          <p14:tracePt t="329269" x="7023100" y="3814763"/>
          <p14:tracePt t="329287" x="6908800" y="3871913"/>
          <p14:tracePt t="329303" x="6743700" y="3937000"/>
          <p14:tracePt t="329320" x="6537325" y="3986213"/>
          <p14:tracePt t="329338" x="6308725" y="4037013"/>
          <p14:tracePt t="329353" x="6086475" y="4051300"/>
          <p14:tracePt t="329371" x="5843588" y="4051300"/>
          <p14:tracePt t="329387" x="5586413" y="4051300"/>
          <p14:tracePt t="329405" x="5351463" y="4051300"/>
          <p14:tracePt t="329420" x="5157788" y="4065588"/>
          <p14:tracePt t="329437" x="4951413" y="4079875"/>
          <p14:tracePt t="329454" x="4772025" y="4114800"/>
          <p14:tracePt t="329470" x="4594225" y="4129088"/>
          <p14:tracePt t="329487" x="4437063" y="4143375"/>
          <p14:tracePt t="329503" x="4279900" y="4143375"/>
          <p14:tracePt t="329520" x="4122738" y="4143375"/>
          <p14:tracePt t="329537" x="3829050" y="4143375"/>
          <p14:tracePt t="329554" x="3594100" y="4143375"/>
          <p14:tracePt t="329569" x="3400425" y="4143375"/>
          <p14:tracePt t="329587" x="3265488" y="4143375"/>
          <p14:tracePt t="329602" x="3071813" y="4143375"/>
          <p14:tracePt t="329621" x="2814638" y="4143375"/>
          <p14:tracePt t="329636" x="2608263" y="4143375"/>
          <p14:tracePt t="329653" x="2422525" y="4143375"/>
          <p14:tracePt t="329670" x="2228850" y="4143375"/>
          <p14:tracePt t="329686" x="2108200" y="4143375"/>
          <p14:tracePt t="329703" x="1965325" y="4137025"/>
          <p14:tracePt t="329719" x="1836738" y="4108450"/>
          <p14:tracePt t="329736" x="1657350" y="4079875"/>
          <p14:tracePt t="329753" x="1536700" y="4029075"/>
          <p14:tracePt t="329770" x="1428750" y="4008438"/>
          <p14:tracePt t="329786" x="1379538" y="3986213"/>
          <p14:tracePt t="329802" x="1343025" y="3979863"/>
          <p14:tracePt t="329820" x="1300163" y="3943350"/>
          <p14:tracePt t="329836" x="1265238" y="3908425"/>
          <p14:tracePt t="329853" x="1222375" y="3871913"/>
          <p14:tracePt t="329869" x="1193800" y="3800475"/>
          <p14:tracePt t="329886" x="1185863" y="3708400"/>
          <p14:tracePt t="329902" x="1185863" y="3614738"/>
          <p14:tracePt t="329919" x="1185863" y="3514725"/>
          <p14:tracePt t="329936" x="1214438" y="3328988"/>
          <p14:tracePt t="329952" x="1293813" y="3194050"/>
          <p14:tracePt t="329969" x="1365250" y="3071813"/>
          <p14:tracePt t="329986" x="1450975" y="2951163"/>
          <p14:tracePt t="330002" x="1514475" y="2851150"/>
          <p14:tracePt t="330019" x="1585913" y="2771775"/>
          <p14:tracePt t="330036" x="1657350" y="2722563"/>
          <p14:tracePt t="330053" x="1743075" y="2657475"/>
          <p14:tracePt t="330070" x="1843088" y="2579688"/>
          <p14:tracePt t="330085" x="1914525" y="2514600"/>
          <p14:tracePt t="330103" x="2051050" y="2443163"/>
          <p14:tracePt t="330119" x="2185988" y="2379663"/>
          <p14:tracePt t="330136" x="2336800" y="2314575"/>
          <p14:tracePt t="330136" x="2422525" y="2308225"/>
          <p14:tracePt t="330153" x="2571750" y="2257425"/>
          <p14:tracePt t="330169" x="2736850" y="2214563"/>
          <p14:tracePt t="330186" x="2894013" y="2208213"/>
          <p14:tracePt t="330202" x="3114675" y="2208213"/>
          <p14:tracePt t="330219" x="3308350" y="2208213"/>
          <p14:tracePt t="330235" x="3579813" y="2208213"/>
          <p14:tracePt t="330252" x="3822700" y="2208213"/>
          <p14:tracePt t="330269" x="4071938" y="2208213"/>
          <p14:tracePt t="330285" x="4279900" y="2208213"/>
          <p14:tracePt t="330302" x="4486275" y="2208213"/>
          <p14:tracePt t="330318" x="4643438" y="2208213"/>
          <p14:tracePt t="330335" x="4837113" y="2214563"/>
          <p14:tracePt t="330351" x="5172075" y="2279650"/>
          <p14:tracePt t="330369" x="5351463" y="2314575"/>
          <p14:tracePt t="330385" x="5529263" y="2357438"/>
          <p14:tracePt t="330403" x="5608638" y="2379663"/>
          <p14:tracePt t="330418" x="5657850" y="2400300"/>
          <p14:tracePt t="330435" x="5700713" y="2422525"/>
          <p14:tracePt t="330452" x="5780088" y="2465388"/>
          <p14:tracePt t="330468" x="5900738" y="2536825"/>
          <p14:tracePt t="330484" x="6086475" y="2628900"/>
          <p14:tracePt t="330501" x="6251575" y="2693988"/>
          <p14:tracePt t="330519" x="6386513" y="2757488"/>
          <p14:tracePt t="330534" x="6486525" y="2786063"/>
          <p14:tracePt t="330552" x="6608763" y="2851150"/>
          <p14:tracePt t="330568" x="6700838" y="2900363"/>
          <p14:tracePt t="330586" x="6751638" y="2922588"/>
          <p14:tracePt t="330601" x="6808788" y="2971800"/>
          <p14:tracePt t="330619" x="6843713" y="3000375"/>
          <p14:tracePt t="330635" x="6908800" y="3071813"/>
          <p14:tracePt t="330652" x="6943725" y="3122613"/>
          <p14:tracePt t="330669" x="6951663" y="3151188"/>
          <p14:tracePt t="330684" x="6951663" y="3186113"/>
          <p14:tracePt t="330702" x="6951663" y="3243263"/>
          <p14:tracePt t="330718" x="6937375" y="3271838"/>
          <p14:tracePt t="330735" x="6858000" y="3351213"/>
          <p14:tracePt t="330751" x="6729413" y="3465513"/>
          <p14:tracePt t="330768" x="6551613" y="3579813"/>
          <p14:tracePt t="330785" x="6465888" y="3636963"/>
          <p14:tracePt t="330801" x="6365875" y="3694113"/>
          <p14:tracePt t="330818" x="6280150" y="3743325"/>
          <p14:tracePt t="330834" x="6143625" y="3822700"/>
          <p14:tracePt t="330851" x="5994400" y="3879850"/>
          <p14:tracePt t="330867" x="5843588" y="3943350"/>
          <p14:tracePt t="330884" x="5665788" y="3994150"/>
          <p14:tracePt t="330901" x="5472113" y="4022725"/>
          <p14:tracePt t="330919" x="5208588" y="4065588"/>
          <p14:tracePt t="330934" x="4914900" y="4094163"/>
          <p14:tracePt t="330951" x="4586288" y="4137025"/>
          <p14:tracePt t="330968" x="4279900" y="4151313"/>
          <p14:tracePt t="330983" x="3886200" y="4143375"/>
          <p14:tracePt t="331001" x="3679825" y="4114800"/>
          <p14:tracePt t="331017" x="3486150" y="4100513"/>
          <p14:tracePt t="331035" x="3271838" y="4065588"/>
          <p14:tracePt t="331050" x="3086100" y="4065588"/>
          <p14:tracePt t="331068" x="2843213" y="4065588"/>
          <p14:tracePt t="331084" x="2614613" y="4037013"/>
          <p14:tracePt t="331100" x="2371725" y="3965575"/>
          <p14:tracePt t="331118" x="2136775" y="3900488"/>
          <p14:tracePt t="331134" x="1936750" y="3808413"/>
          <p14:tracePt t="331151" x="1785938" y="3700463"/>
          <p14:tracePt t="331167" x="1643063" y="3571875"/>
          <p14:tracePt t="331167" x="1593850" y="3522663"/>
          <p14:tracePt t="331185" x="1536700" y="3479800"/>
          <p14:tracePt t="331200" x="1379538" y="3336925"/>
          <p14:tracePt t="331218" x="1271588" y="3222625"/>
          <p14:tracePt t="331234" x="1193800" y="3143250"/>
          <p14:tracePt t="331251" x="1143000" y="3086100"/>
          <p14:tracePt t="331268" x="1114425" y="3051175"/>
          <p14:tracePt t="331284" x="1114425" y="3000375"/>
          <p14:tracePt t="331301" x="1114425" y="2951163"/>
          <p14:tracePt t="331317" x="1122363" y="2886075"/>
          <p14:tracePt t="331335" x="1179513" y="2822575"/>
          <p14:tracePt t="331351" x="1279525" y="2771775"/>
          <p14:tracePt t="331367" x="1414463" y="2722563"/>
          <p14:tracePt t="331384" x="1751013" y="2643188"/>
          <p14:tracePt t="331402" x="1993900" y="2614613"/>
          <p14:tracePt t="331417" x="2200275" y="2614613"/>
          <p14:tracePt t="331434" x="2336800" y="2614613"/>
          <p14:tracePt t="331451" x="2493963" y="2614613"/>
          <p14:tracePt t="331468" x="2636838" y="2628900"/>
          <p14:tracePt t="331484" x="2865438" y="2671763"/>
          <p14:tracePt t="331500" x="3094038" y="2708275"/>
          <p14:tracePt t="331518" x="3336925" y="2736850"/>
          <p14:tracePt t="331534" x="3565525" y="2765425"/>
          <p14:tracePt t="331550" x="3757613" y="2808288"/>
          <p14:tracePt t="331566" x="3937000" y="2871788"/>
          <p14:tracePt t="331583" x="4114800" y="2908300"/>
          <p14:tracePt t="331583" x="4208463" y="2943225"/>
          <p14:tracePt t="331602" x="4329113" y="3008313"/>
          <p14:tracePt t="331617" x="4443413" y="3051175"/>
          <p14:tracePt t="331634" x="4529138" y="3086100"/>
          <p14:tracePt t="331651" x="4579938" y="3114675"/>
          <p14:tracePt t="331668" x="4594225" y="3128963"/>
          <p14:tracePt t="331684" x="4600575" y="3128963"/>
          <p14:tracePt t="331934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71232"/>
            <a:ext cx="8281987" cy="646331"/>
          </a:xfrm>
        </p:spPr>
        <p:txBody>
          <a:bodyPr/>
          <a:lstStyle/>
          <a:p>
            <a:r>
              <a:rPr lang="en-AU" sz="3600" dirty="0"/>
              <a:t>VLIW Processors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4062042"/>
            <a:ext cx="8270875" cy="2175246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Disadvantages: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Statically finding parallelism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Code size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 hazard detection hardware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Binary code compatibility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015247" y="1761930"/>
            <a:ext cx="3890809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Multiple Issue and Static Scheduling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527" y="962025"/>
            <a:ext cx="8416251" cy="292997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5047"/>
    </mc:Choice>
    <mc:Fallback>
      <p:transition spd="slow" advTm="595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040" x="2886075" y="1871663"/>
          <p14:tracePt t="29056" x="2871788" y="1871663"/>
          <p14:tracePt t="29065" x="2851150" y="1885950"/>
          <p14:tracePt t="29073" x="2836863" y="1885950"/>
          <p14:tracePt t="29090" x="2814638" y="1893888"/>
          <p14:tracePt t="29097" x="2757488" y="1900238"/>
          <p14:tracePt t="29108" x="2714625" y="1922463"/>
          <p14:tracePt t="29129" x="2693988" y="1928813"/>
          <p14:tracePt t="29141" x="2686050" y="1928813"/>
          <p14:tracePt t="29161" x="2643188" y="1914525"/>
          <p14:tracePt t="29177" x="2579688" y="1865313"/>
          <p14:tracePt t="29192" x="2479675" y="1785938"/>
          <p14:tracePt t="29209" x="2428875" y="1743075"/>
          <p14:tracePt t="29225" x="2393950" y="1728788"/>
          <p14:tracePt t="29225" x="2386013" y="1722438"/>
          <p14:tracePt t="29241" x="2379663" y="1714500"/>
          <p14:tracePt t="29257" x="2365375" y="1708150"/>
          <p14:tracePt t="29273" x="2328863" y="1708150"/>
          <p14:tracePt t="29291" x="2293938" y="1708150"/>
          <p14:tracePt t="29307" x="2251075" y="1708150"/>
          <p14:tracePt t="29324" x="2214563" y="1708150"/>
          <p14:tracePt t="29340" x="2193925" y="1708150"/>
          <p14:tracePt t="29357" x="2171700" y="1708150"/>
          <p14:tracePt t="29373" x="2108200" y="1693863"/>
          <p14:tracePt t="29390" x="2036763" y="1679575"/>
          <p14:tracePt t="29408" x="1993900" y="1671638"/>
          <p14:tracePt t="29424" x="1951038" y="1671638"/>
          <p14:tracePt t="29424" x="1893888" y="1657350"/>
          <p14:tracePt t="29441" x="1843088" y="1651000"/>
          <p14:tracePt t="29457" x="1771650" y="1628775"/>
          <p14:tracePt t="29475" x="1714500" y="1622425"/>
          <p14:tracePt t="29491" x="1665288" y="1622425"/>
          <p14:tracePt t="29507" x="1608138" y="1608138"/>
          <p14:tracePt t="29523" x="1536700" y="1600200"/>
          <p14:tracePt t="29539" x="1471613" y="1585913"/>
          <p14:tracePt t="29557" x="1428750" y="1579563"/>
          <p14:tracePt t="29573" x="1379538" y="1571625"/>
          <p14:tracePt t="29590" x="1336675" y="1571625"/>
          <p14:tracePt t="29606" x="1308100" y="1565275"/>
          <p14:tracePt t="29623" x="1293813" y="1565275"/>
          <p14:tracePt t="29640" x="1250950" y="1565275"/>
          <p14:tracePt t="29657" x="1222375" y="1565275"/>
          <p14:tracePt t="29673" x="1185863" y="1565275"/>
          <p14:tracePt t="29690" x="1157288" y="1565275"/>
          <p14:tracePt t="29706" x="1143000" y="1565275"/>
          <p14:tracePt t="29724" x="1136650" y="1565275"/>
          <p14:tracePt t="29809" x="1143000" y="1565275"/>
          <p14:tracePt t="29817" x="1193800" y="1565275"/>
          <p14:tracePt t="29825" x="1243013" y="1565275"/>
          <p14:tracePt t="29840" x="1314450" y="1565275"/>
          <p14:tracePt t="29841" x="1508125" y="1565275"/>
          <p14:tracePt t="29841" x="1608138" y="1565275"/>
          <p14:tracePt t="29857" x="1765300" y="1565275"/>
          <p14:tracePt t="29873" x="1936750" y="1565275"/>
          <p14:tracePt t="29890" x="2108200" y="1565275"/>
          <p14:tracePt t="29906" x="2251075" y="1565275"/>
          <p14:tracePt t="29924" x="2408238" y="1565275"/>
          <p14:tracePt t="29940" x="2528888" y="1565275"/>
          <p14:tracePt t="29957" x="2657475" y="1550988"/>
          <p14:tracePt t="29973" x="2765425" y="1528763"/>
          <p14:tracePt t="29989" x="2857500" y="1514475"/>
          <p14:tracePt t="30006" x="2914650" y="1514475"/>
          <p14:tracePt t="30022" x="2936875" y="1514475"/>
          <p14:tracePt t="30073" x="2943225" y="1514475"/>
          <p14:tracePt t="30087" x="2943225" y="1528763"/>
          <p14:tracePt t="30088" x="2908300" y="1585913"/>
          <p14:tracePt t="30097" x="2722563" y="1665288"/>
          <p14:tracePt t="30106" x="2522538" y="1751013"/>
          <p14:tracePt t="30123" x="2343150" y="1800225"/>
          <p14:tracePt t="30139" x="2228850" y="1822450"/>
          <p14:tracePt t="30156" x="2179638" y="1828800"/>
          <p14:tracePt t="30173" x="2151063" y="1828800"/>
          <p14:tracePt t="30189" x="2108200" y="1843088"/>
          <p14:tracePt t="30206" x="2043113" y="1843088"/>
          <p14:tracePt t="30222" x="1865313" y="1843088"/>
          <p14:tracePt t="30239" x="1679575" y="1843088"/>
          <p14:tracePt t="30256" x="1485900" y="1843088"/>
          <p14:tracePt t="30272" x="1343025" y="1843088"/>
          <p14:tracePt t="30290" x="1285875" y="1843088"/>
          <p14:tracePt t="30306" x="1279525" y="1851025"/>
          <p14:tracePt t="30344" x="1265238" y="1851025"/>
          <p14:tracePt t="30399" x="1257300" y="1857375"/>
          <p14:tracePt t="30409" x="1250950" y="1871663"/>
          <p14:tracePt t="30421" x="1243013" y="1879600"/>
          <p14:tracePt t="30422" x="1236663" y="1893888"/>
          <p14:tracePt t="30438" x="1236663" y="1900238"/>
          <p14:tracePt t="30455" x="1236663" y="1908175"/>
          <p14:tracePt t="30472" x="1236663" y="1936750"/>
          <p14:tracePt t="30493" x="1243013" y="1951038"/>
          <p14:tracePt t="30506" x="1357313" y="1993900"/>
          <p14:tracePt t="30522" x="1414463" y="2014538"/>
          <p14:tracePt t="30538" x="1436688" y="2022475"/>
          <p14:tracePt t="30556" x="1479550" y="2028825"/>
          <p14:tracePt t="30572" x="1514475" y="2043113"/>
          <p14:tracePt t="30589" x="1593850" y="2057400"/>
          <p14:tracePt t="30605" x="1665288" y="2093913"/>
          <p14:tracePt t="30623" x="1743075" y="2100263"/>
          <p14:tracePt t="30639" x="1814513" y="2122488"/>
          <p14:tracePt t="30655" x="1893888" y="2143125"/>
          <p14:tracePt t="30655" x="1928813" y="2143125"/>
          <p14:tracePt t="30673" x="1957388" y="2143125"/>
          <p14:tracePt t="30688" x="2022475" y="2143125"/>
          <p14:tracePt t="30706" x="2043113" y="2143125"/>
          <p14:tracePt t="30722" x="2079625" y="2143125"/>
          <p14:tracePt t="30739" x="2100263" y="2143125"/>
          <p14:tracePt t="30755" x="2143125" y="2143125"/>
          <p14:tracePt t="30772" x="2200275" y="2151063"/>
          <p14:tracePt t="30788" x="2293938" y="2165350"/>
          <p14:tracePt t="30804" x="2371725" y="2165350"/>
          <p14:tracePt t="30821" x="2451100" y="2165350"/>
          <p14:tracePt t="30837" x="2536825" y="2165350"/>
          <p14:tracePt t="30855" x="2614613" y="2165350"/>
          <p14:tracePt t="30871" x="2722563" y="2165350"/>
          <p14:tracePt t="30871" x="2808288" y="2165350"/>
          <p14:tracePt t="30888" x="2914650" y="2165350"/>
          <p14:tracePt t="30904" x="3000375" y="2165350"/>
          <p14:tracePt t="30922" x="3065463" y="2165350"/>
          <p14:tracePt t="30937" x="3143250" y="2165350"/>
          <p14:tracePt t="30954" x="3236913" y="2165350"/>
          <p14:tracePt t="30971" x="3322638" y="2165350"/>
          <p14:tracePt t="30989" x="3443288" y="2165350"/>
          <p14:tracePt t="31005" x="3557588" y="2165350"/>
          <p14:tracePt t="31021" x="3608388" y="2165350"/>
          <p14:tracePt t="31038" x="3686175" y="2165350"/>
          <p14:tracePt t="31054" x="3751263" y="2165350"/>
          <p14:tracePt t="31072" x="3843338" y="2165350"/>
          <p14:tracePt t="31088" x="3922713" y="2165350"/>
          <p14:tracePt t="31104" x="4079875" y="2165350"/>
          <p14:tracePt t="31121" x="4143375" y="2165350"/>
          <p14:tracePt t="31137" x="4200525" y="2165350"/>
          <p14:tracePt t="31154" x="4243388" y="2165350"/>
          <p14:tracePt t="31171" x="4322763" y="2165350"/>
          <p14:tracePt t="31189" x="4400550" y="2165350"/>
          <p14:tracePt t="31205" x="4514850" y="2165350"/>
          <p14:tracePt t="31222" x="4657725" y="2165350"/>
          <p14:tracePt t="31238" x="4765675" y="2165350"/>
          <p14:tracePt t="31254" x="4851400" y="2165350"/>
          <p14:tracePt t="31271" x="4929188" y="2165350"/>
          <p14:tracePt t="31288" x="5072063" y="2165350"/>
          <p14:tracePt t="31306" x="5180013" y="2165350"/>
          <p14:tracePt t="31321" x="5329238" y="2165350"/>
          <p14:tracePt t="31338" x="5522913" y="2165350"/>
          <p14:tracePt t="31354" x="5665788" y="2165350"/>
          <p14:tracePt t="31371" x="5751513" y="2165350"/>
          <p14:tracePt t="31387" x="5808663" y="2165350"/>
          <p14:tracePt t="31404" x="5872163" y="2165350"/>
          <p14:tracePt t="31420" x="5929313" y="2165350"/>
          <p14:tracePt t="31438" x="5994400" y="2165350"/>
          <p14:tracePt t="31454" x="6086475" y="2165350"/>
          <p14:tracePt t="31470" x="6208713" y="2165350"/>
          <p14:tracePt t="31488" x="6315075" y="2165350"/>
          <p14:tracePt t="31504" x="6529388" y="2136775"/>
          <p14:tracePt t="31521" x="6565900" y="2136775"/>
          <p14:tracePt t="31537" x="6572250" y="2136775"/>
          <p14:tracePt t="31617" x="6529388" y="2136775"/>
          <p14:tracePt t="31617" x="6515100" y="2151063"/>
          <p14:tracePt t="31633" x="6457950" y="2200275"/>
          <p14:tracePt t="31641" x="6437313" y="2208213"/>
          <p14:tracePt t="31649" x="6408738" y="2236788"/>
          <p14:tracePt t="31657" x="6351588" y="2286000"/>
          <p14:tracePt t="31671" x="6315075" y="2314575"/>
          <p14:tracePt t="31686" x="6286500" y="2336800"/>
          <p14:tracePt t="31686" x="6280150" y="2343150"/>
          <p14:tracePt t="31721" x="6272213" y="2357438"/>
          <p14:tracePt t="31722" x="6272213" y="2371725"/>
          <p14:tracePt t="31738" x="6265863" y="2379663"/>
          <p14:tracePt t="31754" x="6251575" y="2414588"/>
          <p14:tracePt t="31770" x="6237288" y="2428875"/>
          <p14:tracePt t="31787" x="6157913" y="2479675"/>
          <p14:tracePt t="31804" x="6100763" y="2508250"/>
          <p14:tracePt t="31821" x="6065838" y="2514600"/>
          <p14:tracePt t="31836" x="6022975" y="2522538"/>
          <p14:tracePt t="31854" x="5986463" y="2522538"/>
          <p14:tracePt t="31870" x="5972175" y="2543175"/>
          <p14:tracePt t="31887" x="5922963" y="2551113"/>
          <p14:tracePt t="31903" x="5880100" y="2551113"/>
          <p14:tracePt t="31920" x="5780088" y="2551113"/>
          <p14:tracePt t="31937" x="5672138" y="2551113"/>
          <p14:tracePt t="31954" x="5565775" y="2551113"/>
          <p14:tracePt t="31970" x="5472113" y="2551113"/>
          <p14:tracePt t="31987" x="5400675" y="2551113"/>
          <p14:tracePt t="32004" x="5372100" y="2551113"/>
          <p14:tracePt t="32020" x="5343525" y="2551113"/>
          <p14:tracePt t="32037" x="5308600" y="2551113"/>
          <p14:tracePt t="32053" x="5265738" y="2551113"/>
          <p14:tracePt t="32071" x="5214938" y="2551113"/>
          <p14:tracePt t="32086" x="5137150" y="2551113"/>
          <p14:tracePt t="32103" x="5072063" y="2551113"/>
          <p14:tracePt t="32120" x="5022850" y="2565400"/>
          <p14:tracePt t="32136" x="4937125" y="2600325"/>
          <p14:tracePt t="32154" x="4894263" y="2608263"/>
          <p14:tracePt t="32169" x="4837113" y="2636838"/>
          <p14:tracePt t="32187" x="4786313" y="2665413"/>
          <p14:tracePt t="32203" x="4743450" y="2693988"/>
          <p14:tracePt t="32220" x="4722813" y="2693988"/>
          <p14:tracePt t="32236" x="4708525" y="2700338"/>
          <p14:tracePt t="32289" x="4714875" y="2700338"/>
          <p14:tracePt t="32292" x="4808538" y="2700338"/>
          <p14:tracePt t="32305" x="4843463" y="2700338"/>
          <p14:tracePt t="32305" x="4894263" y="2700338"/>
          <p14:tracePt t="32321" x="4951413" y="2700338"/>
          <p14:tracePt t="32321" x="4979988" y="2700338"/>
          <p14:tracePt t="32337" x="4994275" y="2700338"/>
          <p14:tracePt t="32337" x="5029200" y="2700338"/>
          <p14:tracePt t="32352" x="5086350" y="2700338"/>
          <p14:tracePt t="32370" x="5151438" y="2700338"/>
          <p14:tracePt t="32386" x="5272088" y="2700338"/>
          <p14:tracePt t="32402" x="5380038" y="2700338"/>
          <p14:tracePt t="32419" x="5465763" y="2700338"/>
          <p14:tracePt t="32435" x="5522913" y="2700338"/>
          <p14:tracePt t="32453" x="5557838" y="2700338"/>
          <p14:tracePt t="32469" x="5572125" y="2700338"/>
          <p14:tracePt t="32544" x="5580063" y="2708275"/>
          <p14:tracePt t="32544" x="5565775" y="2728913"/>
          <p14:tracePt t="32560" x="5543550" y="2736850"/>
          <p14:tracePt t="32569" x="5508625" y="2736850"/>
          <p14:tracePt t="32577" x="5437188" y="2771775"/>
          <p14:tracePt t="32589" x="5394325" y="2794000"/>
          <p14:tracePt t="32602" x="5337175" y="2828925"/>
          <p14:tracePt t="32619" x="5286375" y="2851150"/>
          <p14:tracePt t="32635" x="5243513" y="2871788"/>
          <p14:tracePt t="32651" x="5208588" y="2886075"/>
          <p14:tracePt t="32669" x="5137150" y="2914650"/>
          <p14:tracePt t="32685" x="5072063" y="2943225"/>
          <p14:tracePt t="32702" x="5051425" y="2965450"/>
          <p14:tracePt t="32719" x="5014913" y="2971800"/>
          <p14:tracePt t="32735" x="4979988" y="2986088"/>
          <p14:tracePt t="32754" x="4929188" y="3014663"/>
          <p14:tracePt t="32769" x="4886325" y="3028950"/>
          <p14:tracePt t="32785" x="4800600" y="3036888"/>
          <p14:tracePt t="32802" x="4737100" y="3057525"/>
          <p14:tracePt t="32819" x="4686300" y="3065463"/>
          <p14:tracePt t="32835" x="4657725" y="3079750"/>
          <p14:tracePt t="32946" x="4651375" y="3086100"/>
          <p14:tracePt t="32953" x="4614863" y="3086100"/>
          <p14:tracePt t="32953" x="4586288" y="3094038"/>
          <p14:tracePt t="32969" x="4543425" y="3114675"/>
          <p14:tracePt t="32985" x="4465638" y="3122613"/>
          <p14:tracePt t="32985" x="4343400" y="3122613"/>
          <p14:tracePt t="33003" x="4157663" y="3122613"/>
          <p14:tracePt t="33018" x="3914775" y="3122613"/>
          <p14:tracePt t="33035" x="3686175" y="3065463"/>
          <p14:tracePt t="33052" x="3436938" y="2965450"/>
          <p14:tracePt t="33068" x="3208338" y="2886075"/>
          <p14:tracePt t="33084" x="2986088" y="2814638"/>
          <p14:tracePt t="33102" x="2757488" y="2765425"/>
          <p14:tracePt t="33118" x="2536825" y="2751138"/>
          <p14:tracePt t="33134" x="2293938" y="2722563"/>
          <p14:tracePt t="33152" x="2128838" y="2700338"/>
          <p14:tracePt t="33167" x="2000250" y="2679700"/>
          <p14:tracePt t="33186" x="1900238" y="2643188"/>
          <p14:tracePt t="33202" x="1800225" y="2614613"/>
          <p14:tracePt t="33217" x="1728788" y="2579688"/>
          <p14:tracePt t="33235" x="1693863" y="2557463"/>
          <p14:tracePt t="33252" x="1665288" y="2543175"/>
          <p14:tracePt t="33268" x="1636713" y="2528888"/>
          <p14:tracePt t="33284" x="1600200" y="2522538"/>
          <p14:tracePt t="33303" x="1579563" y="2522538"/>
          <p14:tracePt t="33318" x="1536700" y="2514600"/>
          <p14:tracePt t="33335" x="1485900" y="2493963"/>
          <p14:tracePt t="33352" x="1457325" y="2486025"/>
          <p14:tracePt t="33368" x="1450975" y="2479675"/>
          <p14:tracePt t="33385" x="1400175" y="2451100"/>
          <p14:tracePt t="33401" x="1393825" y="2443163"/>
          <p14:tracePt t="33418" x="1385888" y="2436813"/>
          <p14:tracePt t="33434" x="1379538" y="2436813"/>
          <p14:tracePt t="33561" x="1371600" y="2436813"/>
          <p14:tracePt t="33569" x="1365250" y="2436813"/>
          <p14:tracePt t="33585" x="1357313" y="2436813"/>
          <p14:tracePt t="33591" x="1357313" y="2451100"/>
          <p14:tracePt t="33601" x="1357313" y="2493963"/>
          <p14:tracePt t="33618" x="1357313" y="2536825"/>
          <p14:tracePt t="33634" x="1357313" y="2571750"/>
          <p14:tracePt t="33651" x="1357313" y="2586038"/>
          <p14:tracePt t="33667" x="1357313" y="2614613"/>
          <p14:tracePt t="33683" x="1357313" y="2636838"/>
          <p14:tracePt t="33700" x="1357313" y="2665413"/>
          <p14:tracePt t="33718" x="1357313" y="2686050"/>
          <p14:tracePt t="33750" x="1357313" y="2714625"/>
          <p14:tracePt t="33752" x="1328738" y="2743200"/>
          <p14:tracePt t="33767" x="1322388" y="2765425"/>
          <p14:tracePt t="33767" x="1314450" y="2771775"/>
          <p14:tracePt t="33785" x="1308100" y="2779713"/>
          <p14:tracePt t="33801" x="1257300" y="2822575"/>
          <p14:tracePt t="33818" x="1185863" y="2851150"/>
          <p14:tracePt t="33834" x="1128713" y="2886075"/>
          <p14:tracePt t="33851" x="1114425" y="2886075"/>
          <p14:tracePt t="33885" x="1108075" y="2886075"/>
          <p14:tracePt t="33904" x="1079500" y="2886075"/>
          <p14:tracePt t="33937" x="1071563" y="2886075"/>
          <p14:tracePt t="34017" x="1108075" y="2886075"/>
          <p14:tracePt t="34025" x="1165225" y="2908300"/>
          <p14:tracePt t="34033" x="1271588" y="2922588"/>
          <p14:tracePt t="34051" x="1350963" y="2936875"/>
          <p14:tracePt t="34067" x="1465263" y="2957513"/>
          <p14:tracePt t="34084" x="1608138" y="2979738"/>
          <p14:tracePt t="34100" x="1751013" y="2994025"/>
          <p14:tracePt t="34117" x="1928813" y="3028950"/>
          <p14:tracePt t="34133" x="2100263" y="3028950"/>
          <p14:tracePt t="34150" x="2208213" y="3043238"/>
          <p14:tracePt t="34166" x="2386013" y="3043238"/>
          <p14:tracePt t="34184" x="2536825" y="3043238"/>
          <p14:tracePt t="34199" x="2614613" y="3043238"/>
          <p14:tracePt t="34217" x="2636838" y="3043238"/>
          <p14:tracePt t="34233" x="2643188" y="3043238"/>
          <p14:tracePt t="34267" x="2657475" y="3043238"/>
          <p14:tracePt t="34269" x="2679700" y="3043238"/>
          <p14:tracePt t="34284" x="2714625" y="3043238"/>
          <p14:tracePt t="34301" x="2728913" y="3028950"/>
          <p14:tracePt t="34316" x="2751138" y="3028950"/>
          <p14:tracePt t="34333" x="2757488" y="3028950"/>
          <p14:tracePt t="35119" x="2765425" y="3028950"/>
          <p14:tracePt t="35383" x="2794000" y="3028950"/>
          <p14:tracePt t="35393" x="2828925" y="3028950"/>
          <p14:tracePt t="35399" x="2894013" y="3028950"/>
          <p14:tracePt t="35408" x="2951163" y="3028950"/>
          <p14:tracePt t="35414" x="3071813" y="3028950"/>
          <p14:tracePt t="35431" x="3214688" y="3014663"/>
          <p14:tracePt t="35431" x="3265488" y="3014663"/>
          <p14:tracePt t="35448" x="3394075" y="2994025"/>
          <p14:tracePt t="35464" x="3479800" y="2971800"/>
          <p14:tracePt t="35481" x="3543300" y="2971800"/>
          <p14:tracePt t="35497" x="3608388" y="2965450"/>
          <p14:tracePt t="35514" x="3714750" y="2965450"/>
          <p14:tracePt t="35530" x="3800475" y="2965450"/>
          <p14:tracePt t="35547" x="3922713" y="2965450"/>
          <p14:tracePt t="35564" x="3994150" y="2965450"/>
          <p14:tracePt t="35580" x="4071938" y="2951163"/>
          <p14:tracePt t="35598" x="4086225" y="2951163"/>
          <p14:tracePt t="35614" x="4108450" y="2951163"/>
          <p14:tracePt t="35630" x="4143375" y="2951163"/>
          <p14:tracePt t="35646" x="4179888" y="2951163"/>
          <p14:tracePt t="35664" x="4194175" y="2951163"/>
          <p14:tracePt t="35681" x="4200525" y="2951163"/>
          <p14:tracePt t="35697" x="4214813" y="2951163"/>
          <p14:tracePt t="35736" x="4222750" y="2951163"/>
          <p14:tracePt t="35816" x="4214813" y="2957513"/>
          <p14:tracePt t="35823" x="4200525" y="2979738"/>
          <p14:tracePt t="35832" x="4143375" y="3014663"/>
          <p14:tracePt t="35839" x="4122738" y="3028950"/>
          <p14:tracePt t="35848" x="4051300" y="3079750"/>
          <p14:tracePt t="35848" x="4022725" y="3100388"/>
          <p14:tracePt t="35864" x="3994150" y="3136900"/>
          <p14:tracePt t="35880" x="3957638" y="3171825"/>
          <p14:tracePt t="35897" x="3894138" y="3200400"/>
          <p14:tracePt t="35913" x="3865563" y="3214688"/>
          <p14:tracePt t="35930" x="3808413" y="3243263"/>
          <p14:tracePt t="35946" x="3751263" y="3251200"/>
          <p14:tracePt t="35963" x="3694113" y="3265488"/>
          <p14:tracePt t="35980" x="3651250" y="3271838"/>
          <p14:tracePt t="35996" x="3586163" y="3271838"/>
          <p14:tracePt t="36013" x="3543300" y="3271838"/>
          <p14:tracePt t="36029" x="3486150" y="3271838"/>
          <p14:tracePt t="36047" x="3343275" y="3271838"/>
          <p14:tracePt t="36063" x="3236913" y="3271838"/>
          <p14:tracePt t="36079" x="3171825" y="3271838"/>
          <p14:tracePt t="36097" x="3122613" y="3271838"/>
          <p14:tracePt t="36114" x="3065463" y="3271838"/>
          <p14:tracePt t="36130" x="3008313" y="3271838"/>
          <p14:tracePt t="36146" x="2965450" y="3271838"/>
          <p14:tracePt t="36163" x="2908300" y="3271838"/>
          <p14:tracePt t="36180" x="2857500" y="3271838"/>
          <p14:tracePt t="36197" x="2800350" y="3271838"/>
          <p14:tracePt t="36212" x="2736850" y="3271838"/>
          <p14:tracePt t="36230" x="2679700" y="3271838"/>
          <p14:tracePt t="36246" x="2636838" y="3271838"/>
          <p14:tracePt t="36263" x="2593975" y="3271838"/>
          <p14:tracePt t="36279" x="2514600" y="3271838"/>
          <p14:tracePt t="36296" x="2436813" y="3271838"/>
          <p14:tracePt t="36313" x="2343150" y="3271838"/>
          <p14:tracePt t="36329" x="2251075" y="3271838"/>
          <p14:tracePt t="36347" x="2185988" y="3271838"/>
          <p14:tracePt t="36362" x="2108200" y="3271838"/>
          <p14:tracePt t="36380" x="2065338" y="3271838"/>
          <p14:tracePt t="36396" x="2000250" y="3271838"/>
          <p14:tracePt t="36413" x="1922463" y="3271838"/>
          <p14:tracePt t="36429" x="1865313" y="3271838"/>
          <p14:tracePt t="36445" x="1785938" y="3271838"/>
          <p14:tracePt t="36462" x="1722438" y="3271838"/>
          <p14:tracePt t="36479" x="1608138" y="3271838"/>
          <p14:tracePt t="36496" x="1528763" y="3271838"/>
          <p14:tracePt t="36513" x="1443038" y="3271838"/>
          <p14:tracePt t="36529" x="1336675" y="3271838"/>
          <p14:tracePt t="36545" x="1243013" y="3271838"/>
          <p14:tracePt t="36562" x="1143000" y="3271838"/>
          <p14:tracePt t="36579" x="1036638" y="3271838"/>
          <p14:tracePt t="36596" x="928688" y="3271838"/>
          <p14:tracePt t="36612" x="857250" y="3271838"/>
          <p14:tracePt t="36629" x="779463" y="3271838"/>
          <p14:tracePt t="36646" x="728663" y="3271838"/>
          <p14:tracePt t="36662" x="671513" y="3271838"/>
          <p14:tracePt t="36679" x="636588" y="3271838"/>
          <p14:tracePt t="36695" x="628650" y="3271838"/>
          <p14:tracePt t="36712" x="622300" y="3271838"/>
          <p14:tracePt t="36728" x="622300" y="3300413"/>
          <p14:tracePt t="36745" x="671513" y="3343275"/>
          <p14:tracePt t="36761" x="728663" y="3365500"/>
          <p14:tracePt t="36778" x="771525" y="3386138"/>
          <p14:tracePt t="36795" x="842963" y="3400425"/>
          <p14:tracePt t="36811" x="922338" y="3429000"/>
          <p14:tracePt t="36829" x="1014413" y="3436938"/>
          <p14:tracePt t="36845" x="1093788" y="3443288"/>
          <p14:tracePt t="36863" x="1236663" y="3479800"/>
          <p14:tracePt t="36878" x="1357313" y="3494088"/>
          <p14:tracePt t="36878" x="1443038" y="3494088"/>
          <p14:tracePt t="36896" x="1600200" y="3494088"/>
          <p14:tracePt t="36912" x="1722438" y="3494088"/>
          <p14:tracePt t="36929" x="1814513" y="3494088"/>
          <p14:tracePt t="36945" x="1879600" y="3494088"/>
          <p14:tracePt t="36962" x="1922463" y="3494088"/>
          <p14:tracePt t="36978" x="2014538" y="3494088"/>
          <p14:tracePt t="36995" x="2100263" y="3494088"/>
          <p14:tracePt t="37012" x="2193925" y="3494088"/>
          <p14:tracePt t="37028" x="2265363" y="3494088"/>
          <p14:tracePt t="37045" x="2336800" y="3494088"/>
          <p14:tracePt t="37061" x="2414588" y="3494088"/>
          <p14:tracePt t="37079" x="2522538" y="3494088"/>
          <p14:tracePt t="37094" x="2743200" y="3494088"/>
          <p14:tracePt t="37112" x="2900363" y="3494088"/>
          <p14:tracePt t="37128" x="3028950" y="3494088"/>
          <p14:tracePt t="37144" x="3086100" y="3500438"/>
          <p14:tracePt t="37161" x="3100388" y="3508375"/>
          <p14:tracePt t="37177" x="3114675" y="3514725"/>
          <p14:tracePt t="37194" x="3114675" y="3522663"/>
          <p14:tracePt t="37211" x="3114675" y="3571875"/>
          <p14:tracePt t="37228" x="3136900" y="3651250"/>
          <p14:tracePt t="37245" x="3136900" y="3722688"/>
          <p14:tracePt t="37261" x="3136900" y="3808413"/>
          <p14:tracePt t="37278" x="3094038" y="3922713"/>
          <p14:tracePt t="37294" x="2986088" y="4014788"/>
          <p14:tracePt t="37294" x="2928938" y="4057650"/>
          <p14:tracePt t="37328" x="2757488" y="4129088"/>
          <p14:tracePt t="37328" x="2593975" y="4194175"/>
          <p14:tracePt t="37345" x="2428875" y="4243388"/>
          <p14:tracePt t="37361" x="2286000" y="4257675"/>
          <p14:tracePt t="37379" x="2122488" y="4294188"/>
          <p14:tracePt t="37394" x="1985963" y="4294188"/>
          <p14:tracePt t="37410" x="1814513" y="4294188"/>
          <p14:tracePt t="37428" x="1622425" y="4294188"/>
          <p14:tracePt t="37443" x="1450975" y="4294188"/>
          <p14:tracePt t="37462" x="1308100" y="4294188"/>
          <p14:tracePt t="37477" x="1222375" y="4294188"/>
          <p14:tracePt t="37495" x="1150938" y="4286250"/>
          <p14:tracePt t="37511" x="1057275" y="4243388"/>
          <p14:tracePt t="37528" x="971550" y="4200525"/>
          <p14:tracePt t="37544" x="922338" y="4151313"/>
          <p14:tracePt t="37561" x="885825" y="4094163"/>
          <p14:tracePt t="37577" x="865188" y="4000500"/>
          <p14:tracePt t="37594" x="865188" y="3908425"/>
          <p14:tracePt t="37611" x="865188" y="3843338"/>
          <p14:tracePt t="37628" x="1014413" y="3757613"/>
          <p14:tracePt t="37644" x="1279525" y="3686175"/>
          <p14:tracePt t="37661" x="1628775" y="3600450"/>
          <p14:tracePt t="37677" x="2057400" y="3565525"/>
          <p14:tracePt t="37693" x="2622550" y="3565525"/>
          <p14:tracePt t="37711" x="3157538" y="3579813"/>
          <p14:tracePt t="37727" x="3814763" y="3779838"/>
          <p14:tracePt t="37744" x="4308475" y="3914775"/>
          <p14:tracePt t="37761" x="4794250" y="4037013"/>
          <p14:tracePt t="37777" x="5180013" y="4143375"/>
          <p14:tracePt t="37794" x="5551488" y="4222750"/>
          <p14:tracePt t="37810" x="5843588" y="4308475"/>
          <p14:tracePt t="37827" x="6157913" y="4337050"/>
          <p14:tracePt t="37843" x="6400800" y="4386263"/>
          <p14:tracePt t="37860" x="6643688" y="4400550"/>
          <p14:tracePt t="37876" x="6865938" y="4414838"/>
          <p14:tracePt t="37894" x="7094538" y="4414838"/>
          <p14:tracePt t="37911" x="7229475" y="4408488"/>
          <p14:tracePt t="37927" x="7308850" y="4394200"/>
          <p14:tracePt t="37944" x="7337425" y="4379913"/>
          <p14:tracePt t="37960" x="7380288" y="4371975"/>
          <p14:tracePt t="37977" x="7472363" y="4329113"/>
          <p14:tracePt t="37994" x="7608888" y="4279900"/>
          <p14:tracePt t="38010" x="7772400" y="4214813"/>
          <p14:tracePt t="38026" x="7886700" y="4179888"/>
          <p14:tracePt t="38044" x="7937500" y="4151313"/>
          <p14:tracePt t="38060" x="7951788" y="4143375"/>
          <p14:tracePt t="38076" x="7980363" y="4137025"/>
          <p14:tracePt t="38093" x="7986713" y="4129088"/>
          <p14:tracePt t="38128" x="7986713" y="4122738"/>
          <p14:tracePt t="38129" x="7994650" y="4100513"/>
          <p14:tracePt t="38168" x="7994650" y="4079875"/>
          <p14:tracePt t="38175" x="8008938" y="4037013"/>
          <p14:tracePt t="38183" x="8023225" y="3965575"/>
          <p14:tracePt t="38193" x="8043863" y="3886200"/>
          <p14:tracePt t="38210" x="8051800" y="3808413"/>
          <p14:tracePt t="38227" x="8080375" y="3729038"/>
          <p14:tracePt t="38243" x="8101013" y="3657600"/>
          <p14:tracePt t="38259" x="8129588" y="3586163"/>
          <p14:tracePt t="38277" x="8143875" y="3529013"/>
          <p14:tracePt t="38292" x="8143875" y="3522663"/>
          <p14:tracePt t="38310" x="8151813" y="3486150"/>
          <p14:tracePt t="38326" x="8151813" y="3457575"/>
          <p14:tracePt t="38326" x="8151813" y="3443288"/>
          <p14:tracePt t="38360" x="8151813" y="3436938"/>
          <p14:tracePt t="38360" x="8151813" y="3414713"/>
          <p14:tracePt t="38377" x="8143875" y="3408363"/>
          <p14:tracePt t="38393" x="8129588" y="3400425"/>
          <p14:tracePt t="38439" x="8123238" y="3400425"/>
          <p14:tracePt t="38451" x="8101013" y="3400425"/>
          <p14:tracePt t="38457" x="8094663" y="3400425"/>
          <p14:tracePt t="38476" x="8086725" y="3400425"/>
          <p14:tracePt t="38615" x="8080375" y="3394075"/>
          <p14:tracePt t="38856" x="8066088" y="3394075"/>
          <p14:tracePt t="38864" x="8023225" y="3408363"/>
          <p14:tracePt t="38872" x="7980363" y="3443288"/>
          <p14:tracePt t="38875" x="7894638" y="3494088"/>
          <p14:tracePt t="38896" x="7672388" y="3636963"/>
          <p14:tracePt t="38909" x="7515225" y="3736975"/>
          <p14:tracePt t="38925" x="7466013" y="3800475"/>
          <p14:tracePt t="38943" x="7408863" y="3886200"/>
          <p14:tracePt t="38958" x="7358063" y="3937000"/>
          <p14:tracePt t="38958" x="7343775" y="3951288"/>
          <p14:tracePt t="38976" x="7308850" y="3979863"/>
          <p14:tracePt t="38992" x="7272338" y="4014788"/>
          <p14:tracePt t="39010" x="7229475" y="4065588"/>
          <p14:tracePt t="39025" x="7200900" y="4100513"/>
          <p14:tracePt t="39042" x="7172325" y="4129088"/>
          <p14:tracePt t="39058" x="7137400" y="4165600"/>
          <p14:tracePt t="39074" x="7123113" y="4171950"/>
          <p14:tracePt t="39092" x="7086600" y="4200525"/>
          <p14:tracePt t="39108" x="7065963" y="4214813"/>
          <p14:tracePt t="39126" x="7029450" y="4214813"/>
          <p14:tracePt t="39141" x="6986588" y="4243388"/>
          <p14:tracePt t="39158" x="6951663" y="4243388"/>
          <p14:tracePt t="39175" x="6858000" y="4251325"/>
          <p14:tracePt t="39192" x="6765925" y="4251325"/>
          <p14:tracePt t="39208" x="6657975" y="4251325"/>
          <p14:tracePt t="39224" x="6537325" y="4251325"/>
          <p14:tracePt t="39241" x="6394450" y="4222750"/>
          <p14:tracePt t="39258" x="6229350" y="4186238"/>
          <p14:tracePt t="39275" x="6051550" y="4171950"/>
          <p14:tracePt t="39292" x="5900738" y="4171950"/>
          <p14:tracePt t="39309" x="5743575" y="4171950"/>
          <p14:tracePt t="39325" x="5614988" y="4157663"/>
          <p14:tracePt t="39343" x="5522913" y="4157663"/>
          <p14:tracePt t="39358" x="5422900" y="4157663"/>
          <p14:tracePt t="39375" x="5229225" y="4157663"/>
          <p14:tracePt t="39393" x="5072063" y="4157663"/>
          <p14:tracePt t="39407" x="4951413" y="4157663"/>
          <p14:tracePt t="39424" x="4857750" y="4157663"/>
          <p14:tracePt t="39441" x="4800600" y="4171950"/>
          <p14:tracePt t="39458" x="4743450" y="4186238"/>
          <p14:tracePt t="39474" x="4700588" y="4194175"/>
          <p14:tracePt t="39491" x="4629150" y="4222750"/>
          <p14:tracePt t="39507" x="4572000" y="4243388"/>
          <p14:tracePt t="39524" x="4508500" y="4271963"/>
          <p14:tracePt t="39541" x="4486275" y="4294188"/>
          <p14:tracePt t="39623" x="4479925" y="4294188"/>
          <p14:tracePt t="39631" x="4471988" y="4300538"/>
          <p14:tracePt t="41738" x="4486275" y="4308475"/>
          <p14:tracePt t="41759" x="4494213" y="4314825"/>
          <p14:tracePt t="41775" x="4500563" y="4314825"/>
          <p14:tracePt t="41792" x="4508500" y="4322763"/>
          <p14:tracePt t="41792" x="4514850" y="4322763"/>
          <p14:tracePt t="41805" x="4522788" y="4322763"/>
          <p14:tracePt t="41855" x="4537075" y="4322763"/>
          <p14:tracePt t="41861" x="4543425" y="4322763"/>
          <p14:tracePt t="41872" x="4565650" y="4322763"/>
          <p14:tracePt t="41872" x="4608513" y="4322763"/>
          <p14:tracePt t="41887" x="4629150" y="4322763"/>
          <p14:tracePt t="41905" x="4643438" y="4322763"/>
          <p14:tracePt t="42207" x="4622800" y="4322763"/>
          <p14:tracePt t="42215" x="4608513" y="4322763"/>
          <p14:tracePt t="42223" x="4586288" y="4322763"/>
          <p14:tracePt t="42231" x="4557713" y="4322763"/>
          <p14:tracePt t="42236" x="4537075" y="4329113"/>
          <p14:tracePt t="42254" x="4514850" y="4329113"/>
          <p14:tracePt t="42271" x="4500563" y="4329113"/>
          <p14:tracePt t="42288" x="4479925" y="4329113"/>
          <p14:tracePt t="42304" x="4465638" y="4329113"/>
          <p14:tracePt t="42320" x="4443413" y="4329113"/>
          <p14:tracePt t="42337" x="4429125" y="4329113"/>
          <p14:tracePt t="42354" x="4422775" y="4329113"/>
          <p14:tracePt t="42370" x="4400550" y="4329113"/>
          <p14:tracePt t="42387" x="4394200" y="4329113"/>
          <p14:tracePt t="42403" x="4386263" y="4329113"/>
          <p14:tracePt t="42421" x="4371975" y="4329113"/>
          <p14:tracePt t="42437" x="4351338" y="4329113"/>
          <p14:tracePt t="42453" x="4329113" y="4329113"/>
          <p14:tracePt t="42453" x="4322763" y="4329113"/>
          <p14:tracePt t="42472" x="4314825" y="4329113"/>
          <p14:tracePt t="42487" x="4271963" y="4337050"/>
          <p14:tracePt t="42504" x="4243388" y="4337050"/>
          <p14:tracePt t="42520" x="4229100" y="4343400"/>
          <p14:tracePt t="42537" x="4222750" y="4351338"/>
          <p14:tracePt t="42583" x="4214813" y="4351338"/>
          <p14:tracePt t="42616" x="4208463" y="4351338"/>
          <p14:tracePt t="42672" x="4200525" y="4351338"/>
          <p14:tracePt t="42672" x="4186238" y="4351338"/>
          <p14:tracePt t="42720" x="4171950" y="4351338"/>
          <p14:tracePt t="42752" x="4165600" y="4351338"/>
          <p14:tracePt t="42759" x="4157663" y="4357688"/>
          <p14:tracePt t="45007" x="4151313" y="4357688"/>
          <p14:tracePt t="45017" x="4129088" y="4365625"/>
          <p14:tracePt t="45271" x="4122738" y="4365625"/>
          <p14:tracePt t="45276" x="4094163" y="4365625"/>
          <p14:tracePt t="45287" x="4086225" y="4365625"/>
          <p14:tracePt t="45295" x="4071938" y="4365625"/>
          <p14:tracePt t="45299" x="4029075" y="4365625"/>
          <p14:tracePt t="45317" x="3965575" y="4365625"/>
          <p14:tracePt t="45332" x="3908425" y="4365625"/>
          <p14:tracePt t="45349" x="3865563" y="4365625"/>
          <p14:tracePt t="45366" x="3822700" y="4365625"/>
          <p14:tracePt t="45382" x="3736975" y="4365625"/>
          <p14:tracePt t="45400" x="3671888" y="4365625"/>
          <p14:tracePt t="45415" x="3594100" y="4365625"/>
          <p14:tracePt t="45434" x="3529013" y="4365625"/>
          <p14:tracePt t="45450" x="3471863" y="4365625"/>
          <p14:tracePt t="45466" x="3429000" y="4365625"/>
          <p14:tracePt t="45482" x="3365500" y="4365625"/>
          <p14:tracePt t="45500" x="3314700" y="4365625"/>
          <p14:tracePt t="45516" x="3300413" y="4365625"/>
          <p14:tracePt t="45532" x="3251200" y="4365625"/>
          <p14:tracePt t="45550" x="3171825" y="4357688"/>
          <p14:tracePt t="45566" x="3065463" y="4343400"/>
          <p14:tracePt t="45583" x="2971800" y="4337050"/>
          <p14:tracePt t="45598" x="2836863" y="4300538"/>
          <p14:tracePt t="45616" x="2757488" y="4294188"/>
          <p14:tracePt t="45632" x="2665413" y="4279900"/>
          <p14:tracePt t="45649" x="2628900" y="4265613"/>
          <p14:tracePt t="45665" x="2600325" y="4251325"/>
          <p14:tracePt t="45683" x="2593975" y="4243388"/>
          <p14:tracePt t="45698" x="2551113" y="4222750"/>
          <p14:tracePt t="45716" x="2528888" y="4208463"/>
          <p14:tracePt t="45733" x="2500313" y="4194175"/>
          <p14:tracePt t="45749" x="2471738" y="4171950"/>
          <p14:tracePt t="45767" x="2451100" y="4157663"/>
          <p14:tracePt t="45783" x="2400300" y="4122738"/>
          <p14:tracePt t="45800" x="2379663" y="4100513"/>
          <p14:tracePt t="45816" x="2351088" y="4057650"/>
          <p14:tracePt t="45833" x="2328863" y="3979863"/>
          <p14:tracePt t="45849" x="2300288" y="3908425"/>
          <p14:tracePt t="45865" x="2279650" y="3794125"/>
          <p14:tracePt t="45882" x="2243138" y="3679825"/>
          <p14:tracePt t="45898" x="2208213" y="3551238"/>
          <p14:tracePt t="45916" x="2171700" y="3436938"/>
          <p14:tracePt t="45931" x="2171700" y="3343275"/>
          <p14:tracePt t="45949" x="2171700" y="3265488"/>
          <p14:tracePt t="45966" x="2171700" y="3179763"/>
          <p14:tracePt t="45982" x="2171700" y="3100388"/>
          <p14:tracePt t="45998" x="2165350" y="3014663"/>
          <p14:tracePt t="46016" x="2143125" y="2936875"/>
          <p14:tracePt t="46032" x="2136775" y="2828925"/>
          <p14:tracePt t="46049" x="2108200" y="2722563"/>
          <p14:tracePt t="46065" x="2108200" y="2628900"/>
          <p14:tracePt t="46082" x="2093913" y="2557463"/>
          <p14:tracePt t="46098" x="2079625" y="2493963"/>
          <p14:tracePt t="46115" x="2071688" y="2436813"/>
          <p14:tracePt t="46131" x="2065338" y="2379663"/>
          <p14:tracePt t="46148" x="2036763" y="2336800"/>
          <p14:tracePt t="46165" x="2036763" y="2300288"/>
          <p14:tracePt t="46182" x="2036763" y="2257425"/>
          <p14:tracePt t="46199" x="2022475" y="2228850"/>
          <p14:tracePt t="46199" x="1985963" y="2200275"/>
          <p14:tracePt t="46216" x="1971675" y="2165350"/>
          <p14:tracePt t="46232" x="1936750" y="2108200"/>
          <p14:tracePt t="46249" x="1922463" y="2079625"/>
          <p14:tracePt t="46264" x="1885950" y="2028825"/>
          <p14:tracePt t="46282" x="1851025" y="1985963"/>
          <p14:tracePt t="46299" x="1808163" y="1936750"/>
          <p14:tracePt t="46315" x="1779588" y="1893888"/>
          <p14:tracePt t="46331" x="1728788" y="1822450"/>
          <p14:tracePt t="46348" x="1693863" y="1779588"/>
          <p14:tracePt t="46365" x="1636713" y="1728788"/>
          <p14:tracePt t="46382" x="1565275" y="1685925"/>
          <p14:tracePt t="46399" x="1514475" y="1679575"/>
          <p14:tracePt t="46415" x="1479550" y="1665288"/>
          <p14:tracePt t="46415" x="1457325" y="1651000"/>
          <p14:tracePt t="46432" x="1436688" y="1643063"/>
          <p14:tracePt t="46448" x="1422400" y="1628775"/>
          <p14:tracePt t="46465" x="1400175" y="1628775"/>
          <p14:tracePt t="46481" x="1379538" y="1614488"/>
          <p14:tracePt t="46498" x="1350963" y="1608138"/>
          <p14:tracePt t="46514" x="1322388" y="1608138"/>
          <p14:tracePt t="46530" x="1300163" y="1593850"/>
          <p14:tracePt t="46548" x="1285875" y="1593850"/>
          <p14:tracePt t="46565" x="1271588" y="1593850"/>
          <p14:tracePt t="46581" x="1236663" y="1593850"/>
          <p14:tracePt t="46598" x="1228725" y="1593850"/>
          <p14:tracePt t="46614" x="1200150" y="1593850"/>
          <p14:tracePt t="46631" x="1179513" y="1593850"/>
          <p14:tracePt t="46648" x="1157288" y="1585913"/>
          <p14:tracePt t="46776" x="1185863" y="1585913"/>
          <p14:tracePt t="46784" x="1250950" y="1585913"/>
          <p14:tracePt t="46791" x="1300163" y="1585913"/>
          <p14:tracePt t="46799" x="1479550" y="1593850"/>
          <p14:tracePt t="46814" x="1622425" y="1628775"/>
          <p14:tracePt t="46831" x="1679575" y="1628775"/>
          <p14:tracePt t="46872" x="1693863" y="1628775"/>
          <p14:tracePt t="46873" x="1700213" y="1636713"/>
          <p14:tracePt t="46882" x="1700213" y="1657350"/>
          <p14:tracePt t="46897" x="1700213" y="1679575"/>
          <p14:tracePt t="46915" x="1693863" y="1722438"/>
          <p14:tracePt t="46930" x="1600200" y="1785938"/>
          <p14:tracePt t="46947" x="1528763" y="1843088"/>
          <p14:tracePt t="46964" x="1479550" y="1871663"/>
          <p14:tracePt t="46980" x="1422400" y="1908175"/>
          <p14:tracePt t="46997" x="1400175" y="1914525"/>
          <p14:tracePt t="47013" x="1379538" y="1914525"/>
          <p14:tracePt t="47031" x="1365250" y="1914525"/>
          <p14:tracePt t="47127" x="1365250" y="1922463"/>
          <p14:tracePt t="47135" x="1371600" y="1922463"/>
          <p14:tracePt t="47136" x="1408113" y="1922463"/>
          <p14:tracePt t="47146" x="1457325" y="1936750"/>
          <p14:tracePt t="47163" x="1514475" y="1936750"/>
          <p14:tracePt t="47180" x="1585913" y="1957388"/>
          <p14:tracePt t="47196" x="1628775" y="1957388"/>
          <p14:tracePt t="47214" x="1671638" y="1957388"/>
          <p14:tracePt t="47230" x="1693863" y="1957388"/>
          <p14:tracePt t="47247" x="1714500" y="1957388"/>
          <p14:tracePt t="47264" x="1736725" y="1965325"/>
          <p14:tracePt t="47312" x="1736725" y="1993900"/>
          <p14:tracePt t="47318" x="1736725" y="2014538"/>
          <p14:tracePt t="47321" x="1736725" y="2043113"/>
          <p14:tracePt t="47330" x="1685925" y="2071688"/>
          <p14:tracePt t="47347" x="1628775" y="2100263"/>
          <p14:tracePt t="47364" x="1571625" y="2122488"/>
          <p14:tracePt t="47380" x="1536700" y="2151063"/>
          <p14:tracePt t="47397" x="1522413" y="2151063"/>
          <p14:tracePt t="47512" x="1528763" y="2151063"/>
          <p14:tracePt t="47521" x="1543050" y="2151063"/>
          <p14:tracePt t="47527" x="1571625" y="2151063"/>
          <p14:tracePt t="47536" x="1608138" y="2151063"/>
          <p14:tracePt t="47547" x="1651000" y="2151063"/>
          <p14:tracePt t="47563" x="1693863" y="2157413"/>
          <p14:tracePt t="47579" x="1736725" y="2165350"/>
          <p14:tracePt t="47597" x="1751013" y="2165350"/>
          <p14:tracePt t="47612" x="1757363" y="2165350"/>
          <p14:tracePt t="47629" x="1771650" y="2179638"/>
          <p14:tracePt t="47680" x="1779588" y="2193925"/>
          <p14:tracePt t="47687" x="1771650" y="2193925"/>
          <p14:tracePt t="47687" x="1743075" y="2208213"/>
          <p14:tracePt t="47695" x="1685925" y="2228850"/>
          <p14:tracePt t="47713" x="1657350" y="2243138"/>
          <p14:tracePt t="47730" x="1593850" y="2279650"/>
          <p14:tracePt t="47746" x="1565275" y="2286000"/>
          <p14:tracePt t="47763" x="1528763" y="2293938"/>
          <p14:tracePt t="47779" x="1514475" y="2300288"/>
          <p14:tracePt t="47796" x="1508125" y="2300288"/>
          <p14:tracePt t="47888" x="1500188" y="2308225"/>
          <p14:tracePt t="47927" x="1514475" y="2328863"/>
          <p14:tracePt t="47935" x="1522413" y="2328863"/>
          <p14:tracePt t="47945" x="1536700" y="2328863"/>
          <p14:tracePt t="47948" x="1571625" y="2343150"/>
          <p14:tracePt t="47962" x="1608138" y="2357438"/>
          <p14:tracePt t="47979" x="1643063" y="2371725"/>
          <p14:tracePt t="47996" x="1679575" y="2379663"/>
          <p14:tracePt t="48012" x="1693863" y="2379663"/>
          <p14:tracePt t="48029" x="1700213" y="2386013"/>
          <p14:tracePt t="48045" x="1708150" y="2400300"/>
          <p14:tracePt t="48063" x="1708150" y="2408238"/>
          <p14:tracePt t="48063" x="1708150" y="2428875"/>
          <p14:tracePt t="48079" x="1708150" y="2457450"/>
          <p14:tracePt t="48096" x="1685925" y="2508250"/>
          <p14:tracePt t="48113" x="1671638" y="2528888"/>
          <p14:tracePt t="48129" x="1643063" y="2579688"/>
          <p14:tracePt t="48145" x="1593850" y="2628900"/>
          <p14:tracePt t="48161" x="1571625" y="2651125"/>
          <p14:tracePt t="48179" x="1557338" y="2665413"/>
          <p14:tracePt t="48314" x="1565275" y="2665413"/>
          <p14:tracePt t="48328" x="1579563" y="2671763"/>
          <p14:tracePt t="48336" x="1585913" y="2671763"/>
          <p14:tracePt t="48344" x="1600200" y="2671763"/>
          <p14:tracePt t="48352" x="1628775" y="2679700"/>
          <p14:tracePt t="48362" x="1657350" y="2679700"/>
          <p14:tracePt t="48379" x="1685925" y="2679700"/>
          <p14:tracePt t="48395" x="1714500" y="2679700"/>
          <p14:tracePt t="48412" x="1751013" y="2679700"/>
          <p14:tracePt t="48428" x="1765300" y="2679700"/>
          <p14:tracePt t="48488" x="1771650" y="2686050"/>
          <p14:tracePt t="48503" x="1771650" y="2693988"/>
          <p14:tracePt t="48511" x="1771650" y="2714625"/>
          <p14:tracePt t="48512" x="1736725" y="2722563"/>
          <p14:tracePt t="48529" x="1693863" y="2736850"/>
          <p14:tracePt t="48545" x="1657350" y="2743200"/>
          <p14:tracePt t="48562" x="1614488" y="2751138"/>
          <p14:tracePt t="48579" x="1565275" y="2765425"/>
          <p14:tracePt t="48594" x="1528763" y="2771775"/>
          <p14:tracePt t="48611" x="1522413" y="2779713"/>
          <p14:tracePt t="48627" x="1493838" y="2786063"/>
          <p14:tracePt t="48645" x="1485900" y="2794000"/>
          <p14:tracePt t="48662" x="1471613" y="2808288"/>
          <p14:tracePt t="48678" x="1457325" y="2822575"/>
          <p14:tracePt t="48736" x="1457325" y="2828925"/>
          <p14:tracePt t="48743" x="1465263" y="2836863"/>
          <p14:tracePt t="48752" x="1508125" y="2857500"/>
          <p14:tracePt t="48761" x="1536700" y="2857500"/>
          <p14:tracePt t="48778" x="1550988" y="2865438"/>
          <p14:tracePt t="48794" x="1571625" y="2871788"/>
          <p14:tracePt t="48811" x="1593850" y="2886075"/>
          <p14:tracePt t="48828" x="1608138" y="2900363"/>
          <p14:tracePt t="48844" x="1643063" y="2922588"/>
          <p14:tracePt t="48861" x="1728788" y="2936875"/>
          <p14:tracePt t="48878" x="1785938" y="2957513"/>
          <p14:tracePt t="48894" x="1828800" y="2965450"/>
          <p14:tracePt t="48911" x="1851025" y="2971800"/>
          <p14:tracePt t="48959" x="1857375" y="2979738"/>
          <p14:tracePt t="48967" x="1857375" y="3000375"/>
          <p14:tracePt t="48975" x="1857375" y="3008313"/>
          <p14:tracePt t="48983" x="1851025" y="3057525"/>
          <p14:tracePt t="49002" x="1836738" y="3071813"/>
          <p14:tracePt t="49011" x="1793875" y="3100388"/>
          <p14:tracePt t="49028" x="1757363" y="3114675"/>
          <p14:tracePt t="49044" x="1751013" y="3122613"/>
          <p14:tracePt t="49061" x="1728788" y="3128963"/>
          <p14:tracePt t="49077" x="1714500" y="3128963"/>
          <p14:tracePt t="49093" x="1693863" y="3128963"/>
          <p14:tracePt t="49111" x="1679575" y="3128963"/>
          <p14:tracePt t="49128" x="1665288" y="3136900"/>
          <p14:tracePt t="49143" x="1643063" y="3151188"/>
          <p14:tracePt t="49161" x="1636713" y="3157538"/>
          <p14:tracePt t="49207" x="1636713" y="3165475"/>
          <p14:tracePt t="49215" x="1628775" y="3186113"/>
          <p14:tracePt t="49216" x="1628775" y="3194050"/>
          <p14:tracePt t="49280" x="1628775" y="3200400"/>
          <p14:tracePt t="49288" x="1643063" y="3200400"/>
          <p14:tracePt t="49296" x="1651000" y="3200400"/>
          <p14:tracePt t="49303" x="1700213" y="3200400"/>
          <p14:tracePt t="49327" x="1728788" y="3208338"/>
          <p14:tracePt t="49328" x="1785938" y="3208338"/>
          <p14:tracePt t="49343" x="1828800" y="3208338"/>
          <p14:tracePt t="49360" x="1857375" y="3208338"/>
          <p14:tracePt t="49378" x="1865313" y="3208338"/>
          <p14:tracePt t="49416" x="1871663" y="3214688"/>
          <p14:tracePt t="49423" x="1871663" y="3228975"/>
          <p14:tracePt t="49432" x="1871663" y="3271838"/>
          <p14:tracePt t="49443" x="1851025" y="3308350"/>
          <p14:tracePt t="49460" x="1800225" y="3365500"/>
          <p14:tracePt t="49477" x="1771650" y="3394075"/>
          <p14:tracePt t="49493" x="1714500" y="3429000"/>
          <p14:tracePt t="49511" x="1671638" y="3465513"/>
          <p14:tracePt t="49526" x="1622425" y="3479800"/>
          <p14:tracePt t="49545" x="1600200" y="3486150"/>
          <p14:tracePt t="49688" x="1636713" y="3486150"/>
          <p14:tracePt t="49696" x="1651000" y="3486150"/>
          <p14:tracePt t="49696" x="1685925" y="3486150"/>
          <p14:tracePt t="49711" x="1743075" y="3486150"/>
          <p14:tracePt t="49727" x="1822450" y="3486150"/>
          <p14:tracePt t="49727" x="1828800" y="3486150"/>
          <p14:tracePt t="49744" x="1857375" y="3486150"/>
          <p14:tracePt t="49760" x="1879600" y="3500438"/>
          <p14:tracePt t="49777" x="1879600" y="3508375"/>
          <p14:tracePt t="49793" x="1879600" y="3514725"/>
          <p14:tracePt t="49810" x="1879600" y="3543300"/>
          <p14:tracePt t="49826" x="1879600" y="3579813"/>
          <p14:tracePt t="49843" x="1793875" y="3643313"/>
          <p14:tracePt t="49859" x="1693863" y="3686175"/>
          <p14:tracePt t="49876" x="1628775" y="3714750"/>
          <p14:tracePt t="49894" x="1557338" y="3743325"/>
          <p14:tracePt t="49909" x="1543050" y="3743325"/>
          <p14:tracePt t="49927" x="1522413" y="3751263"/>
          <p14:tracePt t="49976" x="1514475" y="3751263"/>
          <p14:tracePt t="49991" x="1508125" y="3751263"/>
          <p14:tracePt t="50112" x="1508125" y="3757613"/>
          <p14:tracePt t="50120" x="1522413" y="3757613"/>
          <p14:tracePt t="50127" x="1536700" y="3757613"/>
          <p14:tracePt t="50135" x="1557338" y="3765550"/>
          <p14:tracePt t="50143" x="1593850" y="3779838"/>
          <p14:tracePt t="50160" x="1636713" y="3800475"/>
          <p14:tracePt t="50176" x="1671638" y="3808413"/>
          <p14:tracePt t="50193" x="1685925" y="3808413"/>
          <p14:tracePt t="50209" x="1722438" y="3822700"/>
          <p14:tracePt t="50226" x="1743075" y="3822700"/>
          <p14:tracePt t="50243" x="1808163" y="3822700"/>
          <p14:tracePt t="50259" x="1885950" y="3822700"/>
          <p14:tracePt t="50275" x="1965325" y="3822700"/>
          <p14:tracePt t="50293" x="2043113" y="3822700"/>
          <p14:tracePt t="50309" x="2093913" y="3822700"/>
          <p14:tracePt t="50325" x="2122488" y="3822700"/>
          <p14:tracePt t="50342" x="2128838" y="3822700"/>
          <p14:tracePt t="50359" x="2143125" y="3822700"/>
          <p14:tracePt t="50376" x="2157413" y="3822700"/>
          <p14:tracePt t="50392" x="2171700" y="3822700"/>
          <p14:tracePt t="50409" x="2179638" y="3822700"/>
          <p14:tracePt t="50425" x="2193925" y="3822700"/>
          <p14:tracePt t="50443" x="2200275" y="3829050"/>
          <p14:tracePt t="50479" x="2208213" y="3829050"/>
          <p14:tracePt t="50495" x="2222500" y="3843338"/>
          <p14:tracePt t="50527" x="2222500" y="3851275"/>
          <p14:tracePt t="50536" x="2222500" y="3857625"/>
          <p14:tracePt t="50583" x="2222500" y="3865563"/>
          <p14:tracePt t="50591" x="2214563" y="3871913"/>
          <p14:tracePt t="50599" x="2200275" y="3879850"/>
          <p14:tracePt t="50607" x="2193925" y="3879850"/>
          <p14:tracePt t="50615" x="2136775" y="3894138"/>
          <p14:tracePt t="50625" x="2079625" y="3908425"/>
          <p14:tracePt t="50641" x="2028825" y="3922713"/>
          <p14:tracePt t="50659" x="1957388" y="3937000"/>
          <p14:tracePt t="50676" x="1865313" y="3951288"/>
          <p14:tracePt t="50691" x="1671638" y="3965575"/>
          <p14:tracePt t="50709" x="1550988" y="3965575"/>
          <p14:tracePt t="50725" x="1443038" y="3965575"/>
          <p14:tracePt t="50742" x="1350963" y="3965575"/>
          <p14:tracePt t="50759" x="1257300" y="3971925"/>
          <p14:tracePt t="50759" x="1222375" y="3971925"/>
          <p14:tracePt t="50776" x="1165225" y="3971925"/>
          <p14:tracePt t="50791" x="1136650" y="3979863"/>
          <p14:tracePt t="50810" x="1122363" y="3979863"/>
          <p14:tracePt t="50825" x="1100138" y="3979863"/>
          <p14:tracePt t="50842" x="1079500" y="3979863"/>
          <p14:tracePt t="50857" x="1050925" y="3979863"/>
          <p14:tracePt t="50875" x="993775" y="3979863"/>
          <p14:tracePt t="50892" x="936625" y="3951288"/>
          <p14:tracePt t="50908" x="871538" y="3929063"/>
          <p14:tracePt t="50925" x="785813" y="3871913"/>
          <p14:tracePt t="50941" x="700088" y="3829050"/>
          <p14:tracePt t="50959" x="600075" y="3786188"/>
          <p14:tracePt t="50975" x="479425" y="3671888"/>
          <p14:tracePt t="50992" x="422275" y="3629025"/>
          <p14:tracePt t="51008" x="365125" y="3557588"/>
          <p14:tracePt t="51025" x="328613" y="3494088"/>
          <p14:tracePt t="51042" x="300038" y="3429000"/>
          <p14:tracePt t="51058" x="265113" y="3365500"/>
          <p14:tracePt t="51075" x="242888" y="3271838"/>
          <p14:tracePt t="51091" x="207963" y="3157538"/>
          <p14:tracePt t="51108" x="193675" y="3000375"/>
          <p14:tracePt t="51124" x="165100" y="2886075"/>
          <p14:tracePt t="51142" x="150813" y="2808288"/>
          <p14:tracePt t="51158" x="150813" y="2700338"/>
          <p14:tracePt t="51175" x="150813" y="2508250"/>
          <p14:tracePt t="51192" x="150813" y="2386013"/>
          <p14:tracePt t="51208" x="157163" y="2279650"/>
          <p14:tracePt t="51224" x="165100" y="2214563"/>
          <p14:tracePt t="51240" x="165100" y="2179638"/>
          <p14:tracePt t="51258" x="157163" y="2165350"/>
          <p14:tracePt t="51275" x="157163" y="2122488"/>
          <p14:tracePt t="51291" x="157163" y="2051050"/>
          <p14:tracePt t="51308" x="157163" y="1971675"/>
          <p14:tracePt t="51325" x="179388" y="1871663"/>
          <p14:tracePt t="51341" x="228600" y="1771650"/>
          <p14:tracePt t="51358" x="300038" y="1657350"/>
          <p14:tracePt t="51375" x="457200" y="1514475"/>
          <p14:tracePt t="51392" x="600075" y="1414463"/>
          <p14:tracePt t="51408" x="736600" y="1328738"/>
          <p14:tracePt t="51423" x="857250" y="1279525"/>
          <p14:tracePt t="51442" x="900113" y="1257300"/>
          <p14:tracePt t="51457" x="971550" y="1243013"/>
          <p14:tracePt t="51474" x="1071563" y="1228725"/>
          <p14:tracePt t="51490" x="1165225" y="1228725"/>
          <p14:tracePt t="51507" x="1222375" y="1228725"/>
          <p14:tracePt t="51524" x="1236663" y="1228725"/>
          <p14:tracePt t="51541" x="1279525" y="1228725"/>
          <p14:tracePt t="51558" x="1343025" y="1228725"/>
          <p14:tracePt t="51574" x="1479550" y="1271588"/>
          <p14:tracePt t="51591" x="1614488" y="1328738"/>
          <p14:tracePt t="51607" x="1793875" y="1400175"/>
          <p14:tracePt t="51624" x="1822450" y="1422400"/>
          <p14:tracePt t="51672" x="1822450" y="1428750"/>
          <p14:tracePt t="51735" x="1828800" y="1436688"/>
          <p14:tracePt t="51751" x="1828800" y="1443038"/>
          <p14:tracePt t="51773" x="1828800" y="1450975"/>
          <p14:tracePt t="51799" x="1836738" y="1457325"/>
          <p14:tracePt t="51864" x="1843088" y="1465263"/>
          <p14:tracePt t="51991" x="1843088" y="1479550"/>
          <p14:tracePt t="51998" x="1843088" y="1485900"/>
          <p14:tracePt t="52007" x="1843088" y="1493838"/>
          <p14:tracePt t="52024" x="1843088" y="1500188"/>
          <p14:tracePt t="52095" x="1843088" y="1508125"/>
          <p14:tracePt t="52095" x="1843088" y="1536700"/>
          <p14:tracePt t="52111" x="1843088" y="1571625"/>
          <p14:tracePt t="52120" x="1851025" y="1643063"/>
          <p14:tracePt t="52127" x="1851025" y="1651000"/>
          <p14:tracePt t="52783" x="1822450" y="1657350"/>
          <p14:tracePt t="52791" x="1714500" y="1657350"/>
          <p14:tracePt t="52807" x="1671638" y="1657350"/>
          <p14:tracePt t="52808" x="1657350" y="1657350"/>
          <p14:tracePt t="52821" x="1636713" y="1657350"/>
          <p14:tracePt t="52838" x="1628775" y="1657350"/>
          <p14:tracePt t="52855" x="1600200" y="1657350"/>
          <p14:tracePt t="52872" x="1557338" y="1657350"/>
          <p14:tracePt t="52905" x="1536700" y="1657350"/>
          <p14:tracePt t="52905" x="1500188" y="1643063"/>
          <p14:tracePt t="52922" x="1479550" y="1628775"/>
          <p14:tracePt t="52939" x="1428750" y="1622425"/>
          <p14:tracePt t="52955" x="1400175" y="1608138"/>
          <p14:tracePt t="52972" x="1365250" y="1579563"/>
          <p14:tracePt t="52988" x="1322388" y="1565275"/>
          <p14:tracePt t="53006" x="1285875" y="1536700"/>
          <p14:tracePt t="53022" x="1228725" y="1508125"/>
          <p14:tracePt t="53039" x="1200150" y="1493838"/>
          <p14:tracePt t="53054" x="1143000" y="1479550"/>
          <p14:tracePt t="53072" x="1065213" y="1450975"/>
          <p14:tracePt t="53089" x="1000125" y="1436688"/>
          <p14:tracePt t="53104" x="922338" y="1428750"/>
          <p14:tracePt t="53122" x="893763" y="1428750"/>
          <p14:tracePt t="53138" x="857250" y="1408113"/>
          <p14:tracePt t="53184" x="836613" y="1408113"/>
          <p14:tracePt t="53192" x="814388" y="1408113"/>
          <p14:tracePt t="53200" x="785813" y="1408113"/>
          <p14:tracePt t="53207" x="736600" y="1408113"/>
          <p14:tracePt t="53222" x="665163" y="1414463"/>
          <p14:tracePt t="53238" x="622300" y="1422400"/>
          <p14:tracePt t="53238" x="579438" y="1436688"/>
          <p14:tracePt t="53256" x="522288" y="1465263"/>
          <p14:tracePt t="53272" x="407988" y="1508125"/>
          <p14:tracePt t="53288" x="328613" y="1543050"/>
          <p14:tracePt t="53305" x="222250" y="1622425"/>
          <p14:tracePt t="53322" x="142875" y="1700213"/>
          <p14:tracePt t="53338" x="28575" y="1828800"/>
          <p14:tracePt t="53355" x="0" y="1943100"/>
          <p14:tracePt t="53372" x="0" y="2100263"/>
          <p14:tracePt t="53387" x="0" y="2251075"/>
          <p14:tracePt t="53405" x="0" y="2414588"/>
          <p14:tracePt t="53421" x="0" y="2565400"/>
          <p14:tracePt t="53438" x="0" y="2671763"/>
          <p14:tracePt t="53454" x="0" y="2828925"/>
          <p14:tracePt t="53471" x="0" y="2900363"/>
          <p14:tracePt t="53488" x="0" y="2979738"/>
          <p14:tracePt t="53505" x="0" y="3028950"/>
          <p14:tracePt t="53521" x="7938" y="3100388"/>
          <p14:tracePt t="53538" x="57150" y="3186113"/>
          <p14:tracePt t="53555" x="128588" y="3251200"/>
          <p14:tracePt t="53570" x="207963" y="3336925"/>
          <p14:tracePt t="53589" x="257175" y="3394075"/>
          <p14:tracePt t="53604" x="336550" y="3500438"/>
          <p14:tracePt t="53620" x="465138" y="3600450"/>
          <p14:tracePt t="53639" x="636588" y="3700463"/>
          <p14:tracePt t="53654" x="836613" y="3829050"/>
          <p14:tracePt t="53654" x="942975" y="3879850"/>
          <p14:tracePt t="53673" x="1165225" y="3986213"/>
          <p14:tracePt t="53688" x="1328738" y="4051300"/>
          <p14:tracePt t="53705" x="1479550" y="4114800"/>
          <p14:tracePt t="53721" x="1693863" y="4143375"/>
          <p14:tracePt t="53738" x="1900238" y="4171950"/>
          <p14:tracePt t="53754" x="2222500" y="4171950"/>
          <p14:tracePt t="53771" x="2565400" y="4171950"/>
          <p14:tracePt t="53787" x="2936875" y="4171950"/>
          <p14:tracePt t="53804" x="3294063" y="4171950"/>
          <p14:tracePt t="53821" x="3700463" y="4200525"/>
          <p14:tracePt t="53837" x="4051300" y="4243388"/>
          <p14:tracePt t="53854" x="4343400" y="4286250"/>
          <p14:tracePt t="53870" x="4708525" y="4308475"/>
          <p14:tracePt t="53888" x="4929188" y="4308475"/>
          <p14:tracePt t="53904" x="5200650" y="4308475"/>
          <p14:tracePt t="53921" x="5522913" y="4308475"/>
          <p14:tracePt t="53937" x="5880100" y="4308475"/>
          <p14:tracePt t="53954" x="6257925" y="4308475"/>
          <p14:tracePt t="53971" x="6594475" y="4308475"/>
          <p14:tracePt t="53986" x="6886575" y="4308475"/>
          <p14:tracePt t="54004" x="7143750" y="4308475"/>
          <p14:tracePt t="54020" x="7400925" y="4308475"/>
          <p14:tracePt t="54037" x="7600950" y="4308475"/>
          <p14:tracePt t="54053" x="7808913" y="4308475"/>
          <p14:tracePt t="54071" x="8008938" y="4279900"/>
          <p14:tracePt t="54087" x="8366125" y="4157663"/>
          <p14:tracePt t="54104" x="8615363" y="4057650"/>
          <p14:tracePt t="54120" x="8843963" y="3951288"/>
          <p14:tracePt t="54136" x="9101138" y="3808413"/>
          <p14:tracePt t="54154" x="9137650" y="3643313"/>
          <p14:tracePt t="54170" x="9137650" y="3529013"/>
          <p14:tracePt t="54188" x="9137650" y="3408363"/>
          <p14:tracePt t="54204" x="9137650" y="3228975"/>
          <p14:tracePt t="54220" x="9137650" y="3014663"/>
          <p14:tracePt t="54237" x="9137650" y="2794000"/>
          <p14:tracePt t="54253" x="9137650" y="2600325"/>
          <p14:tracePt t="54270" x="9137650" y="2408238"/>
          <p14:tracePt t="54287" x="9109075" y="2208213"/>
          <p14:tracePt t="54304" x="9066213" y="2122488"/>
          <p14:tracePt t="54321" x="9009063" y="2022475"/>
          <p14:tracePt t="54337" x="8951913" y="1971675"/>
          <p14:tracePt t="54353" x="8866188" y="1943100"/>
          <p14:tracePt t="54370" x="8743950" y="1928813"/>
          <p14:tracePt t="54386" x="8601075" y="1922463"/>
          <p14:tracePt t="54403" x="8451850" y="1871663"/>
          <p14:tracePt t="54419" x="8315325" y="1822450"/>
          <p14:tracePt t="54436" x="8172450" y="1793875"/>
          <p14:tracePt t="54454" x="8015288" y="1771650"/>
          <p14:tracePt t="54470" x="7872413" y="1757363"/>
          <p14:tracePt t="54470" x="7772400" y="1757363"/>
          <p14:tracePt t="54488" x="7680325" y="1757363"/>
          <p14:tracePt t="54502" x="7423150" y="1757363"/>
          <p14:tracePt t="54520" x="7215188" y="1757363"/>
          <p14:tracePt t="54537" x="7072313" y="1779588"/>
          <p14:tracePt t="54553" x="6880225" y="1828800"/>
          <p14:tracePt t="54569" x="6708775" y="1893888"/>
          <p14:tracePt t="54586" x="6551613" y="1928813"/>
          <p14:tracePt t="54603" x="6380163" y="2022475"/>
          <p14:tracePt t="54619" x="6229350" y="2100263"/>
          <p14:tracePt t="54636" x="6129338" y="2143125"/>
          <p14:tracePt t="54653" x="6000750" y="2179638"/>
          <p14:tracePt t="54669" x="5886450" y="2214563"/>
          <p14:tracePt t="54686" x="5722938" y="2243138"/>
          <p14:tracePt t="54686" x="5651500" y="2243138"/>
          <p14:tracePt t="54704" x="5472113" y="2279650"/>
          <p14:tracePt t="54719" x="5351463" y="2279650"/>
          <p14:tracePt t="54736" x="5229225" y="2279650"/>
          <p14:tracePt t="54752" x="5072063" y="2279650"/>
          <p14:tracePt t="54769" x="4900613" y="2279650"/>
          <p14:tracePt t="54785" x="4708525" y="2257425"/>
          <p14:tracePt t="54803" x="4629150" y="2257425"/>
          <p14:tracePt t="54820" x="4565650" y="2257425"/>
          <p14:tracePt t="54836" x="4494213" y="2243138"/>
          <p14:tracePt t="54852" x="4451350" y="2243138"/>
          <p14:tracePt t="54869" x="4394200" y="2222500"/>
          <p14:tracePt t="54886" x="4337050" y="2200275"/>
          <p14:tracePt t="54902" x="4314825" y="2193925"/>
          <p14:tracePt t="54919" x="4222750" y="2165350"/>
          <p14:tracePt t="54936" x="4143375" y="2157413"/>
          <p14:tracePt t="54952" x="4057650" y="2128838"/>
          <p14:tracePt t="54970" x="3994150" y="2108200"/>
          <p14:tracePt t="54986" x="3922713" y="2065338"/>
          <p14:tracePt t="55003" x="3836988" y="2014538"/>
          <p14:tracePt t="55018" x="3779838" y="1971675"/>
          <p14:tracePt t="55036" x="3729038" y="1943100"/>
          <p14:tracePt t="55052" x="3671888" y="1893888"/>
          <p14:tracePt t="55069" x="3622675" y="1836738"/>
          <p14:tracePt t="55086" x="3586163" y="1800225"/>
          <p14:tracePt t="55102" x="3557588" y="1757363"/>
          <p14:tracePt t="55102" x="3557588" y="1736725"/>
          <p14:tracePt t="55120" x="3536950" y="1679575"/>
          <p14:tracePt t="55135" x="3536950" y="1593850"/>
          <p14:tracePt t="55152" x="3536950" y="1536700"/>
          <p14:tracePt t="55168" x="3536950" y="1493838"/>
          <p14:tracePt t="55185" x="3551238" y="1450975"/>
          <p14:tracePt t="55202" x="3557588" y="1443038"/>
          <p14:tracePt t="55219" x="3571875" y="1422400"/>
          <p14:tracePt t="55336" x="3571875" y="1450975"/>
          <p14:tracePt t="55343" x="3571875" y="1457325"/>
          <p14:tracePt t="55351" x="3571875" y="1479550"/>
          <p14:tracePt t="55359" x="3579813" y="1493838"/>
          <p14:tracePt t="55368" x="3579813" y="1514475"/>
          <p14:tracePt t="55386" x="3579813" y="1571625"/>
          <p14:tracePt t="55401" x="3579813" y="1614488"/>
          <p14:tracePt t="55419" x="3557588" y="1671638"/>
          <p14:tracePt t="55434" x="3557588" y="1751013"/>
          <p14:tracePt t="55453" x="3551238" y="1814513"/>
          <p14:tracePt t="55468" x="3529013" y="1908175"/>
          <p14:tracePt t="55485" x="3522663" y="1979613"/>
          <p14:tracePt t="55502" x="3508375" y="2057400"/>
          <p14:tracePt t="55519" x="3508375" y="2122488"/>
          <p14:tracePt t="55535" x="3508375" y="2200275"/>
          <p14:tracePt t="55535" x="3500438" y="2257425"/>
          <p14:tracePt t="55552" x="3500438" y="2308225"/>
          <p14:tracePt t="55569" x="3500438" y="2365375"/>
          <p14:tracePt t="55585" x="3500438" y="2443163"/>
          <p14:tracePt t="55601" x="3500438" y="2508250"/>
          <p14:tracePt t="55618" x="3500438" y="2600325"/>
          <p14:tracePt t="55635" x="3500438" y="2679700"/>
          <p14:tracePt t="55651" x="3500438" y="2728913"/>
          <p14:tracePt t="55668" x="3500438" y="2786063"/>
          <p14:tracePt t="55684" x="3500438" y="2828925"/>
          <p14:tracePt t="55701" x="3500438" y="2886075"/>
          <p14:tracePt t="55717" x="3500438" y="2951163"/>
          <p14:tracePt t="55734" x="3479800" y="3022600"/>
          <p14:tracePt t="55752" x="3471863" y="3079750"/>
          <p14:tracePt t="55768" x="3471863" y="3143250"/>
          <p14:tracePt t="55785" x="3471863" y="3200400"/>
          <p14:tracePt t="55801" x="3471863" y="3257550"/>
          <p14:tracePt t="55819" x="3471863" y="3322638"/>
          <p14:tracePt t="55834" x="3471863" y="3343275"/>
          <p14:tracePt t="55851" x="3471863" y="3379788"/>
          <p14:tracePt t="55867" x="3471863" y="3408363"/>
          <p14:tracePt t="55884" x="3471863" y="3451225"/>
          <p14:tracePt t="55901" x="3471863" y="3457575"/>
          <p14:tracePt t="55917" x="3471863" y="3494088"/>
          <p14:tracePt t="55935" x="3479800" y="3508375"/>
          <p14:tracePt t="55950" x="3479800" y="3529013"/>
          <p14:tracePt t="55968" x="3479800" y="3536950"/>
          <p14:tracePt t="56023" x="3479800" y="3543300"/>
          <p14:tracePt t="56031" x="3479800" y="3557588"/>
          <p14:tracePt t="56038" x="3479800" y="3565525"/>
          <p14:tracePt t="56050" x="3479800" y="3579813"/>
          <p14:tracePt t="56068" x="3479800" y="3600450"/>
          <p14:tracePt t="56084" x="3479800" y="3636963"/>
          <p14:tracePt t="56100" x="3479800" y="3657600"/>
          <p14:tracePt t="56118" x="3479800" y="3679825"/>
          <p14:tracePt t="56133" x="3479800" y="3714750"/>
          <p14:tracePt t="56151" x="3479800" y="3736975"/>
          <p14:tracePt t="56167" x="3479800" y="3822700"/>
          <p14:tracePt t="56184" x="3479800" y="3900488"/>
          <p14:tracePt t="56201" x="3479800" y="3951288"/>
          <p14:tracePt t="56216" x="3479800" y="4000500"/>
          <p14:tracePt t="56233" x="3479800" y="4043363"/>
          <p14:tracePt t="56251" x="3479800" y="4057650"/>
          <p14:tracePt t="56268" x="3479800" y="4071938"/>
          <p14:tracePt t="56376" x="3471863" y="4079875"/>
          <p14:tracePt t="56560" x="3465513" y="4086225"/>
          <p14:tracePt t="56783" x="3443288" y="4094163"/>
          <p14:tracePt t="57055" x="3429000" y="4100513"/>
          <p14:tracePt t="57095" x="3408363" y="4122738"/>
          <p14:tracePt t="60623" x="3422650" y="4122738"/>
          <p14:tracePt t="61511" x="3436938" y="4122738"/>
          <p14:tracePt t="61519" x="3443288" y="4122738"/>
          <p14:tracePt t="61559" x="3471863" y="4114800"/>
          <p14:tracePt t="61591" x="3479800" y="4114800"/>
          <p14:tracePt t="61599" x="3500438" y="4114800"/>
          <p14:tracePt t="61615" x="3522663" y="4100513"/>
          <p14:tracePt t="61647" x="3536950" y="4086225"/>
          <p14:tracePt t="61655" x="3557588" y="4071938"/>
          <p14:tracePt t="61671" x="3579813" y="4051300"/>
          <p14:tracePt t="61676" x="3614738" y="4014788"/>
          <p14:tracePt t="61693" x="3700463" y="3943350"/>
          <p14:tracePt t="61709" x="3751263" y="3914775"/>
          <p14:tracePt t="61727" x="3800475" y="3879850"/>
          <p14:tracePt t="61743" x="3908425" y="3808413"/>
          <p14:tracePt t="61759" x="4014788" y="3736975"/>
          <p14:tracePt t="61776" x="4100513" y="3686175"/>
          <p14:tracePt t="61792" x="4208463" y="3586163"/>
          <p14:tracePt t="61809" x="4351338" y="3486150"/>
          <p14:tracePt t="61826" x="4522788" y="3322638"/>
          <p14:tracePt t="61842" x="4672013" y="3165475"/>
          <p14:tracePt t="61859" x="4743450" y="3043238"/>
          <p14:tracePt t="61876" x="4822825" y="2957513"/>
          <p14:tracePt t="61893" x="4837113" y="2928938"/>
          <p14:tracePt t="61910" x="4886325" y="2865438"/>
          <p14:tracePt t="61926" x="4943475" y="2814638"/>
          <p14:tracePt t="61943" x="5029200" y="2765425"/>
          <p14:tracePt t="61959" x="5129213" y="2714625"/>
          <p14:tracePt t="61977" x="5200650" y="2686050"/>
          <p14:tracePt t="61992" x="5251450" y="2622550"/>
          <p14:tracePt t="62008" x="5286375" y="2557463"/>
          <p14:tracePt t="62026" x="5351463" y="2479675"/>
          <p14:tracePt t="62042" x="5429250" y="2393950"/>
          <p14:tracePt t="62059" x="5494338" y="2328863"/>
          <p14:tracePt t="62075" x="5529263" y="2257425"/>
          <p14:tracePt t="62093" x="5557838" y="2222500"/>
          <p14:tracePt t="62108" x="5600700" y="2171700"/>
          <p14:tracePt t="62125" x="5680075" y="2114550"/>
          <p14:tracePt t="62142" x="5772150" y="2051050"/>
          <p14:tracePt t="62159" x="5815013" y="2014538"/>
          <p14:tracePt t="62176" x="5872163" y="1965325"/>
          <p14:tracePt t="62191" x="5922963" y="1928813"/>
          <p14:tracePt t="62208" x="5980113" y="1885950"/>
          <p14:tracePt t="62225" x="6022975" y="1871663"/>
          <p14:tracePt t="62242" x="6080125" y="1843088"/>
          <p14:tracePt t="62258" x="6151563" y="1822450"/>
          <p14:tracePt t="62275" x="6229350" y="1779588"/>
          <p14:tracePt t="62291" x="6329363" y="1743075"/>
          <p14:tracePt t="62310" x="6408738" y="1728788"/>
          <p14:tracePt t="62324" x="6480175" y="1714500"/>
          <p14:tracePt t="62342" x="6572250" y="1708150"/>
          <p14:tracePt t="62358" x="6672263" y="1679575"/>
          <p14:tracePt t="62375" x="6780213" y="1665288"/>
          <p14:tracePt t="62391" x="6908800" y="1643063"/>
          <p14:tracePt t="62408" x="6994525" y="1614488"/>
          <p14:tracePt t="62426" x="7058025" y="1608138"/>
          <p14:tracePt t="62442" x="7108825" y="1579563"/>
          <p14:tracePt t="62459" x="7143750" y="1579563"/>
          <p14:tracePt t="62474" x="7172325" y="1571625"/>
          <p14:tracePt t="62492" x="7229475" y="1543050"/>
          <p14:tracePt t="62508" x="7286625" y="1528763"/>
          <p14:tracePt t="62525" x="7372350" y="1508125"/>
          <p14:tracePt t="62542" x="7429500" y="1508125"/>
          <p14:tracePt t="62557" x="7472363" y="1485900"/>
          <p14:tracePt t="62557" x="7494588" y="1485900"/>
          <p14:tracePt t="62575" x="7537450" y="1485900"/>
          <p14:tracePt t="62591" x="7572375" y="1479550"/>
          <p14:tracePt t="62608" x="7608888" y="1479550"/>
          <p14:tracePt t="62624" x="7643813" y="1471613"/>
          <p14:tracePt t="62643" x="7658100" y="1471613"/>
          <p14:tracePt t="62658" x="7680325" y="1471613"/>
          <p14:tracePt t="62674" x="7723188" y="1471613"/>
          <p14:tracePt t="62691" x="7766050" y="1471613"/>
          <p14:tracePt t="62708" x="7808913" y="1471613"/>
          <p14:tracePt t="62725" x="7858125" y="1471613"/>
          <p14:tracePt t="62741" x="7908925" y="1471613"/>
          <p14:tracePt t="62758" x="7966075" y="1471613"/>
          <p14:tracePt t="62774" x="8001000" y="1471613"/>
          <p14:tracePt t="62791" x="8029575" y="1465263"/>
          <p14:tracePt t="62808" x="8072438" y="1457325"/>
          <p14:tracePt t="62824" x="8101013" y="1436688"/>
          <p14:tracePt t="62841" x="8123238" y="1436688"/>
          <p14:tracePt t="62857" x="8158163" y="1436688"/>
          <p14:tracePt t="62874" x="8180388" y="1436688"/>
          <p14:tracePt t="62890" x="8194675" y="1436688"/>
          <p14:tracePt t="62908" x="8201025" y="1436688"/>
          <p14:tracePt t="62983" x="8215313" y="1450975"/>
          <p14:tracePt t="62991" x="8215313" y="1479550"/>
          <p14:tracePt t="62999" x="8243888" y="1493838"/>
          <p14:tracePt t="63031" x="8243888" y="1500188"/>
          <p14:tracePt t="63047" x="8243888" y="1522413"/>
          <p14:tracePt t="63050" x="8243888" y="1528763"/>
          <p14:tracePt t="63057" x="8237538" y="1536700"/>
          <p14:tracePt t="63112" x="8229600" y="1536700"/>
          <p14:tracePt t="63119" x="8215313" y="1536700"/>
          <p14:tracePt t="63124" x="8208963" y="1543050"/>
          <p14:tracePt t="63144" x="8201025" y="1543050"/>
          <p14:tracePt t="63151" x="8194675" y="1543050"/>
          <p14:tracePt t="63159" x="8166100" y="1550988"/>
          <p14:tracePt t="63174" x="8143875" y="1565275"/>
          <p14:tracePt t="63190" x="8129588" y="1565275"/>
          <p14:tracePt t="63207" x="8101013" y="1571625"/>
          <p14:tracePt t="63224" x="8086725" y="1571625"/>
          <p14:tracePt t="63240" x="8058150" y="1579563"/>
          <p14:tracePt t="63257" x="8051800" y="1579563"/>
          <p14:tracePt t="63273" x="8015288" y="1585913"/>
          <p14:tracePt t="63290" x="7994650" y="1585913"/>
          <p14:tracePt t="63306" x="7929563" y="1585913"/>
          <p14:tracePt t="63324" x="7858125" y="1622425"/>
          <p14:tracePt t="63341" x="7815263" y="1628775"/>
          <p14:tracePt t="63358" x="7758113" y="1636713"/>
          <p14:tracePt t="63374" x="7700963" y="1657350"/>
          <p14:tracePt t="63390" x="7643813" y="1665288"/>
          <p14:tracePt t="63407" x="7572375" y="1671638"/>
          <p14:tracePt t="63424" x="7508875" y="1685925"/>
          <p14:tracePt t="63441" x="7451725" y="1685925"/>
          <p14:tracePt t="63457" x="7358063" y="1708150"/>
          <p14:tracePt t="63473" x="7280275" y="1714500"/>
          <p14:tracePt t="63490" x="7200900" y="1722438"/>
          <p14:tracePt t="63507" x="7108825" y="1736725"/>
          <p14:tracePt t="63523" x="7008813" y="1757363"/>
          <p14:tracePt t="63541" x="6880225" y="1779588"/>
          <p14:tracePt t="63556" x="6772275" y="1814513"/>
          <p14:tracePt t="63574" x="6700838" y="1814513"/>
          <p14:tracePt t="63590" x="6629400" y="1814513"/>
          <p14:tracePt t="63590" x="6608763" y="1814513"/>
          <p14:tracePt t="63608" x="6572250" y="1814513"/>
          <p14:tracePt t="63624" x="6451600" y="1814513"/>
          <p14:tracePt t="63640" x="6365875" y="1814513"/>
          <p14:tracePt t="63657" x="6272213" y="1814513"/>
          <p14:tracePt t="63673" x="6165850" y="1814513"/>
          <p14:tracePt t="63690" x="6065838" y="1814513"/>
          <p14:tracePt t="63706" x="5972175" y="1814513"/>
          <p14:tracePt t="63723" x="5908675" y="1814513"/>
          <p14:tracePt t="63740" x="5857875" y="1822450"/>
          <p14:tracePt t="63757" x="5808663" y="1822450"/>
          <p14:tracePt t="63773" x="5729288" y="1808163"/>
          <p14:tracePt t="63789" x="5672138" y="1785938"/>
          <p14:tracePt t="63789" x="5614988" y="1779588"/>
          <p14:tracePt t="63807" x="5586413" y="1757363"/>
          <p14:tracePt t="63822" x="5422900" y="1714500"/>
          <p14:tracePt t="63840" x="5314950" y="1693863"/>
          <p14:tracePt t="63857" x="5180013" y="1657350"/>
          <p14:tracePt t="63874" x="5065713" y="1622425"/>
          <p14:tracePt t="63889" x="4972050" y="1600200"/>
          <p14:tracePt t="63906" x="4908550" y="1593850"/>
          <p14:tracePt t="63923" x="4814888" y="1571625"/>
          <p14:tracePt t="63939" x="4757738" y="1550988"/>
          <p14:tracePt t="63956" x="4679950" y="1528763"/>
          <p14:tracePt t="63973" x="4608513" y="1522413"/>
          <p14:tracePt t="63990" x="4565650" y="1500188"/>
          <p14:tracePt t="64005" x="4508500" y="1493838"/>
          <p14:tracePt t="64005" x="4465638" y="1493838"/>
          <p14:tracePt t="64024" x="4429125" y="1493838"/>
          <p14:tracePt t="64040" x="4394200" y="1493838"/>
          <p14:tracePt t="64056" x="4337050" y="1493838"/>
          <p14:tracePt t="64072" x="4294188" y="1493838"/>
          <p14:tracePt t="64089" x="4237038" y="1500188"/>
          <p14:tracePt t="64105" x="4194175" y="1543050"/>
          <p14:tracePt t="64123" x="4165600" y="1565275"/>
          <p14:tracePt t="64139" x="4143375" y="1579563"/>
          <p14:tracePt t="64155" x="4143375" y="1585913"/>
          <p14:tracePt t="64191" x="4143375" y="1593850"/>
          <p14:tracePt t="64199" x="4143375" y="1600200"/>
          <p14:tracePt t="64206" x="4179888" y="1636713"/>
          <p14:tracePt t="64223" x="4314825" y="1657350"/>
          <p14:tracePt t="64240" x="4429125" y="1685925"/>
          <p14:tracePt t="64255" x="4551363" y="1700213"/>
          <p14:tracePt t="64272" x="4651375" y="1743075"/>
          <p14:tracePt t="64289" x="4743450" y="1765300"/>
          <p14:tracePt t="64306" x="4894263" y="1800225"/>
          <p14:tracePt t="64323" x="5057775" y="1828800"/>
          <p14:tracePt t="64338" x="5329238" y="1851025"/>
          <p14:tracePt t="64356" x="5572125" y="1851025"/>
          <p14:tracePt t="64371" x="5857875" y="1851025"/>
          <p14:tracePt t="64389" x="6137275" y="1851025"/>
          <p14:tracePt t="64405" x="6394450" y="1851025"/>
          <p14:tracePt t="64422" x="6629400" y="1851025"/>
          <p14:tracePt t="64422" x="6700838" y="1851025"/>
          <p14:tracePt t="64440" x="6858000" y="1851025"/>
          <p14:tracePt t="64456" x="6965950" y="1851025"/>
          <p14:tracePt t="64472" x="7151688" y="1851025"/>
          <p14:tracePt t="64489" x="7343775" y="1851025"/>
          <p14:tracePt t="64506" x="7551738" y="1851025"/>
          <p14:tracePt t="64522" x="7751763" y="1851025"/>
          <p14:tracePt t="64539" x="7958138" y="1851025"/>
          <p14:tracePt t="64555" x="8086725" y="1879600"/>
          <p14:tracePt t="64572" x="8115300" y="1879600"/>
          <p14:tracePt t="64588" x="8137525" y="1885950"/>
          <p14:tracePt t="64605" x="8158163" y="1893888"/>
          <p14:tracePt t="64622" x="8194675" y="1928813"/>
          <p14:tracePt t="64639" x="8243888" y="1971675"/>
          <p14:tracePt t="64639" x="8286750" y="2022475"/>
          <p14:tracePt t="64656" x="8308975" y="2100263"/>
          <p14:tracePt t="64671" x="8308975" y="2157413"/>
          <p14:tracePt t="64689" x="8308975" y="2243138"/>
          <p14:tracePt t="64705" x="8308975" y="2293938"/>
          <p14:tracePt t="64722" x="8301038" y="2314575"/>
          <p14:tracePt t="64738" x="8280400" y="2328863"/>
          <p14:tracePt t="64755" x="8243888" y="2351088"/>
          <p14:tracePt t="64771" x="8186738" y="2371725"/>
          <p14:tracePt t="64788" x="8129588" y="2386013"/>
          <p14:tracePt t="64806" x="8066088" y="2393950"/>
          <p14:tracePt t="64821" x="8001000" y="2414588"/>
          <p14:tracePt t="64838" x="7972425" y="2422525"/>
          <p14:tracePt t="64854" x="7943850" y="2428875"/>
          <p14:tracePt t="64871" x="7929563" y="2428875"/>
          <p14:tracePt t="64888" x="7886700" y="2451100"/>
          <p14:tracePt t="64904" x="7837488" y="2465388"/>
          <p14:tracePt t="64922" x="7829550" y="2579688"/>
          <p14:tracePt t="64937" x="7829550" y="2728913"/>
          <p14:tracePt t="64955" x="7900988" y="2928938"/>
          <p14:tracePt t="64971" x="8008938" y="3086100"/>
          <p14:tracePt t="64989" x="8101013" y="3179763"/>
          <p14:tracePt t="65005" x="8129588" y="3222625"/>
          <p14:tracePt t="65022" x="8137525" y="3228975"/>
          <p14:tracePt t="65055" x="8137525" y="3251200"/>
          <p14:tracePt t="65056" x="8043863" y="3271838"/>
          <p14:tracePt t="65072" x="7866063" y="3322638"/>
          <p14:tracePt t="65087" x="7637463" y="3379788"/>
          <p14:tracePt t="65105" x="7372350" y="3400425"/>
          <p14:tracePt t="65120" x="7108825" y="3471863"/>
          <p14:tracePt t="65139" x="6900863" y="3543300"/>
          <p14:tracePt t="65154" x="6737350" y="3594100"/>
          <p14:tracePt t="65171" x="6651625" y="3614738"/>
          <p14:tracePt t="65188" x="6557963" y="3643313"/>
          <p14:tracePt t="65205" x="6457950" y="3657600"/>
          <p14:tracePt t="65221" x="6337300" y="3694113"/>
          <p14:tracePt t="65238" x="6157913" y="3708400"/>
          <p14:tracePt t="65254" x="5951538" y="3714750"/>
          <p14:tracePt t="65271" x="5694363" y="3714750"/>
          <p14:tracePt t="65271" x="5557838" y="3714750"/>
          <p14:tracePt t="65288" x="5300663" y="3714750"/>
          <p14:tracePt t="65304" x="5080000" y="3729038"/>
          <p14:tracePt t="65321" x="4886325" y="3729038"/>
          <p14:tracePt t="65337" x="4729163" y="3729038"/>
          <p14:tracePt t="65354" x="4608513" y="3729038"/>
          <p14:tracePt t="65371" x="4471988" y="3729038"/>
          <p14:tracePt t="65388" x="4329113" y="3729038"/>
          <p14:tracePt t="65403" x="4186238" y="3729038"/>
          <p14:tracePt t="65420" x="4100513" y="3729038"/>
          <p14:tracePt t="65437" x="4022725" y="3729038"/>
          <p14:tracePt t="65454" x="3957638" y="3729038"/>
          <p14:tracePt t="65454" x="3908425" y="3729038"/>
          <p14:tracePt t="65472" x="3836988" y="3694113"/>
          <p14:tracePt t="65487" x="3794125" y="3671888"/>
          <p14:tracePt t="65504" x="3786188" y="3614738"/>
          <p14:tracePt t="65521" x="3757613" y="3543300"/>
          <p14:tracePt t="65538" x="3743325" y="3436938"/>
          <p14:tracePt t="65554" x="3722688" y="3328988"/>
          <p14:tracePt t="65570" x="3665538" y="3214688"/>
          <p14:tracePt t="65587" x="3608388" y="3108325"/>
          <p14:tracePt t="65603" x="3514725" y="3000375"/>
          <p14:tracePt t="65621" x="3436938" y="2922588"/>
          <p14:tracePt t="65636" x="3379788" y="2836863"/>
          <p14:tracePt t="65653" x="3322638" y="2736850"/>
          <p14:tracePt t="65671" x="3243263" y="2628900"/>
          <p14:tracePt t="65671" x="3208338" y="2600325"/>
          <p14:tracePt t="65688" x="3128963" y="2557463"/>
          <p14:tracePt t="65704" x="3065463" y="2522538"/>
          <p14:tracePt t="65720" x="3008313" y="2486025"/>
          <p14:tracePt t="65736" x="2965450" y="2471738"/>
          <p14:tracePt t="65754" x="2894013" y="2443163"/>
          <p14:tracePt t="65770" x="2828925" y="2436813"/>
          <p14:tracePt t="65787" x="2779713" y="2436813"/>
          <p14:tracePt t="65804" x="2751138" y="2436813"/>
          <p14:tracePt t="65820" x="2693988" y="2436813"/>
          <p14:tracePt t="65836" x="2614613" y="2436813"/>
          <p14:tracePt t="65853" x="2528888" y="2436813"/>
          <p14:tracePt t="65870" x="2422525" y="2436813"/>
          <p14:tracePt t="65886" x="2243138" y="2436813"/>
          <p14:tracePt t="65903" x="2179638" y="2436813"/>
          <p14:tracePt t="65920" x="2136775" y="2436813"/>
          <p14:tracePt t="65936" x="2093913" y="2436813"/>
          <p14:tracePt t="65954" x="2051050" y="2436813"/>
          <p14:tracePt t="65970" x="1993900" y="2436813"/>
          <p14:tracePt t="65987" x="1936750" y="2443163"/>
          <p14:tracePt t="66003" x="1871663" y="2443163"/>
          <p14:tracePt t="66020" x="1814513" y="2443163"/>
          <p14:tracePt t="66037" x="1757363" y="2457450"/>
          <p14:tracePt t="66231" x="1771650" y="2457450"/>
          <p14:tracePt t="66279" x="1779588" y="2457450"/>
          <p14:tracePt t="66312" x="1785938" y="2457450"/>
          <p14:tracePt t="66344" x="1793875" y="2457450"/>
          <p14:tracePt t="66352" x="1814513" y="2457450"/>
          <p14:tracePt t="66390" x="1822450" y="2465388"/>
          <p14:tracePt t="66399" x="1851025" y="2465388"/>
          <p14:tracePt t="66408" x="1857375" y="2465388"/>
          <p14:tracePt t="66423" x="1865313" y="2465388"/>
          <p14:tracePt t="66427" x="1871663" y="2471738"/>
          <p14:tracePt t="66487" x="1879600" y="2479675"/>
          <p14:tracePt t="66519" x="1879600" y="2486025"/>
          <p14:tracePt t="66552" x="1879600" y="2493963"/>
          <p14:tracePt t="66559" x="1879600" y="2500313"/>
          <p14:tracePt t="66559" x="1871663" y="2500313"/>
          <p14:tracePt t="66631" x="1865313" y="2514600"/>
          <p14:tracePt t="66639" x="1865313" y="2557463"/>
          <p14:tracePt t="66655" x="1865313" y="2579688"/>
          <p14:tracePt t="66668" x="1865313" y="2600325"/>
          <p14:tracePt t="66671" x="1900238" y="2679700"/>
          <p14:tracePt t="66685" x="1928813" y="2722563"/>
          <p14:tracePt t="66727" x="1928813" y="2728913"/>
          <p14:tracePt t="67071" x="1936750" y="2728913"/>
          <p14:tracePt t="67080" x="1957388" y="2728913"/>
          <p14:tracePt t="67088" x="1965325" y="2757488"/>
          <p14:tracePt t="67088" x="1993900" y="2786063"/>
          <p14:tracePt t="67103" x="2000250" y="2786063"/>
          <p14:tracePt t="67111" x="2014538" y="2808288"/>
          <p14:tracePt t="67176" x="1993900" y="2814638"/>
          <p14:tracePt t="67207" x="2043113" y="2814638"/>
          <p14:tracePt t="67216" x="2128838" y="2814638"/>
          <p14:tracePt t="67224" x="2165350" y="2814638"/>
          <p14:tracePt t="67231" x="2171700" y="2814638"/>
          <p14:tracePt t="67239" x="2185988" y="2814638"/>
          <p14:tracePt t="67311" x="2193925" y="2814638"/>
          <p14:tracePt t="67343" x="2200275" y="2808288"/>
          <p14:tracePt t="67383" x="2208213" y="2808288"/>
          <p14:tracePt t="67399" x="2222500" y="2808288"/>
          <p14:tracePt t="67416" x="2228850" y="2808288"/>
          <p14:tracePt t="67423" x="2243138" y="2808288"/>
          <p14:tracePt t="67501" x="2251075" y="2808288"/>
          <p14:tracePt t="67511" x="2265363" y="2808288"/>
          <p14:tracePt t="67527" x="2271713" y="2808288"/>
          <p14:tracePt t="67592" x="2279650" y="2800350"/>
          <p14:tracePt t="67623" x="2279650" y="2794000"/>
          <p14:tracePt t="67635" x="2271713" y="2779713"/>
          <p14:tracePt t="67639" x="2265363" y="2765425"/>
          <p14:tracePt t="68567" x="2271713" y="2757488"/>
          <p14:tracePt t="68679" x="2279650" y="2757488"/>
          <p14:tracePt t="68959" x="2286000" y="2757488"/>
          <p14:tracePt t="69040" x="2300288" y="2757488"/>
          <p14:tracePt t="69872" x="2314575" y="2757488"/>
          <p14:tracePt t="71993" x="2322513" y="2743200"/>
          <p14:tracePt t="72000" x="2322513" y="2714625"/>
          <p14:tracePt t="72008" x="2314575" y="2708275"/>
          <p14:tracePt t="72028" x="2314575" y="2686050"/>
          <p14:tracePt t="72028" x="2314575" y="2657475"/>
          <p14:tracePt t="72046" x="2314575" y="2628900"/>
          <p14:tracePt t="72046" x="2314575" y="2551113"/>
          <p14:tracePt t="72062" x="2322513" y="2486025"/>
          <p14:tracePt t="72080" x="2322513" y="2393950"/>
          <p14:tracePt t="72095" x="2322513" y="2314575"/>
          <p14:tracePt t="72095" x="2322513" y="2286000"/>
          <p14:tracePt t="72113" x="2322513" y="2222500"/>
          <p14:tracePt t="72129" x="2322513" y="2171700"/>
          <p14:tracePt t="72146" x="2322513" y="2100263"/>
          <p14:tracePt t="72162" x="2322513" y="2028825"/>
          <p14:tracePt t="72178" x="2322513" y="1979613"/>
          <p14:tracePt t="72196" x="2314575" y="1936750"/>
          <p14:tracePt t="72212" x="2314575" y="1893888"/>
          <p14:tracePt t="72229" x="2314575" y="1851025"/>
          <p14:tracePt t="72244" x="2314575" y="1808163"/>
          <p14:tracePt t="72262" x="2336800" y="1757363"/>
          <p14:tracePt t="72278" x="2365375" y="1714500"/>
          <p14:tracePt t="72295" x="2379663" y="1679575"/>
          <p14:tracePt t="72295" x="2379663" y="1671638"/>
          <p14:tracePt t="72312" x="2408238" y="1651000"/>
          <p14:tracePt t="72329" x="2414588" y="1643063"/>
          <p14:tracePt t="72345" x="2422525" y="1636713"/>
          <p14:tracePt t="72362" x="2428875" y="1636713"/>
          <p14:tracePt t="72378" x="2443163" y="1628775"/>
          <p14:tracePt t="72395" x="2465388" y="1628775"/>
          <p14:tracePt t="72412" x="2486025" y="1614488"/>
          <p14:tracePt t="72449" x="2493963" y="1614488"/>
          <p14:tracePt t="72464" x="2514600" y="1614488"/>
          <p14:tracePt t="72472" x="2528888" y="1614488"/>
          <p14:tracePt t="72478" x="2565400" y="1614488"/>
          <p14:tracePt t="72495" x="2608263" y="1614488"/>
          <p14:tracePt t="72511" x="2614613" y="1614488"/>
          <p14:tracePt t="72553" x="2628900" y="1614488"/>
          <p14:tracePt t="72561" x="2636838" y="1614488"/>
          <p14:tracePt t="72600" x="2643188" y="1614488"/>
          <p14:tracePt t="72608" x="2671763" y="1614488"/>
          <p14:tracePt t="72620" x="2686050" y="1614488"/>
          <p14:tracePt t="72624" x="2693988" y="1614488"/>
          <p14:tracePt t="72627" x="2722563" y="1614488"/>
          <p14:tracePt t="72645" x="2765425" y="1628775"/>
          <p14:tracePt t="72662" x="2822575" y="1628775"/>
          <p14:tracePt t="72677" x="2886075" y="1628775"/>
          <p14:tracePt t="72694" x="2943225" y="1628775"/>
          <p14:tracePt t="72711" x="3000375" y="1628775"/>
          <p14:tracePt t="72728" x="3028950" y="1628775"/>
          <p14:tracePt t="72745" x="3086100" y="1628775"/>
          <p14:tracePt t="72761" x="3165475" y="1628775"/>
          <p14:tracePt t="72778" x="3243263" y="1628775"/>
          <p14:tracePt t="72794" x="3322638" y="1628775"/>
          <p14:tracePt t="72812" x="3371850" y="1628775"/>
          <p14:tracePt t="72828" x="3465513" y="1628775"/>
          <p14:tracePt t="72844" x="3522663" y="1628775"/>
          <p14:tracePt t="72861" x="3565525" y="1628775"/>
          <p14:tracePt t="72878" x="3608388" y="1628775"/>
          <p14:tracePt t="72894" x="3629025" y="1628775"/>
          <p14:tracePt t="72911" x="3679825" y="1628775"/>
          <p14:tracePt t="72928" x="3722688" y="1636713"/>
          <p14:tracePt t="72943" x="3836988" y="1636713"/>
          <p14:tracePt t="72961" x="3929063" y="1636713"/>
          <p14:tracePt t="72977" x="4037013" y="1636713"/>
          <p14:tracePt t="72994" x="4143375" y="1636713"/>
          <p14:tracePt t="73011" x="4243388" y="1636713"/>
          <p14:tracePt t="73027" x="4386263" y="1636713"/>
          <p14:tracePt t="73044" x="4494213" y="1636713"/>
          <p14:tracePt t="73061" x="4572000" y="1636713"/>
          <p14:tracePt t="73077" x="4622800" y="1628775"/>
          <p14:tracePt t="73094" x="4714875" y="1614488"/>
          <p14:tracePt t="73111" x="4814888" y="1585913"/>
          <p14:tracePt t="73127" x="4894263" y="1571625"/>
          <p14:tracePt t="73144" x="5100638" y="1571625"/>
          <p14:tracePt t="73161" x="5243513" y="1571625"/>
          <p14:tracePt t="73177" x="5329238" y="1571625"/>
          <p14:tracePt t="73194" x="5486400" y="1571625"/>
          <p14:tracePt t="73211" x="5594350" y="1571625"/>
          <p14:tracePt t="73227" x="5672138" y="1571625"/>
          <p14:tracePt t="73243" x="5715000" y="1571625"/>
          <p14:tracePt t="73260" x="5757863" y="1571625"/>
          <p14:tracePt t="73276" x="5829300" y="1571625"/>
          <p14:tracePt t="73294" x="5951538" y="1571625"/>
          <p14:tracePt t="73311" x="6086475" y="1571625"/>
          <p14:tracePt t="73327" x="6229350" y="1571625"/>
          <p14:tracePt t="73327" x="6280150" y="1571625"/>
          <p14:tracePt t="73345" x="6323013" y="1571625"/>
          <p14:tracePt t="73361" x="6351588" y="1571625"/>
          <p14:tracePt t="73377" x="6386513" y="1571625"/>
          <p14:tracePt t="73394" x="6465888" y="1571625"/>
          <p14:tracePt t="73410" x="6557963" y="1571625"/>
          <p14:tracePt t="73427" x="6637338" y="1557338"/>
          <p14:tracePt t="73443" x="6700838" y="1557338"/>
          <p14:tracePt t="73459" x="6743700" y="1557338"/>
          <p14:tracePt t="73477" x="6757988" y="1557338"/>
          <p14:tracePt t="73521" x="6765925" y="1543050"/>
          <p14:tracePt t="73584" x="6757988" y="1536700"/>
          <p14:tracePt t="73591" x="6743700" y="1543050"/>
          <p14:tracePt t="73594" x="6672263" y="1557338"/>
          <p14:tracePt t="73609" x="6608763" y="1557338"/>
          <p14:tracePt t="73626" x="6515100" y="1579563"/>
          <p14:tracePt t="73643" x="6408738" y="1579563"/>
          <p14:tracePt t="73660" x="6265863" y="1608138"/>
          <p14:tracePt t="73677" x="6072188" y="1628775"/>
          <p14:tracePt t="73693" x="5929313" y="1643063"/>
          <p14:tracePt t="73710" x="5794375" y="1643063"/>
          <p14:tracePt t="73725" x="5672138" y="1643063"/>
          <p14:tracePt t="73743" x="5529263" y="1643063"/>
          <p14:tracePt t="73759" x="5337175" y="1657350"/>
          <p14:tracePt t="73777" x="5214938" y="1657350"/>
          <p14:tracePt t="73792" x="5072063" y="1657350"/>
          <p14:tracePt t="73810" x="4929188" y="1657350"/>
          <p14:tracePt t="73826" x="4757738" y="1636713"/>
          <p14:tracePt t="73842" x="4608513" y="1600200"/>
          <p14:tracePt t="73860" x="4465638" y="1571625"/>
          <p14:tracePt t="73876" x="4343400" y="1571625"/>
          <p14:tracePt t="73893" x="4208463" y="1571625"/>
          <p14:tracePt t="73910" x="4014788" y="1571625"/>
          <p14:tracePt t="73926" x="3822700" y="1571625"/>
          <p14:tracePt t="73942" x="3636963" y="1571625"/>
          <p14:tracePt t="73960" x="3408363" y="1571625"/>
          <p14:tracePt t="73977" x="3286125" y="1571625"/>
          <p14:tracePt t="73992" x="3108325" y="1550988"/>
          <p14:tracePt t="74009" x="2971800" y="1550988"/>
          <p14:tracePt t="74026" x="2814638" y="1550988"/>
          <p14:tracePt t="74043" x="2657475" y="1550988"/>
          <p14:tracePt t="74059" x="2551113" y="1550988"/>
          <p14:tracePt t="74076" x="2428875" y="1550988"/>
          <p14:tracePt t="74092" x="2236788" y="1550988"/>
          <p14:tracePt t="74110" x="2051050" y="1550988"/>
          <p14:tracePt t="74125" x="1828800" y="1550988"/>
          <p14:tracePt t="74143" x="1651000" y="1508125"/>
          <p14:tracePt t="74159" x="1522413" y="1485900"/>
          <p14:tracePt t="74176" x="1393825" y="1443038"/>
          <p14:tracePt t="74193" x="1371600" y="1443038"/>
          <p14:tracePt t="74209" x="1336675" y="1436688"/>
          <p14:tracePt t="74226" x="1285875" y="1414463"/>
          <p14:tracePt t="74242" x="1228725" y="1414463"/>
          <p14:tracePt t="74259" x="1200150" y="1414463"/>
          <p14:tracePt t="74276" x="1136650" y="1414463"/>
          <p14:tracePt t="74292" x="1085850" y="1414463"/>
          <p14:tracePt t="74309" x="1042988" y="1414463"/>
          <p14:tracePt t="74325" x="1000125" y="1414463"/>
          <p14:tracePt t="74343" x="979488" y="1414463"/>
          <p14:tracePt t="74358" x="957263" y="1414463"/>
          <p14:tracePt t="74376" x="950913" y="1414463"/>
          <p14:tracePt t="74391" x="942975" y="1414463"/>
          <p14:tracePt t="74432" x="922338" y="1414463"/>
          <p14:tracePt t="74440" x="914400" y="1414463"/>
          <p14:tracePt t="74447" x="908050" y="1414463"/>
          <p14:tracePt t="74458" x="900113" y="1414463"/>
          <p14:tracePt t="74475" x="879475" y="1414463"/>
          <p14:tracePt t="74492" x="865188" y="1414463"/>
          <p14:tracePt t="74508" x="850900" y="1414463"/>
          <p14:tracePt t="74525" x="842963" y="1414463"/>
          <p14:tracePt t="74541" x="836613" y="1414463"/>
          <p14:tracePt t="74558" x="793750" y="1414463"/>
          <p14:tracePt t="74575" x="742950" y="1428750"/>
          <p14:tracePt t="74593" x="722313" y="1428750"/>
          <p14:tracePt t="74609" x="693738" y="1436688"/>
          <p14:tracePt t="74625" x="665163" y="1450975"/>
          <p14:tracePt t="74642" x="642938" y="1450975"/>
          <p14:tracePt t="74658" x="636588" y="1450975"/>
          <p14:tracePt t="74675" x="622300" y="1450975"/>
          <p14:tracePt t="74691" x="585788" y="1465263"/>
          <p14:tracePt t="74708" x="557213" y="1471613"/>
          <p14:tracePt t="74725" x="522288" y="1479550"/>
          <p14:tracePt t="74742" x="493713" y="1500188"/>
          <p14:tracePt t="74758" x="457200" y="1500188"/>
          <p14:tracePt t="74775" x="450850" y="1508125"/>
          <p14:tracePt t="74809" x="442913" y="1508125"/>
          <p14:tracePt t="74809" x="428625" y="1514475"/>
          <p14:tracePt t="74881" x="442913" y="1543050"/>
          <p14:tracePt t="74896" x="457200" y="1543050"/>
          <p14:tracePt t="74904" x="514350" y="1550988"/>
          <p14:tracePt t="74920" x="528638" y="1557338"/>
          <p14:tracePt t="74926" x="636588" y="1571625"/>
          <p14:tracePt t="74941" x="828675" y="1600200"/>
          <p14:tracePt t="74957" x="1100138" y="1600200"/>
          <p14:tracePt t="74975" x="1457325" y="1600200"/>
          <p14:tracePt t="74990" x="1822450" y="1600200"/>
          <p14:tracePt t="74990" x="1993900" y="1600200"/>
          <p14:tracePt t="75009" x="2228850" y="1600200"/>
          <p14:tracePt t="75025" x="2457450" y="1600200"/>
          <p14:tracePt t="75042" x="2643188" y="1600200"/>
          <p14:tracePt t="75058" x="2786063" y="1600200"/>
          <p14:tracePt t="75075" x="2943225" y="1579563"/>
          <p14:tracePt t="75091" x="3051175" y="1565275"/>
          <p14:tracePt t="75108" x="3179763" y="1543050"/>
          <p14:tracePt t="75124" x="3322638" y="1528763"/>
          <p14:tracePt t="75142" x="3429000" y="1528763"/>
          <p14:tracePt t="75158" x="3536950" y="1528763"/>
          <p14:tracePt t="75174" x="3608388" y="1528763"/>
          <p14:tracePt t="75191" x="3665538" y="1522413"/>
          <p14:tracePt t="75207" x="3736975" y="1522413"/>
          <p14:tracePt t="75224" x="3800475" y="1522413"/>
          <p14:tracePt t="75240" x="3857625" y="1522413"/>
          <p14:tracePt t="75257" x="3922713" y="1522413"/>
          <p14:tracePt t="75274" x="3957638" y="1522413"/>
          <p14:tracePt t="75290" x="3979863" y="1514475"/>
          <p14:tracePt t="75308" x="4014788" y="1514475"/>
          <p14:tracePt t="75324" x="4029075" y="1514475"/>
          <p14:tracePt t="75342" x="4057650" y="1514475"/>
          <p14:tracePt t="75357" x="4100513" y="1514475"/>
          <p14:tracePt t="75375" x="4143375" y="1514475"/>
          <p14:tracePt t="75390" x="4200525" y="1514475"/>
          <p14:tracePt t="75390" x="4229100" y="1514475"/>
          <p14:tracePt t="75408" x="4265613" y="1514475"/>
          <p14:tracePt t="75408" x="4286250" y="1514475"/>
          <p14:tracePt t="75424" x="4314825" y="1514475"/>
          <p14:tracePt t="75440" x="4329113" y="1514475"/>
          <p14:tracePt t="75457" x="4365625" y="1514475"/>
          <p14:tracePt t="75474" x="4400550" y="1514475"/>
          <p14:tracePt t="75491" x="4443413" y="1514475"/>
          <p14:tracePt t="75506" x="4486275" y="1514475"/>
          <p14:tracePt t="75525" x="4537075" y="1543050"/>
          <p14:tracePt t="75541" x="4600575" y="1550988"/>
          <p14:tracePt t="75557" x="4665663" y="1550988"/>
          <p14:tracePt t="75573" x="4722813" y="1550988"/>
          <p14:tracePt t="75590" x="4786313" y="1550988"/>
          <p14:tracePt t="75607" x="4829175" y="1550988"/>
          <p14:tracePt t="75624" x="4894263" y="1557338"/>
          <p14:tracePt t="75640" x="4922838" y="1557338"/>
          <p14:tracePt t="75657" x="4957763" y="1557338"/>
          <p14:tracePt t="75674" x="4986338" y="1557338"/>
          <p14:tracePt t="75690" x="5043488" y="1557338"/>
          <p14:tracePt t="75707" x="5086350" y="1557338"/>
          <p14:tracePt t="75724" x="5208588" y="1557338"/>
          <p14:tracePt t="75740" x="5286375" y="1557338"/>
          <p14:tracePt t="75756" x="5337175" y="1557338"/>
          <p14:tracePt t="75773" x="5443538" y="1571625"/>
          <p14:tracePt t="75790" x="5508625" y="1593850"/>
          <p14:tracePt t="75807" x="5565775" y="1600200"/>
          <p14:tracePt t="75807" x="5580063" y="1600200"/>
          <p14:tracePt t="75825" x="5608638" y="1608138"/>
          <p14:tracePt t="75839" x="5672138" y="1608138"/>
          <p14:tracePt t="75857" x="5757863" y="1608138"/>
          <p14:tracePt t="75873" x="5915025" y="1608138"/>
          <p14:tracePt t="75890" x="6122988" y="1608138"/>
          <p14:tracePt t="75907" x="6329363" y="1608138"/>
          <p14:tracePt t="75922" x="6486525" y="1608138"/>
          <p14:tracePt t="75940" x="6565900" y="1608138"/>
          <p14:tracePt t="75957" x="6608763" y="1608138"/>
          <p14:tracePt t="75973" x="6637338" y="1608138"/>
          <p14:tracePt t="75990" x="6643688" y="1608138"/>
          <p14:tracePt t="76025" x="6665913" y="1608138"/>
          <p14:tracePt t="76025" x="6680200" y="1608138"/>
          <p14:tracePt t="76025" x="6686550" y="1608138"/>
          <p14:tracePt t="76041" x="6729413" y="1608138"/>
          <p14:tracePt t="76057" x="6772275" y="1608138"/>
          <p14:tracePt t="76073" x="6815138" y="1608138"/>
          <p14:tracePt t="76090" x="6851650" y="1608138"/>
          <p14:tracePt t="76107" x="6865938" y="1608138"/>
          <p14:tracePt t="76122" x="6880225" y="1608138"/>
          <p14:tracePt t="77361" x="6886575" y="1608138"/>
          <p14:tracePt t="77864" x="6880225" y="1608138"/>
          <p14:tracePt t="77880" x="6872288" y="1608138"/>
          <p14:tracePt t="77888" x="6858000" y="1608138"/>
          <p14:tracePt t="77892" x="6851650" y="1608138"/>
          <p14:tracePt t="77903" x="6800850" y="1608138"/>
          <p14:tracePt t="77921" x="6757988" y="1608138"/>
          <p14:tracePt t="77938" x="6729413" y="1608138"/>
          <p14:tracePt t="77954" x="6680200" y="1608138"/>
          <p14:tracePt t="77971" x="6629400" y="1608138"/>
          <p14:tracePt t="77986" x="6572250" y="1608138"/>
          <p14:tracePt t="78004" x="6508750" y="1608138"/>
          <p14:tracePt t="78020" x="6443663" y="1608138"/>
          <p14:tracePt t="78037" x="6337300" y="1608138"/>
          <p14:tracePt t="78054" x="6165850" y="1608138"/>
          <p14:tracePt t="78069" x="5994400" y="1608138"/>
          <p14:tracePt t="78087" x="5837238" y="1608138"/>
          <p14:tracePt t="78103" x="5680075" y="1608138"/>
          <p14:tracePt t="78103" x="5572125" y="1608138"/>
          <p14:tracePt t="78120" x="5314950" y="1643063"/>
          <p14:tracePt t="78136" x="5157788" y="1657350"/>
          <p14:tracePt t="78154" x="5014913" y="1679575"/>
          <p14:tracePt t="78169" x="4851400" y="1708150"/>
          <p14:tracePt t="78186" x="4708525" y="1728788"/>
          <p14:tracePt t="78203" x="4551363" y="1743075"/>
          <p14:tracePt t="78220" x="4479925" y="1765300"/>
          <p14:tracePt t="78237" x="4386263" y="1771650"/>
          <p14:tracePt t="78254" x="4265613" y="1785938"/>
          <p14:tracePt t="78270" x="4137025" y="1808163"/>
          <p14:tracePt t="78286" x="4037013" y="1828800"/>
          <p14:tracePt t="78286" x="4000500" y="1828800"/>
          <p14:tracePt t="78305" x="3971925" y="1828800"/>
          <p14:tracePt t="78319" x="3937000" y="1836738"/>
          <p14:tracePt t="78337" x="3914775" y="1836738"/>
          <p14:tracePt t="78353" x="3886200" y="1836738"/>
          <p14:tracePt t="78370" x="3843338" y="1851025"/>
          <p14:tracePt t="78387" x="3800475" y="1865313"/>
          <p14:tracePt t="78403" x="3743325" y="1871663"/>
          <p14:tracePt t="78420" x="3708400" y="1885950"/>
          <p14:tracePt t="78436" x="3665538" y="1914525"/>
          <p14:tracePt t="78453" x="3614738" y="1922463"/>
          <p14:tracePt t="78469" x="3571875" y="1928813"/>
          <p14:tracePt t="78486" x="3557588" y="1936750"/>
          <p14:tracePt t="78503" x="3551238" y="1936750"/>
          <p14:tracePt t="78569" x="3543300" y="1943100"/>
          <p14:tracePt t="78576" x="3536950" y="1951038"/>
          <p14:tracePt t="78889" x="3551238" y="1951038"/>
          <p14:tracePt t="78904" x="3557588" y="1951038"/>
          <p14:tracePt t="78912" x="3565525" y="1951038"/>
          <p14:tracePt t="78920" x="3594100" y="1951038"/>
          <p14:tracePt t="78928" x="3608388" y="1951038"/>
          <p14:tracePt t="78936" x="3651250" y="1951038"/>
          <p14:tracePt t="78952" x="3679825" y="1965325"/>
          <p14:tracePt t="79088" x="3686175" y="1965325"/>
          <p14:tracePt t="79104" x="3694113" y="1965325"/>
          <p14:tracePt t="79120" x="3714750" y="1965325"/>
          <p14:tracePt t="79139" x="3722688" y="1965325"/>
          <p14:tracePt t="79151" x="3736975" y="1965325"/>
          <p14:tracePt t="79152" x="3765550" y="1957388"/>
          <p14:tracePt t="79208" x="3771900" y="1957388"/>
          <p14:tracePt t="79248" x="3779838" y="1951038"/>
          <p14:tracePt t="79256" x="3794125" y="1951038"/>
          <p14:tracePt t="79304" x="3800475" y="1951038"/>
          <p14:tracePt t="79361" x="3814763" y="1943100"/>
          <p14:tracePt t="79416" x="3843338" y="1943100"/>
          <p14:tracePt t="80216" x="3843338" y="1957388"/>
          <p14:tracePt t="80224" x="3843338" y="1965325"/>
          <p14:tracePt t="80240" x="3843338" y="1985963"/>
          <p14:tracePt t="80257" x="3843338" y="1993900"/>
          <p14:tracePt t="80273" x="3843338" y="2000250"/>
          <p14:tracePt t="80313" x="3843338" y="2008188"/>
          <p14:tracePt t="80321" x="3843338" y="2022475"/>
          <p14:tracePt t="80329" x="3843338" y="2028825"/>
          <p14:tracePt t="80340" x="3843338" y="2036763"/>
          <p14:tracePt t="80350" x="3843338" y="2057400"/>
          <p14:tracePt t="80367" x="3843338" y="2071688"/>
          <p14:tracePt t="80408" x="3843338" y="2079625"/>
          <p14:tracePt t="80441" x="3843338" y="2085975"/>
          <p14:tracePt t="80448" x="3851275" y="2100263"/>
          <p14:tracePt t="80451" x="3857625" y="2114550"/>
          <p14:tracePt t="80466" x="3857625" y="2122488"/>
          <p14:tracePt t="80483" x="3865563" y="2143125"/>
          <p14:tracePt t="80544" x="3865563" y="2151063"/>
          <p14:tracePt t="80552" x="3865563" y="2157413"/>
          <p14:tracePt t="80560" x="3871913" y="2165350"/>
          <p14:tracePt t="80566" x="3894138" y="2179638"/>
          <p14:tracePt t="80624" x="3900488" y="2185988"/>
          <p14:tracePt t="80656" x="3908425" y="2193925"/>
          <p14:tracePt t="80672" x="3914775" y="2200275"/>
          <p14:tracePt t="80705" x="3929063" y="2214563"/>
          <p14:tracePt t="80744" x="3937000" y="2228850"/>
          <p14:tracePt t="80960" x="3951288" y="2228850"/>
          <p14:tracePt t="81000" x="3957638" y="2228850"/>
          <p14:tracePt t="81032" x="3965575" y="2228850"/>
          <p14:tracePt t="81040" x="3971925" y="2222500"/>
          <p14:tracePt t="81112" x="3986213" y="2222500"/>
          <p14:tracePt t="81264" x="3994150" y="2214563"/>
          <p14:tracePt t="81296" x="4000500" y="2214563"/>
          <p14:tracePt t="81296" x="4014788" y="2214563"/>
          <p14:tracePt t="81312" x="4022725" y="2208213"/>
          <p14:tracePt t="81328" x="4029075" y="2208213"/>
          <p14:tracePt t="82601" x="4000500" y="2208213"/>
          <p14:tracePt t="82608" x="3994150" y="2208213"/>
          <p14:tracePt t="82618" x="3971925" y="2208213"/>
          <p14:tracePt t="82625" x="3951288" y="2208213"/>
          <p14:tracePt t="82632" x="3871913" y="2179638"/>
          <p14:tracePt t="82647" x="3765550" y="2157413"/>
          <p14:tracePt t="82663" x="3479800" y="2085975"/>
          <p14:tracePt t="82681" x="3200400" y="2071688"/>
          <p14:tracePt t="82696" x="2800350" y="2071688"/>
          <p14:tracePt t="82714" x="2365375" y="2057400"/>
          <p14:tracePt t="82729" x="2108200" y="2022475"/>
          <p14:tracePt t="82747" x="1943100" y="2008188"/>
          <p14:tracePt t="82763" x="1865313" y="1985963"/>
          <p14:tracePt t="82780" x="1808163" y="1979613"/>
          <p14:tracePt t="82813" x="1785938" y="1979613"/>
          <p14:tracePt t="82814" x="1751013" y="1979613"/>
          <p14:tracePt t="82831" x="1708150" y="1979613"/>
          <p14:tracePt t="82847" x="1628775" y="1979613"/>
          <p14:tracePt t="82863" x="1514475" y="1979613"/>
          <p14:tracePt t="82880" x="1443038" y="1965325"/>
          <p14:tracePt t="82897" x="1379538" y="1957388"/>
          <p14:tracePt t="82914" x="1322388" y="1936750"/>
          <p14:tracePt t="82929" x="1279525" y="1928813"/>
          <p14:tracePt t="82947" x="1228725" y="1922463"/>
          <p14:tracePt t="82962" x="1208088" y="1914525"/>
          <p14:tracePt t="82979" x="1185863" y="1893888"/>
          <p14:tracePt t="82996" x="1171575" y="1893888"/>
          <p14:tracePt t="83013" x="1143000" y="1893888"/>
          <p14:tracePt t="83030" x="1136650" y="1885950"/>
          <p14:tracePt t="83047" x="1108075" y="1885950"/>
          <p14:tracePt t="83063" x="1093788" y="1879600"/>
          <p14:tracePt t="83079" x="1057275" y="1871663"/>
          <p14:tracePt t="83097" x="1028700" y="1851025"/>
          <p14:tracePt t="83113" x="1014413" y="1851025"/>
          <p14:tracePt t="83130" x="985838" y="1843088"/>
          <p14:tracePt t="83177" x="979488" y="1836738"/>
          <p14:tracePt t="83184" x="971550" y="1836738"/>
          <p14:tracePt t="83192" x="950913" y="1828800"/>
          <p14:tracePt t="83196" x="928688" y="1822450"/>
          <p14:tracePt t="83213" x="922338" y="1814513"/>
          <p14:tracePt t="83229" x="914400" y="1814513"/>
          <p14:tracePt t="83246" x="893763" y="1800225"/>
          <p14:tracePt t="83262" x="865188" y="1800225"/>
          <p14:tracePt t="83280" x="822325" y="1771650"/>
          <p14:tracePt t="83296" x="779463" y="1751013"/>
          <p14:tracePt t="83314" x="750888" y="1751013"/>
          <p14:tracePt t="83329" x="742950" y="1751013"/>
          <p14:tracePt t="83346" x="736600" y="1751013"/>
          <p14:tracePt t="83363" x="728663" y="1743075"/>
          <p14:tracePt t="83400" x="700088" y="1736725"/>
          <p14:tracePt t="83408" x="665163" y="1722438"/>
          <p14:tracePt t="83418" x="657225" y="1722438"/>
          <p14:tracePt t="83429" x="642938" y="1714500"/>
          <p14:tracePt t="83445" x="608013" y="1700213"/>
          <p14:tracePt t="83463" x="593725" y="1693863"/>
          <p14:tracePt t="83478" x="565150" y="1679575"/>
          <p14:tracePt t="83478" x="557213" y="1679575"/>
          <p14:tracePt t="83496" x="514350" y="1671638"/>
          <p14:tracePt t="83513" x="500063" y="1665288"/>
          <p14:tracePt t="83529" x="485775" y="1657350"/>
          <p14:tracePt t="83545" x="479425" y="1643063"/>
          <p14:tracePt t="83816" x="479425" y="1636713"/>
          <p14:tracePt t="83824" x="493713" y="1636713"/>
          <p14:tracePt t="83829" x="536575" y="1636713"/>
          <p14:tracePt t="83845" x="557213" y="1636713"/>
          <p14:tracePt t="83862" x="571500" y="1636713"/>
          <p14:tracePt t="83878" x="600075" y="1636713"/>
          <p14:tracePt t="83895" x="614363" y="1636713"/>
          <p14:tracePt t="83895" x="636588" y="1636713"/>
          <p14:tracePt t="83913" x="657225" y="1651000"/>
          <p14:tracePt t="83928" x="700088" y="1657350"/>
          <p14:tracePt t="83945" x="742950" y="1657350"/>
          <p14:tracePt t="83961" x="785813" y="1657350"/>
          <p14:tracePt t="83979" x="822325" y="1657350"/>
          <p14:tracePt t="83994" x="850900" y="1657350"/>
          <p14:tracePt t="84012" x="857250" y="1657350"/>
          <p14:tracePt t="84028" x="893763" y="1657350"/>
          <p14:tracePt t="84044" x="900113" y="1657350"/>
          <p14:tracePt t="84061" x="914400" y="1657350"/>
          <p14:tracePt t="84077" x="936625" y="1657350"/>
          <p14:tracePt t="84095" x="971550" y="1657350"/>
          <p14:tracePt t="84112" x="1042988" y="1657350"/>
          <p14:tracePt t="84129" x="1079500" y="1657350"/>
          <p14:tracePt t="84144" x="1108075" y="1657350"/>
          <p14:tracePt t="84162" x="1114425" y="1657350"/>
          <p14:tracePt t="84177" x="1143000" y="1657350"/>
          <p14:tracePt t="84194" x="1157288" y="1657350"/>
          <p14:tracePt t="84211" x="1185863" y="1657350"/>
          <p14:tracePt t="84228" x="1222375" y="1657350"/>
          <p14:tracePt t="84245" x="1271588" y="1657350"/>
          <p14:tracePt t="84261" x="1328738" y="1657350"/>
          <p14:tracePt t="84278" x="1379538" y="1657350"/>
          <p14:tracePt t="84294" x="1457325" y="1657350"/>
          <p14:tracePt t="84294" x="1508125" y="1657350"/>
          <p14:tracePt t="84312" x="1550988" y="1657350"/>
          <p14:tracePt t="84328" x="1643063" y="1657350"/>
          <p14:tracePt t="84345" x="1671638" y="1657350"/>
          <p14:tracePt t="84361" x="1700213" y="1657350"/>
          <p14:tracePt t="84377" x="1708150" y="1657350"/>
          <p14:tracePt t="84394" x="1728788" y="1657350"/>
          <p14:tracePt t="84410" x="1757363" y="1657350"/>
          <p14:tracePt t="84428" x="1800225" y="1657350"/>
          <p14:tracePt t="84443" x="1879600" y="1657350"/>
          <p14:tracePt t="84461" x="1951038" y="1657350"/>
          <p14:tracePt t="84477" x="2000250" y="1657350"/>
          <p14:tracePt t="84494" x="2036763" y="1657350"/>
          <p14:tracePt t="84511" x="2085975" y="1657350"/>
          <p14:tracePt t="84528" x="2093913" y="1657350"/>
          <p14:tracePt t="84528" x="2114550" y="1657350"/>
          <p14:tracePt t="84545" x="2157413" y="1657350"/>
          <p14:tracePt t="84561" x="2171700" y="1657350"/>
          <p14:tracePt t="84577" x="2200275" y="1657350"/>
          <p14:tracePt t="84594" x="2243138" y="1657350"/>
          <p14:tracePt t="84611" x="2293938" y="1657350"/>
          <p14:tracePt t="84627" x="2351088" y="1657350"/>
          <p14:tracePt t="84644" x="2386013" y="1657350"/>
          <p14:tracePt t="84661" x="2393950" y="1657350"/>
          <p14:tracePt t="84678" x="2400300" y="1665288"/>
          <p14:tracePt t="84720" x="2414588" y="1665288"/>
          <p14:tracePt t="84728" x="2422525" y="1665288"/>
          <p14:tracePt t="84744" x="2428875" y="1665288"/>
          <p14:tracePt t="84744" x="2436813" y="1665288"/>
          <p14:tracePt t="84761" x="2451100" y="1665288"/>
          <p14:tracePt t="84761" x="2465388" y="1665288"/>
          <p14:tracePt t="84777" x="2500313" y="1665288"/>
          <p14:tracePt t="84794" x="2514600" y="1665288"/>
          <p14:tracePt t="84810" x="2543175" y="1665288"/>
          <p14:tracePt t="84826" x="2551113" y="1665288"/>
          <p14:tracePt t="84843" x="2586038" y="1651000"/>
          <p14:tracePt t="84896" x="2593975" y="1651000"/>
          <p14:tracePt t="84904" x="2608263" y="1651000"/>
          <p14:tracePt t="84912" x="2614613" y="1651000"/>
          <p14:tracePt t="84920" x="2622550" y="1643063"/>
          <p14:tracePt t="84936" x="2628900" y="1643063"/>
          <p14:tracePt t="84944" x="2643188" y="1643063"/>
          <p14:tracePt t="84985" x="2651125" y="1643063"/>
          <p14:tracePt t="85000" x="2657475" y="1643063"/>
          <p14:tracePt t="85040" x="2665413" y="1643063"/>
          <p14:tracePt t="85040" x="2686050" y="1643063"/>
          <p14:tracePt t="85064" x="2693988" y="1643063"/>
          <p14:tracePt t="85082" x="2700338" y="1643063"/>
          <p14:tracePt t="85112" x="2708275" y="1643063"/>
          <p14:tracePt t="85120" x="2722563" y="1643063"/>
          <p14:tracePt t="85136" x="2728913" y="1643063"/>
          <p14:tracePt t="85149" x="2736850" y="1628775"/>
          <p14:tracePt t="85224" x="2743200" y="1622425"/>
          <p14:tracePt t="85448" x="2714625" y="1636713"/>
          <p14:tracePt t="85455" x="2700338" y="1643063"/>
          <p14:tracePt t="85465" x="2679700" y="1651000"/>
          <p14:tracePt t="85472" x="2657475" y="1651000"/>
          <p14:tracePt t="85480" x="2628900" y="1665288"/>
          <p14:tracePt t="85493" x="2593975" y="1685925"/>
          <p14:tracePt t="85509" x="2565400" y="1685925"/>
          <p14:tracePt t="85526" x="2528888" y="1700213"/>
          <p14:tracePt t="85543" x="2486025" y="1708150"/>
          <p14:tracePt t="85559" x="2422525" y="1728788"/>
          <p14:tracePt t="85576" x="2400300" y="1728788"/>
          <p14:tracePt t="85592" x="2386013" y="1728788"/>
          <p14:tracePt t="85610" x="2365375" y="1728788"/>
          <p14:tracePt t="85625" x="2322513" y="1736725"/>
          <p14:tracePt t="85643" x="2293938" y="1736725"/>
          <p14:tracePt t="85658" x="2257425" y="1736725"/>
          <p14:tracePt t="85675" x="2222500" y="1736725"/>
          <p14:tracePt t="85692" x="2143125" y="1736725"/>
          <p14:tracePt t="85708" x="2085975" y="1736725"/>
          <p14:tracePt t="85726" x="2051050" y="1736725"/>
          <p14:tracePt t="85742" x="2036763" y="1736725"/>
          <p14:tracePt t="85759" x="2028825" y="1736725"/>
          <p14:tracePt t="85775" x="2014538" y="1736725"/>
          <p14:tracePt t="85856" x="2051050" y="1736725"/>
          <p14:tracePt t="85860" x="2085975" y="1736725"/>
          <p14:tracePt t="85875" x="2108200" y="1736725"/>
          <p14:tracePt t="85876" x="2185988" y="1736725"/>
          <p14:tracePt t="85892" x="2236788" y="1736725"/>
          <p14:tracePt t="85909" x="2286000" y="1736725"/>
          <p14:tracePt t="85925" x="2314575" y="1736725"/>
          <p14:tracePt t="85942" x="2328863" y="1736725"/>
          <p14:tracePt t="85958" x="2379663" y="1736725"/>
          <p14:tracePt t="85976" x="2393950" y="1736725"/>
          <p14:tracePt t="85991" x="2457450" y="1736725"/>
          <p14:tracePt t="86009" x="2493963" y="1736725"/>
          <p14:tracePt t="86026" x="2514600" y="1736725"/>
          <p14:tracePt t="86041" x="2536825" y="1736725"/>
          <p14:tracePt t="86059" x="2557463" y="1736725"/>
          <p14:tracePt t="86075" x="2571750" y="1736725"/>
          <p14:tracePt t="86093" x="2600325" y="1736725"/>
          <p14:tracePt t="86108" x="2614613" y="1736725"/>
          <p14:tracePt t="86125" x="2643188" y="1736725"/>
          <p14:tracePt t="86142" x="2679700" y="1736725"/>
          <p14:tracePt t="86158" x="2693988" y="1728788"/>
          <p14:tracePt t="86175" x="2708275" y="1728788"/>
          <p14:tracePt t="86192" x="2728913" y="1728788"/>
          <p14:tracePt t="86209" x="2765425" y="1728788"/>
          <p14:tracePt t="86225" x="2800350" y="1722438"/>
          <p14:tracePt t="86242" x="2828925" y="1714500"/>
          <p14:tracePt t="86258" x="2843213" y="1714500"/>
          <p14:tracePt t="86275" x="2871788" y="1714500"/>
          <p14:tracePt t="86291" x="2879725" y="1714500"/>
          <p14:tracePt t="86308" x="2894013" y="1714500"/>
          <p14:tracePt t="86325" x="2900363" y="1708150"/>
          <p14:tracePt t="86408" x="2900363" y="1700213"/>
          <p14:tracePt t="86416" x="2879725" y="1700213"/>
          <p14:tracePt t="86421" x="2865438" y="1700213"/>
          <p14:tracePt t="86430" x="2836863" y="1700213"/>
          <p14:tracePt t="86441" x="2794000" y="1708150"/>
          <p14:tracePt t="86458" x="2765425" y="1714500"/>
          <p14:tracePt t="86475" x="2743200" y="1714500"/>
          <p14:tracePt t="86491" x="2700338" y="1714500"/>
          <p14:tracePt t="86507" x="2679700" y="1714500"/>
          <p14:tracePt t="86524" x="2657475" y="1714500"/>
          <p14:tracePt t="86541" x="2622550" y="1714500"/>
          <p14:tracePt t="86557" x="2600325" y="1714500"/>
          <p14:tracePt t="86575" x="2593975" y="1714500"/>
          <p14:tracePt t="86591" x="2586038" y="1714500"/>
          <p14:tracePt t="86591" x="2579688" y="1714500"/>
          <p14:tracePt t="86625" x="2565400" y="1714500"/>
          <p14:tracePt t="86625" x="2557463" y="1714500"/>
          <p14:tracePt t="86641" x="2551113" y="1714500"/>
          <p14:tracePt t="86658" x="2543175" y="1714500"/>
          <p14:tracePt t="86675" x="2528888" y="1714500"/>
          <p14:tracePt t="86712" x="2514600" y="1714500"/>
          <p14:tracePt t="86716" x="2508250" y="1714500"/>
          <p14:tracePt t="86725" x="2500313" y="1714500"/>
          <p14:tracePt t="86740" x="2486025" y="1714500"/>
          <p14:tracePt t="86758" x="2479675" y="1714500"/>
          <p14:tracePt t="86774" x="2471738" y="1714500"/>
          <p14:tracePt t="86791" x="2465388" y="1714500"/>
          <p14:tracePt t="86825" x="2451100" y="1714500"/>
          <p14:tracePt t="86872" x="2443163" y="1714500"/>
          <p14:tracePt t="86888" x="2436813" y="1714500"/>
          <p14:tracePt t="86896" x="2428875" y="1714500"/>
          <p14:tracePt t="86913" x="2414588" y="1714500"/>
          <p14:tracePt t="86920" x="2393950" y="1714500"/>
          <p14:tracePt t="86928" x="2365375" y="1714500"/>
          <p14:tracePt t="86941" x="2308225" y="1714500"/>
          <p14:tracePt t="86957" x="2257425" y="1714500"/>
          <p14:tracePt t="86973" x="2185988" y="1714500"/>
          <p14:tracePt t="86990" x="2108200" y="1736725"/>
          <p14:tracePt t="87007" x="1979613" y="1751013"/>
          <p14:tracePt t="87007" x="1879600" y="1751013"/>
          <p14:tracePt t="87025" x="1708150" y="1751013"/>
          <p14:tracePt t="87040" x="1528763" y="1751013"/>
          <p14:tracePt t="87057" x="1422400" y="1751013"/>
          <p14:tracePt t="87073" x="1371600" y="1751013"/>
          <p14:tracePt t="87091" x="1336675" y="1751013"/>
          <p14:tracePt t="87107" x="1293813" y="1751013"/>
          <p14:tracePt t="87124" x="1250950" y="1751013"/>
          <p14:tracePt t="87140" x="1208088" y="1751013"/>
          <p14:tracePt t="87157" x="1157288" y="1743075"/>
          <p14:tracePt t="87174" x="1093788" y="1736725"/>
          <p14:tracePt t="87190" x="1050925" y="1736725"/>
          <p14:tracePt t="87207" x="1008063" y="1728788"/>
          <p14:tracePt t="87223" x="922338" y="1722438"/>
          <p14:tracePt t="87241" x="879475" y="1722438"/>
          <p14:tracePt t="87256" x="836613" y="1700213"/>
          <p14:tracePt t="87273" x="785813" y="1700213"/>
          <p14:tracePt t="87290" x="757238" y="1693863"/>
          <p14:tracePt t="87306" x="742950" y="1693863"/>
          <p14:tracePt t="87323" x="714375" y="1693863"/>
          <p14:tracePt t="87339" x="700088" y="1685925"/>
          <p14:tracePt t="87357" x="693738" y="1685925"/>
          <p14:tracePt t="87373" x="679450" y="1685925"/>
          <p14:tracePt t="87390" x="671513" y="1685925"/>
          <p14:tracePt t="87407" x="665163" y="1679575"/>
          <p14:tracePt t="87456" x="657225" y="1679575"/>
          <p14:tracePt t="87721" x="665163" y="1679575"/>
          <p14:tracePt t="87752" x="679450" y="1671638"/>
          <p14:tracePt t="87768" x="685800" y="1665288"/>
          <p14:tracePt t="87784" x="700088" y="1665288"/>
          <p14:tracePt t="87792" x="708025" y="1665288"/>
          <p14:tracePt t="87806" x="714375" y="1665288"/>
          <p14:tracePt t="87823" x="722313" y="1657350"/>
          <p14:tracePt t="87864" x="736600" y="1657350"/>
          <p14:tracePt t="87866" x="742950" y="1657350"/>
          <p14:tracePt t="87873" x="750888" y="1657350"/>
          <p14:tracePt t="87929" x="757238" y="1657350"/>
          <p14:tracePt t="87936" x="771525" y="1657350"/>
          <p14:tracePt t="87944" x="779463" y="1651000"/>
          <p14:tracePt t="88000" x="785813" y="1651000"/>
          <p14:tracePt t="88033" x="793750" y="1651000"/>
          <p14:tracePt t="88048" x="808038" y="1651000"/>
          <p14:tracePt t="88088" x="814388" y="1651000"/>
          <p14:tracePt t="88096" x="822325" y="1636713"/>
          <p14:tracePt t="88680" x="828675" y="1643063"/>
          <p14:tracePt t="88688" x="871538" y="1665288"/>
          <p14:tracePt t="88704" x="879475" y="1671638"/>
          <p14:tracePt t="88712" x="893763" y="1679575"/>
          <p14:tracePt t="88722" x="908050" y="1700213"/>
          <p14:tracePt t="88738" x="922338" y="1714500"/>
          <p14:tracePt t="88754" x="936625" y="1714500"/>
          <p14:tracePt t="88800" x="942975" y="1722438"/>
          <p14:tracePt t="88808" x="950913" y="1722438"/>
          <p14:tracePt t="88824" x="965200" y="1722438"/>
          <p14:tracePt t="88831" x="971550" y="1722438"/>
          <p14:tracePt t="88838" x="985838" y="1728788"/>
          <p14:tracePt t="88854" x="1014413" y="1736725"/>
          <p14:tracePt t="88871" x="1042988" y="1743075"/>
          <p14:tracePt t="88888" x="1128713" y="1743075"/>
          <p14:tracePt t="88905" x="1165225" y="1743075"/>
          <p14:tracePt t="88921" x="1193800" y="1743075"/>
          <p14:tracePt t="88938" x="1222375" y="1743075"/>
          <p14:tracePt t="88955" x="1257300" y="1743075"/>
          <p14:tracePt t="88971" x="1300163" y="1743075"/>
          <p14:tracePt t="88988" x="1365250" y="1743075"/>
          <p14:tracePt t="89004" x="1457325" y="1743075"/>
          <p14:tracePt t="89021" x="1522413" y="1743075"/>
          <p14:tracePt t="89037" x="1557338" y="1743075"/>
          <p14:tracePt t="89054" x="1593850" y="1743075"/>
          <p14:tracePt t="89070" x="1643063" y="1743075"/>
          <p14:tracePt t="89087" x="1751013" y="1757363"/>
          <p14:tracePt t="89104" x="1814513" y="1765300"/>
          <p14:tracePt t="89120" x="1900238" y="1785938"/>
          <p14:tracePt t="89137" x="1965325" y="1785938"/>
          <p14:tracePt t="89154" x="2028825" y="1793875"/>
          <p14:tracePt t="89171" x="2085975" y="1793875"/>
          <p14:tracePt t="89187" x="2151063" y="1793875"/>
          <p14:tracePt t="89204" x="2171700" y="1793875"/>
          <p14:tracePt t="89221" x="2200275" y="1793875"/>
          <p14:tracePt t="89237" x="2214563" y="1793875"/>
          <p14:tracePt t="89254" x="2243138" y="1793875"/>
          <p14:tracePt t="89270" x="2286000" y="1793875"/>
          <p14:tracePt t="89270" x="2293938" y="1793875"/>
          <p14:tracePt t="89289" x="2322513" y="1793875"/>
          <p14:tracePt t="89289" x="2343150" y="1793875"/>
          <p14:tracePt t="89304" x="2365375" y="1793875"/>
          <p14:tracePt t="89321" x="2386013" y="1793875"/>
          <p14:tracePt t="89337" x="2408238" y="1785938"/>
          <p14:tracePt t="89353" x="2422525" y="1765300"/>
          <p14:tracePt t="89370" x="2428875" y="1751013"/>
          <p14:tracePt t="89388" x="2443163" y="1722438"/>
          <p14:tracePt t="89403" x="2451100" y="1700213"/>
          <p14:tracePt t="89420" x="2465388" y="1671638"/>
          <p14:tracePt t="89464" x="2471738" y="1665288"/>
          <p14:tracePt t="89472" x="2471738" y="1657350"/>
          <p14:tracePt t="89488" x="2479675" y="1651000"/>
          <p14:tracePt t="89504" x="2486025" y="1643063"/>
          <p14:tracePt t="89560" x="2493963" y="1628775"/>
          <p14:tracePt t="89576" x="2500313" y="1622425"/>
          <p14:tracePt t="89609" x="2522538" y="1614488"/>
          <p14:tracePt t="90216" x="2500313" y="1636713"/>
          <p14:tracePt t="90224" x="2493963" y="1636713"/>
          <p14:tracePt t="90232" x="2479675" y="1643063"/>
          <p14:tracePt t="90240" x="2471738" y="1651000"/>
          <p14:tracePt t="90281" x="2465388" y="1651000"/>
          <p14:tracePt t="90288" x="2422525" y="1671638"/>
          <p14:tracePt t="90296" x="2414588" y="1671638"/>
          <p14:tracePt t="90304" x="2400300" y="1679575"/>
          <p14:tracePt t="90319" x="2379663" y="1685925"/>
          <p14:tracePt t="90335" x="2357438" y="1693863"/>
          <p14:tracePt t="90353" x="2336800" y="1693863"/>
          <p14:tracePt t="90369" x="2314575" y="1714500"/>
          <p14:tracePt t="90386" x="2271713" y="1722438"/>
          <p14:tracePt t="90402" x="2165350" y="1743075"/>
          <p14:tracePt t="90419" x="2079625" y="1765300"/>
          <p14:tracePt t="90435" x="2014538" y="1765300"/>
          <p14:tracePt t="90452" x="1922463" y="1771650"/>
          <p14:tracePt t="90469" x="1828800" y="1785938"/>
          <p14:tracePt t="90485" x="1679575" y="1814513"/>
          <p14:tracePt t="90507" x="1614488" y="1814513"/>
          <p14:tracePt t="90519" x="1385888" y="1814513"/>
          <p14:tracePt t="90536" x="1314450" y="1814513"/>
          <p14:tracePt t="90551" x="1157288" y="1814513"/>
          <p14:tracePt t="90569" x="1114425" y="1814513"/>
          <p14:tracePt t="90585" x="1079500" y="1814513"/>
          <p14:tracePt t="90602" x="1065213" y="1814513"/>
          <p14:tracePt t="90619" x="1057275" y="1814513"/>
          <p14:tracePt t="90634" x="1042988" y="1814513"/>
          <p14:tracePt t="90651" x="1036638" y="1814513"/>
          <p14:tracePt t="90669" x="1000125" y="1814513"/>
          <p14:tracePt t="90685" x="957263" y="1828800"/>
          <p14:tracePt t="90702" x="914400" y="1828800"/>
          <p14:tracePt t="90718" x="857250" y="1836738"/>
          <p14:tracePt t="90736" x="808038" y="1843088"/>
          <p14:tracePt t="90752" x="785813" y="1843088"/>
          <p14:tracePt t="90768" x="771525" y="1843088"/>
          <p14:tracePt t="90785" x="757238" y="1857375"/>
          <p14:tracePt t="90802" x="750888" y="1857375"/>
          <p14:tracePt t="90840" x="742950" y="1857375"/>
          <p14:tracePt t="90848" x="722313" y="1865313"/>
          <p14:tracePt t="90857" x="708025" y="1871663"/>
          <p14:tracePt t="90870" x="685800" y="1879600"/>
          <p14:tracePt t="90912" x="657225" y="1914525"/>
          <p14:tracePt t="90935" x="657225" y="1922463"/>
          <p14:tracePt t="90938" x="657225" y="1936750"/>
          <p14:tracePt t="90952" x="657225" y="1943100"/>
          <p14:tracePt t="90968" x="657225" y="1951038"/>
          <p14:tracePt t="91008" x="657225" y="1957388"/>
          <p14:tracePt t="91016" x="657225" y="1965325"/>
          <p14:tracePt t="91048" x="665163" y="1971675"/>
          <p14:tracePt t="91081" x="671513" y="1979613"/>
          <p14:tracePt t="91088" x="679450" y="1979613"/>
          <p14:tracePt t="91120" x="685800" y="1979613"/>
          <p14:tracePt t="91160" x="693738" y="1979613"/>
          <p14:tracePt t="91166" x="700088" y="1979613"/>
          <p14:tracePt t="91264" x="714375" y="1979613"/>
          <p14:tracePt t="91281" x="722313" y="1979613"/>
          <p14:tracePt t="91296" x="728663" y="1971675"/>
          <p14:tracePt t="91360" x="736600" y="1971675"/>
          <p14:tracePt t="91368" x="750888" y="1971675"/>
          <p14:tracePt t="91376" x="757238" y="1971675"/>
          <p14:tracePt t="91384" x="779463" y="1965325"/>
          <p14:tracePt t="91432" x="785813" y="1965325"/>
          <p14:tracePt t="91440" x="793750" y="1965325"/>
          <p14:tracePt t="91448" x="800100" y="1965325"/>
          <p14:tracePt t="91463" x="814388" y="1943100"/>
          <p14:tracePt t="91497" x="822325" y="1943100"/>
          <p14:tracePt t="91500" x="828675" y="1943100"/>
          <p14:tracePt t="91507" x="842963" y="1936750"/>
          <p14:tracePt t="91544" x="850900" y="1936750"/>
          <p14:tracePt t="91553" x="879475" y="1936750"/>
          <p14:tracePt t="91576" x="885825" y="1936750"/>
          <p14:tracePt t="91584" x="893763" y="1928813"/>
          <p14:tracePt t="91616" x="908050" y="1928813"/>
          <p14:tracePt t="91632" x="914400" y="1928813"/>
          <p14:tracePt t="91952" x="922338" y="1928813"/>
          <p14:tracePt t="91968" x="928688" y="1922463"/>
          <p14:tracePt t="92000" x="942975" y="1922463"/>
          <p14:tracePt t="92040" x="950913" y="1922463"/>
          <p14:tracePt t="92055" x="957263" y="1922463"/>
          <p14:tracePt t="92056" x="985838" y="1922463"/>
          <p14:tracePt t="92066" x="1028700" y="1922463"/>
          <p14:tracePt t="92083" x="1079500" y="1922463"/>
          <p14:tracePt t="92100" x="1114425" y="1922463"/>
          <p14:tracePt t="92116" x="1157288" y="1928813"/>
          <p14:tracePt t="92133" x="1265238" y="1951038"/>
          <p14:tracePt t="92149" x="1408113" y="1957388"/>
          <p14:tracePt t="92167" x="1565275" y="1957388"/>
          <p14:tracePt t="92182" x="1671638" y="1957388"/>
          <p14:tracePt t="92200" x="1771650" y="1957388"/>
          <p14:tracePt t="92217" x="1828800" y="1957388"/>
          <p14:tracePt t="92233" x="1871663" y="1957388"/>
          <p14:tracePt t="92250" x="1914525" y="1957388"/>
          <p14:tracePt t="92266" x="1951038" y="1957388"/>
          <p14:tracePt t="92284" x="2000250" y="1957388"/>
          <p14:tracePt t="92300" x="2057400" y="1957388"/>
          <p14:tracePt t="92317" x="2100263" y="1957388"/>
          <p14:tracePt t="92332" x="2136775" y="1957388"/>
          <p14:tracePt t="92349" x="2171700" y="1957388"/>
          <p14:tracePt t="92393" x="2179638" y="1957388"/>
          <p14:tracePt t="92400" x="2185988" y="1957388"/>
          <p14:tracePt t="92448" x="2208213" y="1951038"/>
          <p14:tracePt t="92456" x="2214563" y="1951038"/>
          <p14:tracePt t="92480" x="2222500" y="1951038"/>
          <p14:tracePt t="92512" x="2236788" y="1943100"/>
          <p14:tracePt t="92528" x="2251075" y="1943100"/>
          <p14:tracePt t="92538" x="2257425" y="1943100"/>
          <p14:tracePt t="92552" x="2265363" y="1943100"/>
          <p14:tracePt t="92560" x="2279650" y="1943100"/>
          <p14:tracePt t="92568" x="2286000" y="1936750"/>
          <p14:tracePt t="92582" x="2300288" y="1936750"/>
          <p14:tracePt t="92599" x="2314575" y="1914525"/>
          <p14:tracePt t="92599" x="2322513" y="1914525"/>
          <p14:tracePt t="92617" x="2343150" y="1908175"/>
          <p14:tracePt t="92633" x="2351088" y="1908175"/>
          <p14:tracePt t="92650" x="2357438" y="1908175"/>
          <p14:tracePt t="92666" x="2365375" y="1900238"/>
          <p14:tracePt t="92683" x="2379663" y="1900238"/>
          <p14:tracePt t="92728" x="2386013" y="1900238"/>
          <p14:tracePt t="92737" x="2393950" y="1900238"/>
          <p14:tracePt t="92744" x="2400300" y="1900238"/>
          <p14:tracePt t="92759" x="2408238" y="1900238"/>
          <p14:tracePt t="92765" x="2414588" y="1893888"/>
          <p14:tracePt t="92920" x="2428875" y="1893888"/>
          <p14:tracePt t="92968" x="2436813" y="1893888"/>
          <p14:tracePt t="93000" x="2451100" y="1885950"/>
          <p14:tracePt t="93048" x="2457450" y="1879600"/>
          <p14:tracePt t="93176" x="2465388" y="1879600"/>
          <p14:tracePt t="93272" x="2471738" y="1871663"/>
          <p14:tracePt t="93368" x="2479675" y="1871663"/>
          <p14:tracePt t="94064" x="2471738" y="1871663"/>
          <p14:tracePt t="94073" x="2451100" y="1871663"/>
          <p14:tracePt t="94080" x="2379663" y="1893888"/>
          <p14:tracePt t="94098" x="2308225" y="1922463"/>
          <p14:tracePt t="94114" x="2286000" y="1928813"/>
          <p14:tracePt t="94130" x="2243138" y="1951038"/>
          <p14:tracePt t="94147" x="2208213" y="1951038"/>
          <p14:tracePt t="94163" x="2185988" y="1951038"/>
          <p14:tracePt t="94181" x="2157413" y="1965325"/>
          <p14:tracePt t="94196" x="2108200" y="1985963"/>
          <p14:tracePt t="94214" x="2057400" y="1993900"/>
          <p14:tracePt t="94229" x="2014538" y="2000250"/>
          <p14:tracePt t="94247" x="1957388" y="2022475"/>
          <p14:tracePt t="94264" x="1885950" y="2028825"/>
          <p14:tracePt t="94280" x="1836738" y="2028825"/>
          <p14:tracePt t="94297" x="1808163" y="2028825"/>
          <p14:tracePt t="94313" x="1765300" y="2036763"/>
          <p14:tracePt t="94331" x="1708150" y="2057400"/>
          <p14:tracePt t="94347" x="1608138" y="2079625"/>
          <p14:tracePt t="94364" x="1528763" y="2079625"/>
          <p14:tracePt t="94380" x="1465263" y="2085975"/>
          <p14:tracePt t="94397" x="1365250" y="2122488"/>
          <p14:tracePt t="94413" x="1300163" y="2128838"/>
          <p14:tracePt t="94430" x="1222375" y="2136775"/>
          <p14:tracePt t="94446" x="1165225" y="2157413"/>
          <p14:tracePt t="94463" x="1093788" y="2179638"/>
          <p14:tracePt t="94480" x="1050925" y="2179638"/>
          <p14:tracePt t="94497" x="1008063" y="2179638"/>
          <p14:tracePt t="94513" x="965200" y="2179638"/>
          <p14:tracePt t="94529" x="936625" y="2179638"/>
          <p14:tracePt t="94547" x="914400" y="2179638"/>
          <p14:tracePt t="94563" x="900113" y="2179638"/>
          <p14:tracePt t="94580" x="885825" y="2179638"/>
          <p14:tracePt t="94596" x="879475" y="2179638"/>
          <p14:tracePt t="94613" x="871538" y="2179638"/>
          <p14:tracePt t="94630" x="865188" y="2179638"/>
          <p14:tracePt t="94832" x="871538" y="2179638"/>
          <p14:tracePt t="94848" x="879475" y="2179638"/>
          <p14:tracePt t="94856" x="885825" y="2179638"/>
          <p14:tracePt t="94864" x="908050" y="2179638"/>
          <p14:tracePt t="94872" x="928688" y="2179638"/>
          <p14:tracePt t="94879" x="993775" y="2179638"/>
          <p14:tracePt t="94895" x="1185863" y="2185988"/>
          <p14:tracePt t="94913" x="1314450" y="2214563"/>
          <p14:tracePt t="94929" x="1457325" y="2228850"/>
          <p14:tracePt t="94945" x="1579563" y="2236788"/>
          <p14:tracePt t="94962" x="1685925" y="2236788"/>
          <p14:tracePt t="94978" x="1751013" y="2251075"/>
          <p14:tracePt t="94996" x="1857375" y="2251075"/>
          <p14:tracePt t="95012" x="1957388" y="2251075"/>
          <p14:tracePt t="95030" x="2100263" y="2251075"/>
          <p14:tracePt t="95045" x="2208213" y="2251075"/>
          <p14:tracePt t="95063" x="2314575" y="2251075"/>
          <p14:tracePt t="95078" x="2408238" y="2251075"/>
          <p14:tracePt t="95095" x="2522538" y="2251075"/>
          <p14:tracePt t="95113" x="2551113" y="2251075"/>
          <p14:tracePt t="95128" x="2571750" y="2251075"/>
          <p14:tracePt t="95145" x="2593975" y="2251075"/>
          <p14:tracePt t="95162" x="2608263" y="2251075"/>
          <p14:tracePt t="95179" x="2614613" y="2251075"/>
          <p14:tracePt t="95195" x="2636838" y="2251075"/>
          <p14:tracePt t="95212" x="2643188" y="2251075"/>
          <p14:tracePt t="95228" x="2665413" y="2243138"/>
          <p14:tracePt t="95245" x="2671763" y="2243138"/>
          <p14:tracePt t="95296" x="2693988" y="2228850"/>
          <p14:tracePt t="95625" x="2679700" y="2228850"/>
          <p14:tracePt t="95672" x="2671763" y="2228850"/>
          <p14:tracePt t="95704" x="2665413" y="2228850"/>
          <p14:tracePt t="95753" x="2657475" y="2222500"/>
          <p14:tracePt t="96000" x="2651125" y="2222500"/>
          <p14:tracePt t="96040" x="2643188" y="2222500"/>
          <p14:tracePt t="96057" x="2636838" y="2222500"/>
          <p14:tracePt t="96072" x="2628900" y="2222500"/>
          <p14:tracePt t="96088" x="2614613" y="2222500"/>
          <p14:tracePt t="96136" x="2608263" y="2222500"/>
          <p14:tracePt t="96176" x="2600325" y="2222500"/>
          <p14:tracePt t="96208" x="2593975" y="2222500"/>
          <p14:tracePt t="96240" x="2579688" y="2222500"/>
          <p14:tracePt t="96246" x="2571750" y="2222500"/>
          <p14:tracePt t="97888" x="2579688" y="2222500"/>
          <p14:tracePt t="97985" x="2593975" y="2222500"/>
          <p14:tracePt t="98776" x="2600325" y="2222500"/>
          <p14:tracePt t="98952" x="2565400" y="2236788"/>
          <p14:tracePt t="98968" x="2543175" y="2243138"/>
          <p14:tracePt t="98977" x="2514600" y="2251075"/>
          <p14:tracePt t="98992" x="2493963" y="2271713"/>
          <p14:tracePt t="99008" x="2486025" y="2271713"/>
          <p14:tracePt t="99016" x="2471738" y="2279650"/>
          <p14:tracePt t="99027" x="2465388" y="2279650"/>
          <p14:tracePt t="99040" x="2414588" y="2300288"/>
          <p14:tracePt t="99056" x="2357438" y="2328863"/>
          <p14:tracePt t="99073" x="2271713" y="2371725"/>
          <p14:tracePt t="99089" x="2179638" y="2393950"/>
          <p14:tracePt t="99107" x="2079625" y="2428875"/>
          <p14:tracePt t="99123" x="2008188" y="2451100"/>
          <p14:tracePt t="99140" x="1936750" y="2471738"/>
          <p14:tracePt t="99157" x="1885950" y="2479675"/>
          <p14:tracePt t="99173" x="1828800" y="2493963"/>
          <p14:tracePt t="99190" x="1771650" y="2500313"/>
          <p14:tracePt t="99207" x="1693863" y="2500313"/>
          <p14:tracePt t="99207" x="1643063" y="2500313"/>
          <p14:tracePt t="99225" x="1585913" y="2500313"/>
          <p14:tracePt t="99240" x="1500188" y="2500313"/>
          <p14:tracePt t="99240" x="1465263" y="2500313"/>
          <p14:tracePt t="99257" x="1371600" y="2493963"/>
          <p14:tracePt t="99272" x="1271588" y="2465388"/>
          <p14:tracePt t="99290" x="1179513" y="2443163"/>
          <p14:tracePt t="99306" x="1108075" y="2414588"/>
          <p14:tracePt t="99323" x="1050925" y="2400300"/>
          <p14:tracePt t="99340" x="1022350" y="2393950"/>
          <p14:tracePt t="99356" x="936625" y="2351088"/>
          <p14:tracePt t="99373" x="879475" y="2322513"/>
          <p14:tracePt t="99389" x="842963" y="2314575"/>
          <p14:tracePt t="99407" x="814388" y="2293938"/>
          <p14:tracePt t="99422" x="793750" y="2279650"/>
          <p14:tracePt t="99422" x="785813" y="2271713"/>
          <p14:tracePt t="99440" x="779463" y="2265363"/>
          <p14:tracePt t="99455" x="757238" y="2214563"/>
          <p14:tracePt t="99473" x="742950" y="2157413"/>
          <p14:tracePt t="99489" x="742950" y="2093913"/>
          <p14:tracePt t="99506" x="742950" y="1979613"/>
          <p14:tracePt t="99523" x="771525" y="1865313"/>
          <p14:tracePt t="99539" x="828675" y="1743075"/>
          <p14:tracePt t="99556" x="922338" y="1608138"/>
          <p14:tracePt t="99572" x="1014413" y="1500188"/>
          <p14:tracePt t="99589" x="1065213" y="1428750"/>
          <p14:tracePt t="99605" x="1100138" y="1393825"/>
          <p14:tracePt t="99622" x="1171575" y="1336675"/>
          <p14:tracePt t="99639" x="1222375" y="1314450"/>
          <p14:tracePt t="99655" x="1314450" y="1265238"/>
          <p14:tracePt t="99674" x="1414463" y="1222375"/>
          <p14:tracePt t="99690" x="1471613" y="1208088"/>
          <p14:tracePt t="99706" x="1536700" y="1193800"/>
          <p14:tracePt t="99723" x="1593850" y="1171575"/>
          <p14:tracePt t="99740" x="1685925" y="1150938"/>
          <p14:tracePt t="99756" x="1771650" y="1122363"/>
          <p14:tracePt t="99772" x="1851025" y="1122363"/>
          <p14:tracePt t="99789" x="1936750" y="1122363"/>
          <p14:tracePt t="99806" x="2014538" y="1122363"/>
          <p14:tracePt t="99822" x="2108200" y="1122363"/>
          <p14:tracePt t="99839" x="2193925" y="1122363"/>
          <p14:tracePt t="99856" x="2314575" y="1122363"/>
          <p14:tracePt t="99873" x="2393950" y="1122363"/>
          <p14:tracePt t="99889" x="2443163" y="1122363"/>
          <p14:tracePt t="99905" x="2493963" y="1122363"/>
          <p14:tracePt t="99922" x="2522538" y="1128713"/>
          <p14:tracePt t="99939" x="2571750" y="1171575"/>
          <p14:tracePt t="99956" x="2628900" y="1208088"/>
          <p14:tracePt t="99971" x="2693988" y="1265238"/>
          <p14:tracePt t="99988" x="2743200" y="1308100"/>
          <p14:tracePt t="100004" x="2779713" y="1350963"/>
          <p14:tracePt t="100022" x="2794000" y="1400175"/>
          <p14:tracePt t="100039" x="2814638" y="1457325"/>
          <p14:tracePt t="100055" x="2828925" y="1500188"/>
          <p14:tracePt t="100055" x="2828925" y="1508125"/>
          <p14:tracePt t="100073" x="2828925" y="1543050"/>
          <p14:tracePt t="100088" x="2843213" y="1579563"/>
          <p14:tracePt t="100106" x="2843213" y="1608138"/>
          <p14:tracePt t="100122" x="2843213" y="1614488"/>
          <p14:tracePt t="100224" x="2843213" y="1622425"/>
          <p14:tracePt t="100231" x="2843213" y="1643063"/>
          <p14:tracePt t="100240" x="2843213" y="1657350"/>
          <p14:tracePt t="100254" x="2814638" y="1685925"/>
          <p14:tracePt t="100271" x="2794000" y="1708150"/>
          <p14:tracePt t="100289" x="2771775" y="1728788"/>
          <p14:tracePt t="100305" x="2765425" y="1736725"/>
          <p14:tracePt t="100321" x="2751138" y="1751013"/>
          <p14:tracePt t="100338" x="2714625" y="1779588"/>
          <p14:tracePt t="100354" x="2700338" y="1793875"/>
          <p14:tracePt t="100371" x="2643188" y="1822450"/>
          <p14:tracePt t="100387" x="2600325" y="1857375"/>
          <p14:tracePt t="100405" x="2565400" y="1885950"/>
          <p14:tracePt t="100421" x="2514600" y="1914525"/>
          <p14:tracePt t="100438" x="2493963" y="1928813"/>
          <p14:tracePt t="100455" x="2465388" y="1951038"/>
          <p14:tracePt t="100471" x="2428875" y="1971675"/>
          <p14:tracePt t="100471" x="2386013" y="1985963"/>
          <p14:tracePt t="100488" x="2314575" y="2028825"/>
          <p14:tracePt t="100509" x="2222500" y="2093913"/>
          <p14:tracePt t="100521" x="2151063" y="2143125"/>
          <p14:tracePt t="100538" x="2122488" y="2165350"/>
          <p14:tracePt t="100555" x="2071688" y="2171700"/>
          <p14:tracePt t="100571" x="2036763" y="2200275"/>
          <p14:tracePt t="100588" x="2008188" y="2208213"/>
          <p14:tracePt t="100604" x="1971675" y="2214563"/>
          <p14:tracePt t="100621" x="1928813" y="2243138"/>
          <p14:tracePt t="100638" x="1908175" y="2251075"/>
          <p14:tracePt t="100654" x="1857375" y="2279650"/>
          <p14:tracePt t="100671" x="1836738" y="2286000"/>
          <p14:tracePt t="100687" x="1771650" y="2300288"/>
          <p14:tracePt t="100705" x="1736725" y="2328863"/>
          <p14:tracePt t="100721" x="1708150" y="2328863"/>
          <p14:tracePt t="100738" x="1665288" y="2343150"/>
          <p14:tracePt t="100754" x="1622425" y="2365375"/>
          <p14:tracePt t="100771" x="1571625" y="2371725"/>
          <p14:tracePt t="100787" x="1550988" y="2379663"/>
          <p14:tracePt t="100803" x="1485900" y="2408238"/>
          <p14:tracePt t="100821" x="1414463" y="2422525"/>
          <p14:tracePt t="100837" x="1357313" y="2436813"/>
          <p14:tracePt t="100854" x="1314450" y="2457450"/>
          <p14:tracePt t="100871" x="1285875" y="2465388"/>
          <p14:tracePt t="100888" x="1257300" y="2465388"/>
          <p14:tracePt t="100903" x="1208088" y="2486025"/>
          <p14:tracePt t="100921" x="1193800" y="2486025"/>
          <p14:tracePt t="100937" x="1171575" y="2486025"/>
          <p14:tracePt t="100953" x="1157288" y="2486025"/>
          <p14:tracePt t="100970" x="1136650" y="2500313"/>
          <p14:tracePt t="100987" x="1100138" y="2500313"/>
          <p14:tracePt t="101004" x="1079500" y="2508250"/>
          <p14:tracePt t="101020" x="1050925" y="2508250"/>
          <p14:tracePt t="101037" x="1028700" y="2514600"/>
          <p14:tracePt t="101080" x="1014413" y="2514600"/>
          <p14:tracePt t="108272" x="1022350" y="2514600"/>
          <p14:tracePt t="108280" x="1036638" y="2500313"/>
          <p14:tracePt t="108280" x="1042988" y="2493963"/>
          <p14:tracePt t="108304" x="1050925" y="2493963"/>
          <p14:tracePt t="108312" x="1057275" y="2486025"/>
          <p14:tracePt t="108320" x="1071563" y="2486025"/>
          <p14:tracePt t="108360" x="1085850" y="2479675"/>
          <p14:tracePt t="108416" x="1093788" y="2471738"/>
          <p14:tracePt t="108448" x="1108075" y="2471738"/>
          <p14:tracePt t="108461" x="1122363" y="2465388"/>
          <p14:tracePt t="108463" x="1128713" y="2457450"/>
          <p14:tracePt t="108480" x="1157288" y="2451100"/>
          <p14:tracePt t="108776" x="1171575" y="2443163"/>
          <p14:tracePt t="108784" x="1179513" y="2428875"/>
          <p14:tracePt t="108793" x="1185863" y="2428875"/>
          <p14:tracePt t="108800" x="1250950" y="2428875"/>
          <p14:tracePt t="108809" x="1343025" y="2422525"/>
          <p14:tracePt t="108826" x="1471613" y="2422525"/>
          <p14:tracePt t="108842" x="1614488" y="2422525"/>
          <p14:tracePt t="108859" x="1708150" y="2422525"/>
          <p14:tracePt t="108875" x="1822450" y="2422525"/>
          <p14:tracePt t="108893" x="1979613" y="2422525"/>
          <p14:tracePt t="108909" x="2200275" y="2422525"/>
          <p14:tracePt t="108926" x="2493963" y="2422525"/>
          <p14:tracePt t="108943" x="2800350" y="2428875"/>
          <p14:tracePt t="108959" x="3057525" y="2457450"/>
          <p14:tracePt t="108959" x="3165475" y="2457450"/>
          <p14:tracePt t="108977" x="3379788" y="2457450"/>
          <p14:tracePt t="109013" x="3436938" y="2457450"/>
          <p14:tracePt t="109026" x="3479800" y="2457450"/>
          <p14:tracePt t="109042" x="3522663" y="2457450"/>
          <p14:tracePt t="109059" x="3608388" y="2457450"/>
          <p14:tracePt t="109075" x="3686175" y="2457450"/>
          <p14:tracePt t="109091" x="3736975" y="2457450"/>
          <p14:tracePt t="109108" x="3757613" y="2457450"/>
          <p14:tracePt t="109125" x="3771900" y="2457450"/>
          <p14:tracePt t="109142" x="3814763" y="2451100"/>
          <p14:tracePt t="109159" x="3851275" y="2436813"/>
          <p14:tracePt t="109175" x="3937000" y="2400300"/>
          <p14:tracePt t="109192" x="3994150" y="2393950"/>
          <p14:tracePt t="109208" x="4022725" y="2386013"/>
          <p14:tracePt t="109226" x="4057650" y="2371725"/>
          <p14:tracePt t="109241" x="4071938" y="2371725"/>
          <p14:tracePt t="109259" x="4100513" y="2357438"/>
          <p14:tracePt t="109274" x="4137025" y="2351088"/>
          <p14:tracePt t="109292" x="4179888" y="2351088"/>
          <p14:tracePt t="109310" x="4229100" y="2336800"/>
          <p14:tracePt t="109325" x="4294188" y="2336800"/>
          <p14:tracePt t="109342" x="4371975" y="2336800"/>
          <p14:tracePt t="109358" x="4494213" y="2336800"/>
          <p14:tracePt t="109375" x="4629150" y="2336800"/>
          <p14:tracePt t="109392" x="4829175" y="2300288"/>
          <p14:tracePt t="109409" x="4943475" y="2279650"/>
          <p14:tracePt t="109425" x="5029200" y="2251075"/>
          <p14:tracePt t="109441" x="5151438" y="2236788"/>
          <p14:tracePt t="109458" x="5280025" y="2228850"/>
          <p14:tracePt t="109475" x="5343525" y="2214563"/>
          <p14:tracePt t="109492" x="5380038" y="2200275"/>
          <p14:tracePt t="109507" x="5414963" y="2193925"/>
          <p14:tracePt t="109525" x="5457825" y="2179638"/>
          <p14:tracePt t="109541" x="5529263" y="2151063"/>
          <p14:tracePt t="109558" x="5565775" y="2143125"/>
          <p14:tracePt t="109575" x="5622925" y="2128838"/>
          <p14:tracePt t="109591" x="5665788" y="2108200"/>
          <p14:tracePt t="109608" x="5708650" y="2085975"/>
          <p14:tracePt t="109624" x="5765800" y="2057400"/>
          <p14:tracePt t="109641" x="5837238" y="2051050"/>
          <p14:tracePt t="109657" x="5900738" y="2028825"/>
          <p14:tracePt t="109675" x="6000750" y="2000250"/>
          <p14:tracePt t="109691" x="6065838" y="1985963"/>
          <p14:tracePt t="109708" x="6157913" y="1979613"/>
          <p14:tracePt t="109725" x="6237288" y="1957388"/>
          <p14:tracePt t="109741" x="6257925" y="1957388"/>
          <p14:tracePt t="109757" x="6294438" y="1957388"/>
          <p14:tracePt t="109774" x="6323013" y="1957388"/>
          <p14:tracePt t="109791" x="6357938" y="1957388"/>
          <p14:tracePt t="109807" x="6380163" y="1957388"/>
          <p14:tracePt t="109824" x="6400800" y="1957388"/>
          <p14:tracePt t="109841" x="6408738" y="1957388"/>
          <p14:tracePt t="109880" x="6423025" y="1957388"/>
          <p14:tracePt t="109888" x="6429375" y="1965325"/>
          <p14:tracePt t="109891" x="6465888" y="2000250"/>
          <p14:tracePt t="109907" x="6494463" y="2028825"/>
          <p14:tracePt t="109924" x="6500813" y="2051050"/>
          <p14:tracePt t="109940" x="6515100" y="2085975"/>
          <p14:tracePt t="109957" x="6515100" y="2128838"/>
          <p14:tracePt t="109975" x="6515100" y="2185988"/>
          <p14:tracePt t="109990" x="6515100" y="2265363"/>
          <p14:tracePt t="109990" x="6515100" y="2300288"/>
          <p14:tracePt t="110009" x="6486525" y="2343150"/>
          <p14:tracePt t="110024" x="6429375" y="2428875"/>
          <p14:tracePt t="110041" x="6386513" y="2479675"/>
          <p14:tracePt t="110057" x="6351588" y="2514600"/>
          <p14:tracePt t="110074" x="6265863" y="2579688"/>
          <p14:tracePt t="110091" x="6172200" y="2657475"/>
          <p14:tracePt t="110107" x="6065838" y="2751138"/>
          <p14:tracePt t="110124" x="6022975" y="2786063"/>
          <p14:tracePt t="110140" x="5986463" y="2800350"/>
          <p14:tracePt t="110157" x="5937250" y="2843213"/>
          <p14:tracePt t="110174" x="5872163" y="2871788"/>
          <p14:tracePt t="110190" x="5772150" y="2914650"/>
          <p14:tracePt t="110207" x="5594350" y="2986088"/>
          <p14:tracePt t="110225" x="5443538" y="3051175"/>
          <p14:tracePt t="110240" x="5329238" y="3079750"/>
          <p14:tracePt t="110257" x="5214938" y="3114675"/>
          <p14:tracePt t="110273" x="5086350" y="3165475"/>
          <p14:tracePt t="110290" x="4986338" y="3186113"/>
          <p14:tracePt t="110308" x="4922838" y="3194050"/>
          <p14:tracePt t="110323" x="4851400" y="3222625"/>
          <p14:tracePt t="110340" x="4794250" y="3222625"/>
          <p14:tracePt t="110357" x="4694238" y="3222625"/>
          <p14:tracePt t="110374" x="4537075" y="3222625"/>
          <p14:tracePt t="110389" x="4379913" y="3222625"/>
          <p14:tracePt t="110407" x="4243388" y="3222625"/>
          <p14:tracePt t="110407" x="4186238" y="3222625"/>
          <p14:tracePt t="110425" x="4065588" y="3222625"/>
          <p14:tracePt t="110440" x="3957638" y="3222625"/>
          <p14:tracePt t="110457" x="3851275" y="3222625"/>
          <p14:tracePt t="110473" x="3671888" y="3194050"/>
          <p14:tracePt t="110490" x="3536950" y="3122613"/>
          <p14:tracePt t="110510" x="3429000" y="3036888"/>
          <p14:tracePt t="110523" x="3371850" y="2986088"/>
          <p14:tracePt t="110539" x="3336925" y="2957513"/>
          <p14:tracePt t="110556" x="3314700" y="2922588"/>
          <p14:tracePt t="110573" x="3308350" y="2900363"/>
          <p14:tracePt t="110590" x="3279775" y="2843213"/>
          <p14:tracePt t="110607" x="3279775" y="2800350"/>
          <p14:tracePt t="110622" x="3279775" y="2714625"/>
          <p14:tracePt t="110640" x="3314700" y="2651125"/>
          <p14:tracePt t="110656" x="3365500" y="2586038"/>
          <p14:tracePt t="110674" x="3443288" y="2486025"/>
          <p14:tracePt t="110690" x="3522663" y="2393950"/>
          <p14:tracePt t="110707" x="3614738" y="2300288"/>
          <p14:tracePt t="110723" x="3686175" y="2236788"/>
          <p14:tracePt t="110739" x="3751263" y="2185988"/>
          <p14:tracePt t="110756" x="3808413" y="2151063"/>
          <p14:tracePt t="110772" x="3879850" y="2100263"/>
          <p14:tracePt t="110790" x="3979863" y="2043113"/>
          <p14:tracePt t="110806" x="4094163" y="1993900"/>
          <p14:tracePt t="110823" x="4251325" y="1922463"/>
          <p14:tracePt t="110839" x="4494213" y="1814513"/>
          <p14:tracePt t="110857" x="4565650" y="1779588"/>
          <p14:tracePt t="110872" x="4600575" y="1765300"/>
          <p14:tracePt t="110890" x="4643438" y="1757363"/>
          <p14:tracePt t="110906" x="4694238" y="1751013"/>
          <p14:tracePt t="110923" x="4743450" y="1751013"/>
          <p14:tracePt t="110939" x="4800600" y="1728788"/>
          <p14:tracePt t="110955" x="4879975" y="1728788"/>
          <p14:tracePt t="110974" x="4986338" y="1728788"/>
          <p14:tracePt t="110989" x="5157788" y="1728788"/>
          <p14:tracePt t="111006" x="5365750" y="1728788"/>
          <p14:tracePt t="111022" x="5537200" y="1728788"/>
          <p14:tracePt t="111022" x="5608638" y="1728788"/>
          <p14:tracePt t="111040" x="5743575" y="1728788"/>
          <p14:tracePt t="111056" x="5851525" y="1736725"/>
          <p14:tracePt t="111072" x="5957888" y="1736725"/>
          <p14:tracePt t="111089" x="6065838" y="1736725"/>
          <p14:tracePt t="111105" x="6172200" y="1743075"/>
          <p14:tracePt t="111122" x="6251575" y="1743075"/>
          <p14:tracePt t="111139" x="6351588" y="1779588"/>
          <p14:tracePt t="111155" x="6457950" y="1808163"/>
          <p14:tracePt t="111172" x="6580188" y="1857375"/>
          <p14:tracePt t="111189" x="6637338" y="1885950"/>
          <p14:tracePt t="111206" x="6657975" y="1900238"/>
          <p14:tracePt t="111223" x="6686550" y="1936750"/>
          <p14:tracePt t="111239" x="6737350" y="2071688"/>
          <p14:tracePt t="111256" x="6772275" y="2157413"/>
          <p14:tracePt t="111273" x="6780213" y="2300288"/>
          <p14:tracePt t="111289" x="6794500" y="2422525"/>
          <p14:tracePt t="111307" x="6751638" y="2536825"/>
          <p14:tracePt t="111322" x="6715125" y="2600325"/>
          <p14:tracePt t="111339" x="6672263" y="2636838"/>
          <p14:tracePt t="111356" x="6615113" y="2665413"/>
          <p14:tracePt t="111372" x="6486525" y="2736850"/>
          <p14:tracePt t="111389" x="6329363" y="2808288"/>
          <p14:tracePt t="111405" x="6165850" y="2871788"/>
          <p14:tracePt t="111422" x="5937250" y="2943225"/>
          <p14:tracePt t="111439" x="5686425" y="2994025"/>
          <p14:tracePt t="111439" x="5600700" y="3022600"/>
          <p14:tracePt t="111456" x="5514975" y="3022600"/>
          <p14:tracePt t="111471" x="5186363" y="3000375"/>
          <p14:tracePt t="111489" x="4994275" y="2986088"/>
          <p14:tracePt t="111505" x="4808538" y="2922588"/>
          <p14:tracePt t="111522" x="4657725" y="2857500"/>
          <p14:tracePt t="111538" x="4508500" y="2800350"/>
          <p14:tracePt t="111555" x="4394200" y="2722563"/>
          <p14:tracePt t="111571" x="4314825" y="2679700"/>
          <p14:tracePt t="111588" x="4257675" y="2643188"/>
          <p14:tracePt t="111640" x="4243388" y="2643188"/>
          <p14:tracePt t="111648" x="4214813" y="2643188"/>
          <p14:tracePt t="111656" x="4186238" y="2643188"/>
          <p14:tracePt t="111664" x="4171950" y="2643188"/>
          <p14:tracePt t="111672" x="4143375" y="2643188"/>
          <p14:tracePt t="111688" x="4143375" y="2786063"/>
          <p14:tracePt t="111705" x="4300538" y="3057525"/>
          <p14:tracePt t="111721" x="4357688" y="3094038"/>
          <p14:tracePt t="112256" x="4357688" y="3079750"/>
          <p14:tracePt t="112263" x="4357688" y="3028950"/>
          <p14:tracePt t="112272" x="4357688" y="3000375"/>
          <p14:tracePt t="112272" x="4357688" y="2994025"/>
          <p14:tracePt t="112287" x="4357688" y="2971800"/>
          <p14:tracePt t="112305" x="4357688" y="2951163"/>
          <p14:tracePt t="112320" x="4357688" y="2908300"/>
          <p14:tracePt t="112338" x="4357688" y="2865438"/>
          <p14:tracePt t="112354" x="4357688" y="2828925"/>
          <p14:tracePt t="112371" x="4357688" y="2786063"/>
          <p14:tracePt t="112388" x="4357688" y="2743200"/>
          <p14:tracePt t="112404" x="4357688" y="2665413"/>
          <p14:tracePt t="112421" x="4357688" y="2608263"/>
          <p14:tracePt t="112437" x="4357688" y="2579688"/>
          <p14:tracePt t="112455" x="4351338" y="2551113"/>
          <p14:tracePt t="112496" x="4343400" y="2536825"/>
          <p14:tracePt t="112504" x="4337050" y="2493963"/>
          <p14:tracePt t="112512" x="4314825" y="2457450"/>
          <p14:tracePt t="112522" x="4308475" y="2436813"/>
          <p14:tracePt t="112537" x="4300538" y="2428875"/>
          <p14:tracePt t="112554" x="4294188" y="2414588"/>
          <p14:tracePt t="112592" x="4286250" y="2414588"/>
          <p14:tracePt t="112597" x="4279900" y="2408238"/>
          <p14:tracePt t="112603" x="4271963" y="2400300"/>
          <p14:tracePt t="112620" x="4257675" y="2386013"/>
          <p14:tracePt t="112637" x="4222750" y="2371725"/>
          <p14:tracePt t="112653" x="4200525" y="2357438"/>
          <p14:tracePt t="112670" x="4165600" y="2351088"/>
          <p14:tracePt t="112687" x="4151313" y="2343150"/>
          <p14:tracePt t="112728" x="4143375" y="2343150"/>
          <p14:tracePt t="112736" x="4122738" y="2343150"/>
          <p14:tracePt t="112744" x="4071938" y="2336800"/>
          <p14:tracePt t="112753" x="4051300" y="2314575"/>
          <p14:tracePt t="112769" x="4043363" y="2314575"/>
          <p14:tracePt t="112787" x="4029075" y="2314575"/>
          <p14:tracePt t="112803" x="4008438" y="2308225"/>
          <p14:tracePt t="112820" x="3994150" y="2300288"/>
          <p14:tracePt t="112836" x="3965575" y="2300288"/>
          <p14:tracePt t="112853" x="3951288" y="2300288"/>
          <p14:tracePt t="112869" x="3929063" y="2293938"/>
          <p14:tracePt t="112886" x="3908425" y="2293938"/>
          <p14:tracePt t="112886" x="3871913" y="2279650"/>
          <p14:tracePt t="112921" x="3865563" y="2279650"/>
          <p14:tracePt t="112921" x="3843338" y="2279650"/>
          <p14:tracePt t="112937" x="3829050" y="2279650"/>
          <p14:tracePt t="112953" x="3822700" y="2279650"/>
          <p14:tracePt t="112969" x="3800475" y="2279650"/>
          <p14:tracePt t="112986" x="3794125" y="2279650"/>
          <p14:tracePt t="113128" x="3814763" y="2279650"/>
          <p14:tracePt t="113136" x="3879850" y="2279650"/>
          <p14:tracePt t="113153" x="3965575" y="2279650"/>
          <p14:tracePt t="113153" x="4057650" y="2279650"/>
          <p14:tracePt t="113169" x="4108450" y="2279650"/>
          <p14:tracePt t="113186" x="4157663" y="2279650"/>
          <p14:tracePt t="113202" x="4200525" y="2279650"/>
          <p14:tracePt t="113219" x="4237038" y="2279650"/>
          <p14:tracePt t="113236" x="4265613" y="2279650"/>
          <p14:tracePt t="113253" x="4271963" y="2279650"/>
          <p14:tracePt t="113360" x="4279900" y="2279650"/>
          <p14:tracePt t="113379" x="4294188" y="2279650"/>
          <p14:tracePt t="113392" x="4300538" y="2279650"/>
          <p14:tracePt t="113408" x="4308475" y="2279650"/>
          <p14:tracePt t="113411" x="4337050" y="2279650"/>
          <p14:tracePt t="113419" x="4351338" y="2279650"/>
          <p14:tracePt t="113436" x="4371975" y="2279650"/>
          <p14:tracePt t="113480" x="4379913" y="2271713"/>
          <p14:tracePt t="113768" x="4386263" y="2271713"/>
          <p14:tracePt t="113776" x="4394200" y="2271713"/>
          <p14:tracePt t="113783" x="4408488" y="2271713"/>
          <p14:tracePt t="113785" x="4414838" y="2271713"/>
          <p14:tracePt t="113802" x="4422775" y="2271713"/>
          <p14:tracePt t="113819" x="4457700" y="2265363"/>
          <p14:tracePt t="113835" x="4471988" y="2265363"/>
          <p14:tracePt t="113852" x="4494213" y="2251075"/>
          <p14:tracePt t="113869" x="4508500" y="2251075"/>
          <p14:tracePt t="113885" x="4543425" y="2251075"/>
          <p14:tracePt t="113903" x="4565650" y="2251075"/>
          <p14:tracePt t="113918" x="4579938" y="2243138"/>
          <p14:tracePt t="113935" x="4586288" y="2236788"/>
          <p14:tracePt t="113951" x="4608513" y="2236788"/>
          <p14:tracePt t="113969" x="4614863" y="2236788"/>
          <p14:tracePt t="113985" x="4629150" y="2228850"/>
          <p14:tracePt t="114002" x="4643438" y="2228850"/>
          <p14:tracePt t="114019" x="4651375" y="2228850"/>
          <p14:tracePt t="114035" x="4665663" y="2222500"/>
          <p14:tracePt t="114052" x="4679950" y="2222500"/>
          <p14:tracePt t="114096" x="4686300" y="2222500"/>
          <p14:tracePt t="114112" x="4694238" y="2222500"/>
          <p14:tracePt t="114120" x="4700588" y="2222500"/>
          <p14:tracePt t="114120" x="4722813" y="2222500"/>
          <p14:tracePt t="114160" x="4729163" y="2214563"/>
          <p14:tracePt t="114256" x="4737100" y="2214563"/>
          <p14:tracePt t="114256" x="4757738" y="2214563"/>
          <p14:tracePt t="114280" x="4779963" y="2208213"/>
          <p14:tracePt t="114296" x="4786313" y="2200275"/>
          <p14:tracePt t="114328" x="4800600" y="2200275"/>
          <p14:tracePt t="114335" x="4829175" y="2200275"/>
          <p14:tracePt t="114339" x="4843463" y="2200275"/>
          <p14:tracePt t="114351" x="4857750" y="2200275"/>
          <p14:tracePt t="114367" x="4865688" y="2200275"/>
          <p14:tracePt t="114385" x="4894263" y="2200275"/>
          <p14:tracePt t="114401" x="4900613" y="2200275"/>
          <p14:tracePt t="114448" x="4908550" y="2200275"/>
          <p14:tracePt t="114512" x="4922838" y="2200275"/>
          <p14:tracePt t="114520" x="4929188" y="2200275"/>
          <p14:tracePt t="114536" x="4937125" y="2200275"/>
          <p14:tracePt t="114568" x="4943475" y="2200275"/>
          <p14:tracePt t="114576" x="4957763" y="2200275"/>
          <p14:tracePt t="114616" x="4965700" y="2200275"/>
          <p14:tracePt t="114662" x="4972050" y="2200275"/>
          <p14:tracePt t="114688" x="4979988" y="2200275"/>
          <p14:tracePt t="114720" x="4986338" y="2200275"/>
          <p14:tracePt t="114728" x="4994275" y="2200275"/>
          <p14:tracePt t="114792" x="5000625" y="2200275"/>
          <p14:tracePt t="115152" x="4979988" y="2200275"/>
          <p14:tracePt t="115160" x="4972050" y="2200275"/>
          <p14:tracePt t="115168" x="4965700" y="2200275"/>
          <p14:tracePt t="115176" x="4957763" y="2200275"/>
          <p14:tracePt t="115184" x="4929188" y="2200275"/>
          <p14:tracePt t="115200" x="4900613" y="2200275"/>
          <p14:tracePt t="115216" x="4872038" y="2200275"/>
          <p14:tracePt t="115234" x="4814888" y="2200275"/>
          <p14:tracePt t="115250" x="4743450" y="2200275"/>
          <p14:tracePt t="115267" x="4657725" y="2200275"/>
          <p14:tracePt t="115283" x="4608513" y="2200275"/>
          <p14:tracePt t="115299" x="4565650" y="2200275"/>
          <p14:tracePt t="115317" x="4537075" y="2200275"/>
          <p14:tracePt t="115333" x="4522788" y="2200275"/>
          <p14:tracePt t="115351" x="4514850" y="2200275"/>
          <p14:tracePt t="115366" x="4494213" y="2200275"/>
          <p14:tracePt t="115383" x="4479925" y="2200275"/>
          <p14:tracePt t="115399" x="4451350" y="2200275"/>
          <p14:tracePt t="115416" x="4437063" y="2200275"/>
          <p14:tracePt t="115432" x="4422775" y="2200275"/>
          <p14:tracePt t="115488" x="4414838" y="2200275"/>
          <p14:tracePt t="115519" x="4408488" y="2200275"/>
          <p14:tracePt t="115536" x="4400550" y="2200275"/>
          <p14:tracePt t="115553" x="4386263" y="2200275"/>
          <p14:tracePt t="115592" x="4379913" y="2200275"/>
          <p14:tracePt t="116068" x="4437063" y="2208213"/>
          <p14:tracePt t="116088" x="4522788" y="2222500"/>
          <p14:tracePt t="116096" x="4594225" y="2222500"/>
          <p14:tracePt t="116104" x="4786313" y="2265363"/>
          <p14:tracePt t="116118" x="4957763" y="2265363"/>
          <p14:tracePt t="116131" x="5100638" y="2265363"/>
          <p14:tracePt t="116148" x="5180013" y="2265363"/>
          <p14:tracePt t="116166" x="5272088" y="2265363"/>
          <p14:tracePt t="116182" x="5351463" y="2265363"/>
          <p14:tracePt t="116199" x="5422900" y="2265363"/>
          <p14:tracePt t="116215" x="5529263" y="2265363"/>
          <p14:tracePt t="116232" x="5594350" y="2265363"/>
          <p14:tracePt t="116249" x="5700713" y="2265363"/>
          <p14:tracePt t="116265" x="5786438" y="2265363"/>
          <p14:tracePt t="116281" x="5865813" y="2265363"/>
          <p14:tracePt t="116299" x="5943600" y="2265363"/>
          <p14:tracePt t="116315" x="6008688" y="2265363"/>
          <p14:tracePt t="116332" x="6080125" y="2265363"/>
          <p14:tracePt t="116349" x="6157913" y="2265363"/>
          <p14:tracePt t="116365" x="6215063" y="2251075"/>
          <p14:tracePt t="116381" x="6265863" y="2251075"/>
          <p14:tracePt t="116397" x="6300788" y="2243138"/>
          <p14:tracePt t="116415" x="6329363" y="2243138"/>
          <p14:tracePt t="116431" x="6351588" y="2236788"/>
          <p14:tracePt t="116449" x="6380163" y="2236788"/>
          <p14:tracePt t="116464" x="6423025" y="2208213"/>
          <p14:tracePt t="116481" x="6451600" y="2200275"/>
          <p14:tracePt t="116497" x="6465888" y="2193925"/>
          <p14:tracePt t="116514" x="6494463" y="2179638"/>
          <p14:tracePt t="116532" x="6508750" y="2171700"/>
          <p14:tracePt t="116580" x="6515100" y="2171700"/>
          <p14:tracePt t="116616" x="6529388" y="2165350"/>
          <p14:tracePt t="116632" x="6537325" y="2165350"/>
          <p14:tracePt t="116672" x="6543675" y="2157413"/>
          <p14:tracePt t="116944" x="6551613" y="2157413"/>
          <p14:tracePt t="116952" x="6572250" y="2157413"/>
          <p14:tracePt t="116963" x="6594475" y="2157413"/>
          <p14:tracePt t="116968" x="6657975" y="2157413"/>
          <p14:tracePt t="116980" x="6700838" y="2157413"/>
          <p14:tracePt t="116997" x="6723063" y="2157413"/>
          <p14:tracePt t="117015" x="6743700" y="2157413"/>
          <p14:tracePt t="117031" x="6765925" y="2157413"/>
          <p14:tracePt t="117047" x="6823075" y="2157413"/>
          <p14:tracePt t="117064" x="6865938" y="2157413"/>
          <p14:tracePt t="117081" x="6886575" y="2157413"/>
          <p14:tracePt t="117097" x="6908800" y="2157413"/>
          <p14:tracePt t="117224" x="6886575" y="2157413"/>
          <p14:tracePt t="117232" x="6865938" y="2157413"/>
          <p14:tracePt t="117233" x="6858000" y="2157413"/>
          <p14:tracePt t="117247" x="6829425" y="2157413"/>
          <p14:tracePt t="117263" x="6786563" y="2171700"/>
          <p14:tracePt t="117281" x="6757988" y="2179638"/>
          <p14:tracePt t="117296" x="6723063" y="2185988"/>
          <p14:tracePt t="117314" x="6708775" y="2185988"/>
          <p14:tracePt t="117329" x="6686550" y="2185988"/>
          <p14:tracePt t="117347" x="6665913" y="2185988"/>
          <p14:tracePt t="117363" x="6637338" y="2193925"/>
          <p14:tracePt t="117381" x="6623050" y="2193925"/>
          <p14:tracePt t="117397" x="6608763" y="2193925"/>
          <p14:tracePt t="117413" x="6594475" y="2208213"/>
          <p14:tracePt t="117472" x="6586538" y="2214563"/>
          <p14:tracePt t="117848" x="6572250" y="2214563"/>
          <p14:tracePt t="117864" x="6565900" y="2214563"/>
          <p14:tracePt t="117872" x="6557963" y="2214563"/>
          <p14:tracePt t="117879" x="6529388" y="2214563"/>
          <p14:tracePt t="117897" x="6515100" y="2214563"/>
          <p14:tracePt t="117912" x="6508750" y="2214563"/>
          <p14:tracePt t="117929" x="6494463" y="2214563"/>
          <p14:tracePt t="117946" x="6480175" y="2214563"/>
          <p14:tracePt t="117962" x="6437313" y="2214563"/>
          <p14:tracePt t="117980" x="6400800" y="2214563"/>
          <p14:tracePt t="117995" x="6351588" y="2214563"/>
          <p14:tracePt t="118012" x="6323013" y="2214563"/>
          <p14:tracePt t="118029" x="6280150" y="2214563"/>
          <p14:tracePt t="118046" x="6237288" y="2214563"/>
          <p14:tracePt t="118062" x="6186488" y="2214563"/>
          <p14:tracePt t="118078" x="6137275" y="2214563"/>
          <p14:tracePt t="118096" x="6100763" y="2214563"/>
          <p14:tracePt t="118113" x="6043613" y="2214563"/>
          <p14:tracePt t="118129" x="5980113" y="2214563"/>
          <p14:tracePt t="118145" x="5929313" y="2214563"/>
          <p14:tracePt t="118163" x="5880100" y="2214563"/>
          <p14:tracePt t="118179" x="5851525" y="2222500"/>
          <p14:tracePt t="118195" x="5829300" y="2222500"/>
          <p14:tracePt t="118211" x="5808663" y="2222500"/>
          <p14:tracePt t="118229" x="5772150" y="2222500"/>
          <p14:tracePt t="118245" x="5751513" y="2222500"/>
          <p14:tracePt t="118261" x="5743575" y="2222500"/>
          <p14:tracePt t="118304" x="5729288" y="2222500"/>
          <p14:tracePt t="119184" x="5722938" y="2228850"/>
          <p14:tracePt t="119192" x="5700713" y="2228850"/>
          <p14:tracePt t="119200" x="5672138" y="2236788"/>
          <p14:tracePt t="119210" x="5637213" y="2236788"/>
          <p14:tracePt t="119216" x="5557838" y="2257425"/>
          <p14:tracePt t="119216" x="5514975" y="2265363"/>
          <p14:tracePt t="119232" x="5480050" y="2265363"/>
          <p14:tracePt t="119243" x="5422900" y="2279650"/>
          <p14:tracePt t="119260" x="5380038" y="2286000"/>
          <p14:tracePt t="119277" x="5329238" y="2314575"/>
          <p14:tracePt t="119293" x="5286375" y="2322513"/>
          <p14:tracePt t="119311" x="5229225" y="2365375"/>
          <p14:tracePt t="119327" x="5143500" y="2379663"/>
          <p14:tracePt t="119344" x="5100638" y="2400300"/>
          <p14:tracePt t="119361" x="5051425" y="2408238"/>
          <p14:tracePt t="119376" x="5029200" y="2414588"/>
          <p14:tracePt t="119394" x="5014913" y="2414588"/>
          <p14:tracePt t="119410" x="4972050" y="2443163"/>
          <p14:tracePt t="119427" x="4965700" y="2451100"/>
          <p14:tracePt t="119443" x="4937125" y="2451100"/>
          <p14:tracePt t="119461" x="4922838" y="2457450"/>
          <p14:tracePt t="119497" x="4914900" y="2457450"/>
          <p14:tracePt t="119497" x="4908550" y="2457450"/>
          <p14:tracePt t="119511" x="4894263" y="2465388"/>
          <p14:tracePt t="119526" x="4886325" y="2465388"/>
          <p14:tracePt t="119544" x="4843463" y="2493963"/>
          <p14:tracePt t="119560" x="4800600" y="2500313"/>
          <p14:tracePt t="119576" x="4779963" y="2508250"/>
          <p14:tracePt t="119593" x="4772025" y="2508250"/>
          <p14:tracePt t="119648" x="4765675" y="2508250"/>
          <p14:tracePt t="119655" x="4729163" y="2528888"/>
          <p14:tracePt t="119671" x="4722813" y="2536825"/>
          <p14:tracePt t="119688" x="4708525" y="2536825"/>
          <p14:tracePt t="119968" x="4722813" y="2536825"/>
          <p14:tracePt t="119974" x="4737100" y="2528888"/>
          <p14:tracePt t="119978" x="4765675" y="2522538"/>
          <p14:tracePt t="119993" x="4779963" y="2522538"/>
          <p14:tracePt t="120010" x="4800600" y="2514600"/>
          <p14:tracePt t="120026" x="4814888" y="2508250"/>
          <p14:tracePt t="120042" x="4829175" y="2508250"/>
          <p14:tracePt t="120104" x="4843463" y="2508250"/>
          <p14:tracePt t="120112" x="4857750" y="2486025"/>
          <p14:tracePt t="120129" x="4865688" y="2486025"/>
          <p14:tracePt t="120129" x="4886325" y="2479675"/>
          <p14:tracePt t="120144" x="4900613" y="2479675"/>
          <p14:tracePt t="120144" x="4922838" y="2479675"/>
          <p14:tracePt t="120160" x="4965700" y="2471738"/>
          <p14:tracePt t="120176" x="4979988" y="2471738"/>
          <p14:tracePt t="120193" x="5008563" y="2471738"/>
          <p14:tracePt t="120209" x="5029200" y="2465388"/>
          <p14:tracePt t="120226" x="5051425" y="2465388"/>
          <p14:tracePt t="120243" x="5065713" y="2465388"/>
          <p14:tracePt t="120259" x="5100638" y="2451100"/>
          <p14:tracePt t="120276" x="5108575" y="2443163"/>
          <p14:tracePt t="120336" x="5122863" y="2443163"/>
          <p14:tracePt t="120352" x="5129213" y="2443163"/>
          <p14:tracePt t="120360" x="5137150" y="2443163"/>
          <p14:tracePt t="120368" x="5143500" y="2443163"/>
          <p14:tracePt t="120400" x="5172075" y="2436813"/>
          <p14:tracePt t="120407" x="5180013" y="2436813"/>
          <p14:tracePt t="120416" x="5200650" y="2428875"/>
          <p14:tracePt t="120426" x="5237163" y="2422525"/>
          <p14:tracePt t="120442" x="5251450" y="2422525"/>
          <p14:tracePt t="120459" x="5294313" y="2400300"/>
          <p14:tracePt t="120475" x="5357813" y="2393950"/>
          <p14:tracePt t="120493" x="5472113" y="2393950"/>
          <p14:tracePt t="120512" x="5522913" y="2393950"/>
          <p14:tracePt t="120526" x="5643563" y="2393950"/>
          <p14:tracePt t="120542" x="5851525" y="2393950"/>
          <p14:tracePt t="120558" x="6243638" y="2393950"/>
          <p14:tracePt t="120576" x="6386513" y="2393950"/>
          <p14:tracePt t="120592" x="6465888" y="2400300"/>
          <p14:tracePt t="120609" x="6508750" y="2408238"/>
          <p14:tracePt t="120625" x="6523038" y="2408238"/>
          <p14:tracePt t="120642" x="6557963" y="2414588"/>
          <p14:tracePt t="120659" x="6580188" y="2414588"/>
          <p14:tracePt t="120676" x="6608763" y="2422525"/>
          <p14:tracePt t="120692" x="6637338" y="2443163"/>
          <p14:tracePt t="120708" x="6665913" y="2443163"/>
          <p14:tracePt t="120726" x="6680200" y="2443163"/>
          <p14:tracePt t="120742" x="6686550" y="2443163"/>
          <p14:tracePt t="120775" x="6700838" y="2443163"/>
          <p14:tracePt t="120776" x="6715125" y="2443163"/>
          <p14:tracePt t="120792" x="6737350" y="2443163"/>
          <p14:tracePt t="120808" x="6743700" y="2443163"/>
          <p14:tracePt t="120856" x="6751638" y="2443163"/>
          <p14:tracePt t="120864" x="6757988" y="2443163"/>
          <p14:tracePt t="120928" x="6780213" y="2443163"/>
          <p14:tracePt t="120968" x="6786563" y="2443163"/>
          <p14:tracePt t="121008" x="6794500" y="2443163"/>
          <p14:tracePt t="121012" x="6815138" y="2443163"/>
          <p14:tracePt t="121025" x="6823075" y="2443163"/>
          <p14:tracePt t="121025" x="6837363" y="2443163"/>
          <p14:tracePt t="121041" x="6858000" y="2443163"/>
          <p14:tracePt t="121059" x="6894513" y="2443163"/>
          <p14:tracePt t="121075" x="6937375" y="2443163"/>
          <p14:tracePt t="121092" x="6980238" y="2443163"/>
          <p14:tracePt t="121108" x="7000875" y="2443163"/>
          <p14:tracePt t="121125" x="7043738" y="2443163"/>
          <p14:tracePt t="121142" x="7058025" y="2443163"/>
          <p14:tracePt t="121157" x="7072313" y="2443163"/>
          <p14:tracePt t="121175" x="7100888" y="2443163"/>
          <p14:tracePt t="121191" x="7123113" y="2443163"/>
          <p14:tracePt t="121208" x="7137400" y="2443163"/>
          <p14:tracePt t="121264" x="7143750" y="2443163"/>
          <p14:tracePt t="121280" x="7151688" y="2443163"/>
          <p14:tracePt t="121288" x="7158038" y="2443163"/>
          <p14:tracePt t="121304" x="7172325" y="2443163"/>
          <p14:tracePt t="121320" x="7180263" y="2443163"/>
          <p14:tracePt t="121328" x="7186613" y="2451100"/>
          <p14:tracePt t="121345" x="7194550" y="2451100"/>
          <p14:tracePt t="121408" x="7215188" y="2451100"/>
          <p14:tracePt t="121512" x="7215188" y="2457450"/>
          <p14:tracePt t="121524" x="7180263" y="2465388"/>
          <p14:tracePt t="121528" x="7129463" y="2479675"/>
          <p14:tracePt t="121541" x="7100888" y="2479675"/>
          <p14:tracePt t="121557" x="7072313" y="2500313"/>
          <p14:tracePt t="121574" x="7058025" y="2500313"/>
          <p14:tracePt t="121590" x="7043738" y="2500313"/>
          <p14:tracePt t="121590" x="7023100" y="2500313"/>
          <p14:tracePt t="121609" x="6972300" y="2508250"/>
          <p14:tracePt t="121624" x="6958013" y="2508250"/>
          <p14:tracePt t="121641" x="6929438" y="2508250"/>
          <p14:tracePt t="121657" x="6886575" y="2522538"/>
          <p14:tracePt t="121674" x="6880225" y="2522538"/>
          <p14:tracePt t="121691" x="6865938" y="2522538"/>
          <p14:tracePt t="121736" x="6858000" y="2528888"/>
          <p14:tracePt t="121751" x="6851650" y="2528888"/>
          <p14:tracePt t="121784" x="6843713" y="2528888"/>
          <p14:tracePt t="121800" x="6823075" y="2528888"/>
          <p14:tracePt t="121816" x="6815138" y="2528888"/>
          <p14:tracePt t="121824" x="6808788" y="2528888"/>
          <p14:tracePt t="121831" x="6780213" y="2528888"/>
          <p14:tracePt t="121840" x="6743700" y="2528888"/>
          <p14:tracePt t="121857" x="6723063" y="2528888"/>
          <p14:tracePt t="121874" x="6686550" y="2528888"/>
          <p14:tracePt t="121890" x="6657975" y="2528888"/>
          <p14:tracePt t="121907" x="6615113" y="2528888"/>
          <p14:tracePt t="121924" x="6557963" y="2528888"/>
          <p14:tracePt t="121940" x="6472238" y="2528888"/>
          <p14:tracePt t="121957" x="6380163" y="2528888"/>
          <p14:tracePt t="121973" x="6300788" y="2528888"/>
          <p14:tracePt t="121990" x="6257925" y="2528888"/>
          <p14:tracePt t="122006" x="6223000" y="2528888"/>
          <p14:tracePt t="122006" x="6215063" y="2528888"/>
          <p14:tracePt t="122025" x="6180138" y="2528888"/>
          <p14:tracePt t="122040" x="6143625" y="2528888"/>
          <p14:tracePt t="122057" x="6086475" y="2543175"/>
          <p14:tracePt t="122074" x="6008688" y="2551113"/>
          <p14:tracePt t="122091" x="5965825" y="2551113"/>
          <p14:tracePt t="122107" x="5922963" y="2551113"/>
          <p14:tracePt t="122123" x="5865813" y="2551113"/>
          <p14:tracePt t="122139" x="5808663" y="2551113"/>
          <p14:tracePt t="122157" x="5722938" y="2551113"/>
          <p14:tracePt t="122174" x="5614988" y="2551113"/>
          <p14:tracePt t="122190" x="5500688" y="2571750"/>
          <p14:tracePt t="122207" x="5400675" y="2571750"/>
          <p14:tracePt t="122223" x="5280025" y="2571750"/>
          <p14:tracePt t="122240" x="5243513" y="2571750"/>
          <p14:tracePt t="122257" x="5200650" y="2571750"/>
          <p14:tracePt t="122273" x="5157788" y="2571750"/>
          <p14:tracePt t="122290" x="5094288" y="2571750"/>
          <p14:tracePt t="122307" x="5037138" y="2571750"/>
          <p14:tracePt t="122323" x="4986338" y="2571750"/>
          <p14:tracePt t="122339" x="4929188" y="2571750"/>
          <p14:tracePt t="122357" x="4872038" y="2586038"/>
          <p14:tracePt t="122373" x="4843463" y="2586038"/>
          <p14:tracePt t="122391" x="4794250" y="2600325"/>
          <p14:tracePt t="122406" x="4722813" y="2628900"/>
          <p14:tracePt t="122422" x="4700588" y="2628900"/>
          <p14:tracePt t="122422" x="4686300" y="2628900"/>
          <p14:tracePt t="122440" x="4672013" y="2651125"/>
          <p14:tracePt t="122457" x="4665663" y="2657475"/>
          <p14:tracePt t="122473" x="4657725" y="2665413"/>
          <p14:tracePt t="122490" x="4637088" y="2679700"/>
          <p14:tracePt t="122544" x="4637088" y="2693988"/>
          <p14:tracePt t="122553" x="4637088" y="2700338"/>
          <p14:tracePt t="122560" x="4629150" y="2708275"/>
          <p14:tracePt t="122703" x="4629150" y="2714625"/>
          <p14:tracePt t="122712" x="4637088" y="2714625"/>
          <p14:tracePt t="122718" x="4643438" y="2714625"/>
          <p14:tracePt t="122725" x="4679950" y="2714625"/>
          <p14:tracePt t="122739" x="4708525" y="2714625"/>
          <p14:tracePt t="122755" x="4743450" y="2714625"/>
          <p14:tracePt t="122773" x="4786313" y="2714625"/>
          <p14:tracePt t="122788" x="4800600" y="2714625"/>
          <p14:tracePt t="122806" x="4822825" y="2714625"/>
          <p14:tracePt t="122821" x="4851400" y="2708275"/>
          <p14:tracePt t="122840" x="4865688" y="2708275"/>
          <p14:tracePt t="122855" x="4879975" y="2700338"/>
          <p14:tracePt t="122992" x="4886325" y="2700338"/>
          <p14:tracePt t="123056" x="4900613" y="2693988"/>
          <p14:tracePt t="123888" x="4908550" y="2693988"/>
          <p14:tracePt t="123896" x="4914900" y="2693988"/>
          <p14:tracePt t="123896" x="4922838" y="2693988"/>
          <p14:tracePt t="123912" x="4943475" y="2693988"/>
          <p14:tracePt t="123920" x="4957763" y="2693988"/>
          <p14:tracePt t="123928" x="4986338" y="2693988"/>
          <p14:tracePt t="123938" x="5000625" y="2693988"/>
          <p14:tracePt t="123954" x="5029200" y="2693988"/>
          <p14:tracePt t="123970" x="5043488" y="2686050"/>
          <p14:tracePt t="123987" x="5057775" y="2686050"/>
          <p14:tracePt t="124003" x="5086350" y="2665413"/>
          <p14:tracePt t="124021" x="5100638" y="2665413"/>
          <p14:tracePt t="124037" x="5108575" y="2665413"/>
          <p14:tracePt t="124080" x="5114925" y="2665413"/>
          <p14:tracePt t="124112" x="5129213" y="2657475"/>
          <p14:tracePt t="124209" x="5137150" y="2657475"/>
          <p14:tracePt t="124225" x="5143500" y="2657475"/>
          <p14:tracePt t="124232" x="5151438" y="2657475"/>
          <p14:tracePt t="124237" x="5172075" y="2657475"/>
          <p14:tracePt t="124254" x="5180013" y="2651125"/>
          <p14:tracePt t="124270" x="5194300" y="2651125"/>
          <p14:tracePt t="124287" x="5222875" y="2643188"/>
          <p14:tracePt t="124287" x="5229225" y="2643188"/>
          <p14:tracePt t="124305" x="5251450" y="2643188"/>
          <p14:tracePt t="124320" x="5265738" y="2636838"/>
          <p14:tracePt t="124336" x="5294313" y="2628900"/>
          <p14:tracePt t="124354" x="5322888" y="2628900"/>
          <p14:tracePt t="124370" x="5380038" y="2622550"/>
          <p14:tracePt t="124387" x="5422900" y="2608263"/>
          <p14:tracePt t="124403" x="5480050" y="2608263"/>
          <p14:tracePt t="124420" x="5537200" y="2600325"/>
          <p14:tracePt t="124436" x="5600700" y="2593975"/>
          <p14:tracePt t="124452" x="5694363" y="2579688"/>
          <p14:tracePt t="124470" x="5800725" y="2579688"/>
          <p14:tracePt t="124486" x="5886450" y="2579688"/>
          <p14:tracePt t="124486" x="5943600" y="2579688"/>
          <p14:tracePt t="124504" x="6115050" y="2579688"/>
          <p14:tracePt t="124520" x="6251575" y="2579688"/>
          <p14:tracePt t="124536" x="6365875" y="2586038"/>
          <p14:tracePt t="124553" x="6394450" y="2593975"/>
          <p14:tracePt t="124569" x="6429375" y="2593975"/>
          <p14:tracePt t="124587" x="6443663" y="2593975"/>
          <p14:tracePt t="124603" x="6472238" y="2593975"/>
          <p14:tracePt t="124619" x="6508750" y="2593975"/>
          <p14:tracePt t="124635" x="6537325" y="2593975"/>
          <p14:tracePt t="124653" x="6565900" y="2600325"/>
          <p14:tracePt t="124669" x="6623050" y="2600325"/>
          <p14:tracePt t="124686" x="6672263" y="2600325"/>
          <p14:tracePt t="124703" x="6715125" y="2614613"/>
          <p14:tracePt t="124736" x="6723063" y="2614613"/>
          <p14:tracePt t="124737" x="6737350" y="2614613"/>
          <p14:tracePt t="124753" x="6751638" y="2622550"/>
          <p14:tracePt t="124769" x="6765925" y="2622550"/>
          <p14:tracePt t="124786" x="6780213" y="2636838"/>
          <p14:tracePt t="124803" x="6794500" y="2636838"/>
          <p14:tracePt t="124819" x="6808788" y="2643188"/>
          <p14:tracePt t="124863" x="6837363" y="2651125"/>
          <p14:tracePt t="124872" x="6843713" y="2657475"/>
          <p14:tracePt t="124887" x="6851650" y="2665413"/>
          <p14:tracePt t="124919" x="6865938" y="2665413"/>
          <p14:tracePt t="124927" x="6880225" y="2671763"/>
          <p14:tracePt t="124938" x="6908800" y="2671763"/>
          <p14:tracePt t="124953" x="6923088" y="2679700"/>
          <p14:tracePt t="124968" x="6937375" y="2686050"/>
          <p14:tracePt t="124986" x="6958013" y="2700338"/>
          <p14:tracePt t="125002" x="7015163" y="2714625"/>
          <p14:tracePt t="125019" x="7051675" y="2714625"/>
          <p14:tracePt t="125035" x="7086600" y="2714625"/>
          <p14:tracePt t="125052" x="7100888" y="2714625"/>
          <p14:tracePt t="125068" x="7123113" y="2714625"/>
          <p14:tracePt t="125086" x="7137400" y="2722563"/>
          <p14:tracePt t="125136" x="7151688" y="2722563"/>
          <p14:tracePt t="125149" x="7158038" y="2722563"/>
          <p14:tracePt t="125152" x="7165975" y="2722563"/>
          <p14:tracePt t="125160" x="7186613" y="2722563"/>
          <p14:tracePt t="125208" x="7194550" y="2722563"/>
          <p14:tracePt t="125256" x="7200900" y="2722563"/>
          <p14:tracePt t="125360" x="7208838" y="2728913"/>
          <p14:tracePt t="125368" x="7194550" y="2736850"/>
          <p14:tracePt t="125384" x="7172325" y="2743200"/>
          <p14:tracePt t="125387" x="7158038" y="2743200"/>
          <p14:tracePt t="125401" x="7129463" y="2751138"/>
          <p14:tracePt t="125418" x="7123113" y="2751138"/>
          <p14:tracePt t="125435" x="7108825" y="2757488"/>
          <p14:tracePt t="125497" x="7094538" y="2757488"/>
          <p14:tracePt t="125513" x="7086600" y="2757488"/>
          <p14:tracePt t="125528" x="7080250" y="2765425"/>
          <p14:tracePt t="125528" x="7072313" y="2771775"/>
          <p14:tracePt t="126560" x="7051675" y="2771775"/>
          <p14:tracePt t="126576" x="7000875" y="2771775"/>
          <p14:tracePt t="126584" x="6986588" y="2771775"/>
          <p14:tracePt t="126584" x="6943725" y="2771775"/>
          <p14:tracePt t="126600" x="6865938" y="2771775"/>
          <p14:tracePt t="126617" x="6780213" y="2771775"/>
          <p14:tracePt t="126633" x="6694488" y="2786063"/>
          <p14:tracePt t="126651" x="6629400" y="2786063"/>
          <p14:tracePt t="126666" x="6608763" y="2786063"/>
          <p14:tracePt t="126683" x="6565900" y="2786063"/>
          <p14:tracePt t="126700" x="6486525" y="2786063"/>
          <p14:tracePt t="126716" x="6394450" y="2786063"/>
          <p14:tracePt t="126734" x="6294438" y="2786063"/>
          <p14:tracePt t="126749" x="6186488" y="2786063"/>
          <p14:tracePt t="126749" x="6129338" y="2786063"/>
          <p14:tracePt t="126768" x="6080125" y="2794000"/>
          <p14:tracePt t="126784" x="5915025" y="2808288"/>
          <p14:tracePt t="126801" x="5765800" y="2843213"/>
          <p14:tracePt t="126817" x="5572125" y="2879725"/>
          <p14:tracePt t="126834" x="5457825" y="2914650"/>
          <p14:tracePt t="126849" x="5351463" y="2928938"/>
          <p14:tracePt t="126866" x="5265738" y="2957513"/>
          <p14:tracePt t="126883" x="5214938" y="2965450"/>
          <p14:tracePt t="126900" x="5165725" y="2979738"/>
          <p14:tracePt t="126917" x="5100638" y="2994025"/>
          <p14:tracePt t="126932" x="5080000" y="2994025"/>
          <p14:tracePt t="126950" x="5065713" y="2994025"/>
          <p14:tracePt t="126992" x="5051425" y="3000375"/>
          <p14:tracePt t="126999" x="5037138" y="3000375"/>
          <p14:tracePt t="127007" x="5022850" y="3000375"/>
          <p14:tracePt t="127096" x="5008563" y="3000375"/>
          <p14:tracePt t="127104" x="5000625" y="3000375"/>
          <p14:tracePt t="127136" x="4994275" y="3008313"/>
          <p14:tracePt t="127175" x="4986338" y="3008313"/>
          <p14:tracePt t="127207" x="4965700" y="3008313"/>
          <p14:tracePt t="127264" x="4951413" y="3022600"/>
          <p14:tracePt t="128104" x="4972050" y="3022600"/>
          <p14:tracePt t="128112" x="4986338" y="3022600"/>
          <p14:tracePt t="128120" x="5043488" y="3022600"/>
          <p14:tracePt t="128132" x="5086350" y="3022600"/>
          <p14:tracePt t="128147" x="5143500" y="3014663"/>
          <p14:tracePt t="128165" x="5180013" y="3000375"/>
          <p14:tracePt t="128181" x="5222875" y="2986088"/>
          <p14:tracePt t="128197" x="5251450" y="2986088"/>
          <p14:tracePt t="128214" x="5280025" y="2979738"/>
          <p14:tracePt t="128231" x="5322888" y="2971800"/>
          <p14:tracePt t="128248" x="5351463" y="2957513"/>
          <p14:tracePt t="128264" x="5372100" y="2951163"/>
          <p14:tracePt t="128319" x="5380038" y="2951163"/>
          <p14:tracePt t="128380" x="5394325" y="2951163"/>
          <p14:tracePt t="128584" x="5400675" y="2943225"/>
          <p14:tracePt t="129368" x="5386388" y="2943225"/>
          <p14:tracePt t="129376" x="5372100" y="2951163"/>
          <p14:tracePt t="129384" x="5357813" y="2951163"/>
          <p14:tracePt t="129392" x="5343525" y="2951163"/>
          <p14:tracePt t="129395" x="5314950" y="2957513"/>
          <p14:tracePt t="129412" x="5294313" y="2957513"/>
          <p14:tracePt t="129429" x="5265738" y="2965450"/>
          <p14:tracePt t="129446" x="5243513" y="2965450"/>
          <p14:tracePt t="129462" x="5208588" y="2965450"/>
          <p14:tracePt t="129462" x="5194300" y="2965450"/>
          <p14:tracePt t="129480" x="5180013" y="2965450"/>
          <p14:tracePt t="129496" x="5157788" y="2971800"/>
          <p14:tracePt t="129513" x="5114925" y="2971800"/>
          <p14:tracePt t="129529" x="5065713" y="2994025"/>
          <p14:tracePt t="129546" x="5043488" y="2994025"/>
          <p14:tracePt t="129562" x="5014913" y="3000375"/>
          <p14:tracePt t="129579" x="5000625" y="3000375"/>
          <p14:tracePt t="129596" x="4972050" y="3000375"/>
          <p14:tracePt t="129612" x="4929188" y="3000375"/>
          <p14:tracePt t="129629" x="4872038" y="3000375"/>
          <p14:tracePt t="129646" x="4808538" y="3000375"/>
          <p14:tracePt t="129662" x="4765675" y="3000375"/>
          <p14:tracePt t="129678" x="4694238" y="3000375"/>
          <p14:tracePt t="129696" x="4622800" y="3000375"/>
          <p14:tracePt t="129712" x="4557713" y="3000375"/>
          <p14:tracePt t="129729" x="4457700" y="3000375"/>
          <p14:tracePt t="129746" x="4379913" y="3000375"/>
          <p14:tracePt t="129762" x="4300538" y="3000375"/>
          <p14:tracePt t="129778" x="4171950" y="2986088"/>
          <p14:tracePt t="129795" x="4043363" y="2979738"/>
          <p14:tracePt t="129813" x="3965575" y="2957513"/>
          <p14:tracePt t="129828" x="3929063" y="2936875"/>
          <p14:tracePt t="129846" x="3894138" y="2928938"/>
          <p14:tracePt t="129861" x="3843338" y="2914650"/>
          <p14:tracePt t="129879" x="3829050" y="2894013"/>
          <p14:tracePt t="129895" x="3800475" y="2871788"/>
          <p14:tracePt t="129914" x="3794125" y="2857500"/>
          <p14:tracePt t="129929" x="3786188" y="2851150"/>
          <p14:tracePt t="129945" x="3786188" y="2822575"/>
          <p14:tracePt t="129962" x="3786188" y="2786063"/>
          <p14:tracePt t="129978" x="3786188" y="2743200"/>
          <p14:tracePt t="129996" x="3786188" y="2728913"/>
          <p14:tracePt t="130011" x="3786188" y="2708275"/>
          <p14:tracePt t="130028" x="3800475" y="2679700"/>
          <p14:tracePt t="130045" x="3800475" y="2657475"/>
          <p14:tracePt t="130062" x="3814763" y="2622550"/>
          <p14:tracePt t="130078" x="3822700" y="2593975"/>
          <p14:tracePt t="130095" x="3829050" y="2551113"/>
          <p14:tracePt t="130112" x="3851275" y="2536825"/>
          <p14:tracePt t="130129" x="3851275" y="2508250"/>
          <p14:tracePt t="130144" x="3857625" y="2493963"/>
          <p14:tracePt t="130162" x="3857625" y="2486025"/>
          <p14:tracePt t="130179" x="3865563" y="2471738"/>
          <p14:tracePt t="130194" x="3865563" y="2457450"/>
          <p14:tracePt t="130212" x="3871913" y="2436813"/>
          <p14:tracePt t="130227" x="3900488" y="2400300"/>
          <p14:tracePt t="130245" x="3908425" y="2371725"/>
          <p14:tracePt t="130262" x="3922713" y="2357438"/>
          <p14:tracePt t="130278" x="3937000" y="2343150"/>
          <p14:tracePt t="130295" x="3943350" y="2328863"/>
          <p14:tracePt t="130295" x="3951288" y="2322513"/>
          <p14:tracePt t="130312" x="3979863" y="2286000"/>
          <p14:tracePt t="130329" x="3994150" y="2271713"/>
          <p14:tracePt t="130345" x="4008438" y="2257425"/>
          <p14:tracePt t="130362" x="4022725" y="2243138"/>
          <p14:tracePt t="130378" x="4029075" y="2236788"/>
          <p14:tracePt t="130395" x="4037013" y="2228850"/>
          <p14:tracePt t="130430" x="4051300" y="2222500"/>
          <p14:tracePt t="130432" x="4057650" y="2222500"/>
          <p14:tracePt t="130445" x="4100513" y="2200275"/>
          <p14:tracePt t="130460" x="4151313" y="2179638"/>
          <p14:tracePt t="130478" x="4194175" y="2157413"/>
          <p14:tracePt t="130495" x="4265613" y="2122488"/>
          <p14:tracePt t="130529" x="4271963" y="2122488"/>
          <p14:tracePt t="130529" x="4300538" y="2122488"/>
          <p14:tracePt t="130545" x="4343400" y="2122488"/>
          <p14:tracePt t="130560" x="4408488" y="2114550"/>
          <p14:tracePt t="130577" x="4514850" y="2093913"/>
          <p14:tracePt t="130594" x="4608513" y="2093913"/>
          <p14:tracePt t="130611" x="4729163" y="2093913"/>
          <p14:tracePt t="130628" x="4837113" y="2079625"/>
          <p14:tracePt t="130645" x="4929188" y="2079625"/>
          <p14:tracePt t="130661" x="4994275" y="2071688"/>
          <p14:tracePt t="130677" x="5057775" y="2071688"/>
          <p14:tracePt t="130694" x="5137150" y="2057400"/>
          <p14:tracePt t="130710" x="5257800" y="2036763"/>
          <p14:tracePt t="130729" x="5286375" y="2036763"/>
          <p14:tracePt t="130729" x="5314950" y="2036763"/>
          <p14:tracePt t="130744" x="5357813" y="2036763"/>
          <p14:tracePt t="130760" x="5386388" y="2036763"/>
          <p14:tracePt t="130777" x="5408613" y="2036763"/>
          <p14:tracePt t="130794" x="5457825" y="2036763"/>
          <p14:tracePt t="130812" x="5500688" y="2036763"/>
          <p14:tracePt t="130827" x="5543550" y="2036763"/>
          <p14:tracePt t="130845" x="5608638" y="2036763"/>
          <p14:tracePt t="130860" x="5629275" y="2036763"/>
          <p14:tracePt t="130878" x="5672138" y="2036763"/>
          <p14:tracePt t="130894" x="5715000" y="2043113"/>
          <p14:tracePt t="130910" x="5765800" y="2043113"/>
          <p14:tracePt t="130910" x="5780088" y="2051050"/>
          <p14:tracePt t="130928" x="5800725" y="2051050"/>
          <p14:tracePt t="130944" x="5880100" y="2057400"/>
          <p14:tracePt t="130961" x="5951538" y="2100263"/>
          <p14:tracePt t="130977" x="6022975" y="2108200"/>
          <p14:tracePt t="130994" x="6072188" y="2128838"/>
          <p14:tracePt t="131010" x="6108700" y="2136775"/>
          <p14:tracePt t="131027" x="6129338" y="2143125"/>
          <p14:tracePt t="131044" x="6172200" y="2157413"/>
          <p14:tracePt t="131060" x="6208713" y="2157413"/>
          <p14:tracePt t="131077" x="6257925" y="2157413"/>
          <p14:tracePt t="131093" x="6300788" y="2157413"/>
          <p14:tracePt t="131111" x="6337300" y="2171700"/>
          <p14:tracePt t="131168" x="6343650" y="2171700"/>
          <p14:tracePt t="131184" x="6365875" y="2179638"/>
          <p14:tracePt t="131192" x="6380163" y="2193925"/>
          <p14:tracePt t="131214" x="6386513" y="2200275"/>
          <p14:tracePt t="131215" x="6408738" y="2222500"/>
          <p14:tracePt t="131227" x="6423025" y="2236788"/>
          <p14:tracePt t="131243" x="6451600" y="2271713"/>
          <p14:tracePt t="131260" x="6457950" y="2293938"/>
          <p14:tracePt t="131276" x="6457950" y="2322513"/>
          <p14:tracePt t="131294" x="6457950" y="2336800"/>
          <p14:tracePt t="131310" x="6457950" y="2371725"/>
          <p14:tracePt t="131327" x="6457950" y="2386013"/>
          <p14:tracePt t="131343" x="6443663" y="2414588"/>
          <p14:tracePt t="131361" x="6429375" y="2436813"/>
          <p14:tracePt t="131377" x="6415088" y="2457450"/>
          <p14:tracePt t="131393" x="6400800" y="2493963"/>
          <p14:tracePt t="131409" x="6386513" y="2508250"/>
          <p14:tracePt t="131427" x="6365875" y="2528888"/>
          <p14:tracePt t="131443" x="6351588" y="2543175"/>
          <p14:tracePt t="131459" x="6323013" y="2571750"/>
          <p14:tracePt t="131477" x="6294438" y="2600325"/>
          <p14:tracePt t="131492" x="6280150" y="2614613"/>
          <p14:tracePt t="131510" x="6272213" y="2622550"/>
          <p14:tracePt t="131526" x="6251575" y="2636838"/>
          <p14:tracePt t="131544" x="6186488" y="2671763"/>
          <p14:tracePt t="131561" x="6137275" y="2700338"/>
          <p14:tracePt t="131576" x="6108700" y="2714625"/>
          <p14:tracePt t="131593" x="6029325" y="2757488"/>
          <p14:tracePt t="131609" x="5957888" y="2800350"/>
          <p14:tracePt t="131627" x="5880100" y="2828925"/>
          <p14:tracePt t="131643" x="5822950" y="2857500"/>
          <p14:tracePt t="131660" x="5722938" y="2900363"/>
          <p14:tracePt t="131675" x="5637213" y="2922588"/>
          <p14:tracePt t="131693" x="5572125" y="2951163"/>
          <p14:tracePt t="131710" x="5500688" y="2971800"/>
          <p14:tracePt t="131726" x="5451475" y="2971800"/>
          <p14:tracePt t="131743" x="5422900" y="2979738"/>
          <p14:tracePt t="131759" x="5380038" y="2979738"/>
          <p14:tracePt t="131776" x="5337175" y="2979738"/>
          <p14:tracePt t="131793" x="5322888" y="2979738"/>
          <p14:tracePt t="131810" x="5308600" y="2979738"/>
          <p14:tracePt t="131825" x="5286375" y="2979738"/>
          <p14:tracePt t="131843" x="5243513" y="2979738"/>
          <p14:tracePt t="131858" x="5208588" y="2979738"/>
          <p14:tracePt t="131876" x="5172075" y="2971800"/>
          <p14:tracePt t="131893" x="5157788" y="2957513"/>
          <p14:tracePt t="131909" x="5137150" y="2943225"/>
          <p14:tracePt t="131926" x="5100638" y="2922588"/>
          <p14:tracePt t="131943" x="5043488" y="2900363"/>
          <p14:tracePt t="131943" x="5014913" y="2879725"/>
          <p14:tracePt t="131960" x="4994275" y="2865438"/>
          <p14:tracePt t="131975" x="4929188" y="2828925"/>
          <p14:tracePt t="131993" x="4914900" y="2800350"/>
          <p14:tracePt t="132008" x="4894263" y="2771775"/>
          <p14:tracePt t="132026" x="4886325" y="2751138"/>
          <p14:tracePt t="132043" x="4886325" y="2708275"/>
          <p14:tracePt t="132059" x="4886325" y="2693988"/>
          <p14:tracePt t="132076" x="4908550" y="2651125"/>
          <p14:tracePt t="132092" x="4943475" y="2622550"/>
          <p14:tracePt t="132109" x="4965700" y="2600325"/>
          <p14:tracePt t="132126" x="5000625" y="2565400"/>
          <p14:tracePt t="132142" x="5065713" y="2500313"/>
          <p14:tracePt t="132159" x="5122863" y="2443163"/>
          <p14:tracePt t="132159" x="5151438" y="2408238"/>
          <p14:tracePt t="132176" x="5214938" y="2371725"/>
          <p14:tracePt t="132192" x="5237163" y="2357438"/>
          <p14:tracePt t="132208" x="5243513" y="2351088"/>
          <p14:tracePt t="132225" x="5286375" y="2322513"/>
          <p14:tracePt t="132241" x="5351463" y="2286000"/>
          <p14:tracePt t="132259" x="5414963" y="2257425"/>
          <p14:tracePt t="132275" x="5465763" y="2228850"/>
          <p14:tracePt t="132292" x="5508625" y="2214563"/>
          <p14:tracePt t="132309" x="5551488" y="2208213"/>
          <p14:tracePt t="132325" x="5586413" y="2185988"/>
          <p14:tracePt t="132342" x="5643563" y="2185988"/>
          <p14:tracePt t="132359" x="5729288" y="2185988"/>
          <p14:tracePt t="132374" x="5929313" y="2193925"/>
          <p14:tracePt t="132392" x="6051550" y="2208213"/>
          <p14:tracePt t="132408" x="6165850" y="2222500"/>
          <p14:tracePt t="132425" x="6243638" y="2236788"/>
          <p14:tracePt t="132442" x="6280150" y="2236788"/>
          <p14:tracePt t="132458" x="6286500" y="2243138"/>
          <p14:tracePt t="132520" x="6294438" y="2271713"/>
          <p14:tracePt t="132528" x="6294438" y="2279650"/>
          <p14:tracePt t="132536" x="6294438" y="2286000"/>
          <p14:tracePt t="132544" x="6280150" y="2336800"/>
          <p14:tracePt t="132557" x="6223000" y="2400300"/>
          <p14:tracePt t="132575" x="6165850" y="2465388"/>
          <p14:tracePt t="132575" x="6122988" y="2522538"/>
          <p14:tracePt t="132593" x="6072188" y="2593975"/>
          <p14:tracePt t="132607" x="6022975" y="2651125"/>
          <p14:tracePt t="132625" x="5986463" y="2686050"/>
          <p14:tracePt t="132642" x="5937250" y="2700338"/>
          <p14:tracePt t="132658" x="5894388" y="2728913"/>
          <p14:tracePt t="132675" x="5829300" y="2751138"/>
          <p14:tracePt t="132691" x="5743575" y="2779713"/>
          <p14:tracePt t="132708" x="5680075" y="2794000"/>
          <p14:tracePt t="132725" x="5594350" y="2822575"/>
          <p14:tracePt t="132742" x="5486400" y="2843213"/>
          <p14:tracePt t="132757" x="5394325" y="2857500"/>
          <p14:tracePt t="132775" x="5322888" y="2871788"/>
          <p14:tracePt t="132791" x="5243513" y="2871788"/>
          <p14:tracePt t="132809" x="5194300" y="2871788"/>
          <p14:tracePt t="132824" x="5129213" y="2871788"/>
          <p14:tracePt t="132841" x="5051425" y="2871788"/>
          <p14:tracePt t="132857" x="4965700" y="2871788"/>
          <p14:tracePt t="132874" x="4837113" y="2871788"/>
          <p14:tracePt t="132891" x="4672013" y="2828925"/>
          <p14:tracePt t="132908" x="4508500" y="2743200"/>
          <p14:tracePt t="132924" x="4371975" y="2679700"/>
          <p14:tracePt t="132940" x="4257675" y="2636838"/>
          <p14:tracePt t="132958" x="4186238" y="2600325"/>
          <p14:tracePt t="132974" x="4137025" y="2571750"/>
          <p14:tracePt t="132991" x="4094163" y="2536825"/>
          <p14:tracePt t="133008" x="4057650" y="2486025"/>
          <p14:tracePt t="133024" x="4014788" y="2443163"/>
          <p14:tracePt t="133041" x="3971925" y="2393950"/>
          <p14:tracePt t="133057" x="3937000" y="2365375"/>
          <p14:tracePt t="133074" x="3922713" y="2328863"/>
          <p14:tracePt t="133090" x="3894138" y="2286000"/>
          <p14:tracePt t="133108" x="3871913" y="2251075"/>
          <p14:tracePt t="133123" x="3851275" y="2228850"/>
          <p14:tracePt t="133141" x="3843338" y="2222500"/>
          <p14:tracePt t="133156" x="3836988" y="2208213"/>
          <p14:tracePt t="133174" x="3836988" y="2200275"/>
          <p14:tracePt t="133190" x="3836988" y="2193925"/>
          <p14:tracePt t="133207" x="3822700" y="2179638"/>
          <p14:tracePt t="133256" x="3814763" y="2157413"/>
          <p14:tracePt t="133328" x="3814763" y="2151063"/>
          <p14:tracePt t="133336" x="3822700" y="2143125"/>
          <p14:tracePt t="133344" x="3829050" y="2143125"/>
          <p14:tracePt t="133351" x="3851275" y="2143125"/>
          <p14:tracePt t="133360" x="3894138" y="2143125"/>
          <p14:tracePt t="133374" x="3937000" y="2143125"/>
          <p14:tracePt t="133390" x="3994150" y="2143125"/>
          <p14:tracePt t="133390" x="4022725" y="2143125"/>
          <p14:tracePt t="133408" x="4086225" y="2143125"/>
          <p14:tracePt t="133424" x="4194175" y="2143125"/>
          <p14:tracePt t="133441" x="4271963" y="2143125"/>
          <p14:tracePt t="133457" x="4351338" y="2143125"/>
          <p14:tracePt t="133475" x="4422775" y="2143125"/>
          <p14:tracePt t="133490" x="4529138" y="2143125"/>
          <p14:tracePt t="133507" x="4614863" y="2143125"/>
          <p14:tracePt t="133524" x="4700588" y="2143125"/>
          <p14:tracePt t="133540" x="4743450" y="2143125"/>
          <p14:tracePt t="133557" x="4786313" y="2143125"/>
          <p14:tracePt t="133574" x="4829175" y="2143125"/>
          <p14:tracePt t="133590" x="4865688" y="2143125"/>
          <p14:tracePt t="133606" x="4872038" y="2143125"/>
          <p14:tracePt t="133606" x="4886325" y="2143125"/>
          <p14:tracePt t="133624" x="4900613" y="2143125"/>
          <p14:tracePt t="133640" x="4937125" y="2143125"/>
          <p14:tracePt t="133658" x="4979988" y="2143125"/>
          <p14:tracePt t="133674" x="5029200" y="2143125"/>
          <p14:tracePt t="133690" x="5086350" y="2143125"/>
          <p14:tracePt t="133707" x="5143500" y="2143125"/>
          <p14:tracePt t="133723" x="5208588" y="2143125"/>
          <p14:tracePt t="133741" x="5280025" y="2143125"/>
          <p14:tracePt t="133756" x="5351463" y="2143125"/>
          <p14:tracePt t="133773" x="5443538" y="2143125"/>
          <p14:tracePt t="133789" x="5508625" y="2143125"/>
          <p14:tracePt t="133807" x="5586413" y="2143125"/>
          <p14:tracePt t="133823" x="5680075" y="2143125"/>
          <p14:tracePt t="133840" x="5743575" y="2143125"/>
          <p14:tracePt t="133856" x="5794375" y="2143125"/>
          <p14:tracePt t="133872" x="5800725" y="2143125"/>
          <p14:tracePt t="133912" x="5815013" y="2143125"/>
          <p14:tracePt t="133917" x="5822950" y="2143125"/>
          <p14:tracePt t="133923" x="5837238" y="2143125"/>
          <p14:tracePt t="133939" x="5857875" y="2143125"/>
          <p14:tracePt t="133957" x="5872163" y="2143125"/>
          <p14:tracePt t="133972" x="5894388" y="2143125"/>
          <p14:tracePt t="133989" x="5900738" y="2143125"/>
          <p14:tracePt t="134006" x="5908675" y="2143125"/>
          <p14:tracePt t="134022" x="5915025" y="2143125"/>
          <p14:tracePt t="134022" x="5929313" y="2143125"/>
          <p14:tracePt t="134041" x="5937250" y="2143125"/>
          <p14:tracePt t="134056" x="5943600" y="2143125"/>
          <p14:tracePt t="134073" x="5951538" y="2143125"/>
          <p14:tracePt t="136472" x="5972175" y="2143125"/>
          <p14:tracePt t="136488" x="5994400" y="2143125"/>
          <p14:tracePt t="136496" x="6000750" y="2143125"/>
          <p14:tracePt t="136504" x="6008688" y="2143125"/>
          <p14:tracePt t="136512" x="6015038" y="2143125"/>
          <p14:tracePt t="136519" x="6029325" y="2143125"/>
          <p14:tracePt t="136536" x="6051550" y="2143125"/>
          <p14:tracePt t="136553" x="6065838" y="2143125"/>
          <p14:tracePt t="136569" x="6086475" y="2151063"/>
          <p14:tracePt t="136625" x="6108700" y="2157413"/>
          <p14:tracePt t="136632" x="6122988" y="2171700"/>
          <p14:tracePt t="136640" x="6151563" y="2185988"/>
          <p14:tracePt t="136656" x="6172200" y="2193925"/>
          <p14:tracePt t="136662" x="6180138" y="2193925"/>
          <p14:tracePt t="136669" x="6186488" y="2200275"/>
          <p14:tracePt t="136704" x="6200775" y="2214563"/>
          <p14:tracePt t="136719" x="6208713" y="2214563"/>
          <p14:tracePt t="136719" x="6215063" y="2214563"/>
          <p14:tracePt t="136736" x="6223000" y="2214563"/>
          <p14:tracePt t="136752" x="6243638" y="2214563"/>
          <p14:tracePt t="136769" x="6257925" y="2214563"/>
          <p14:tracePt t="136785" x="6286500" y="2214563"/>
          <p14:tracePt t="136803" x="6300788" y="2214563"/>
          <p14:tracePt t="136818" x="6337300" y="2214563"/>
          <p14:tracePt t="136836" x="6343650" y="2214563"/>
          <p14:tracePt t="136852" x="6372225" y="2228850"/>
          <p14:tracePt t="136904" x="6380163" y="2228850"/>
          <p14:tracePt t="136912" x="6386513" y="2228850"/>
          <p14:tracePt t="136920" x="6415088" y="2228850"/>
          <p14:tracePt t="136935" x="6437313" y="2228850"/>
          <p14:tracePt t="136935" x="6443663" y="2228850"/>
          <p14:tracePt t="136952" x="6457950" y="2222500"/>
          <p14:tracePt t="136968" x="6465888" y="2222500"/>
          <p14:tracePt t="136985" x="6486525" y="2222500"/>
          <p14:tracePt t="137003" x="6500813" y="2214563"/>
          <p14:tracePt t="137040" x="6523038" y="2214563"/>
          <p14:tracePt t="137048" x="6537325" y="2193925"/>
          <p14:tracePt t="137080" x="6543675" y="2193925"/>
          <p14:tracePt t="137088" x="6572250" y="2185988"/>
          <p14:tracePt t="137106" x="6580188" y="2185988"/>
          <p14:tracePt t="137106" x="6586538" y="2185988"/>
          <p14:tracePt t="137118" x="6600825" y="2185988"/>
          <p14:tracePt t="137135" x="6608763" y="2185988"/>
          <p14:tracePt t="137135" x="6615113" y="2179638"/>
          <p14:tracePt t="137168" x="6623050" y="2179638"/>
          <p14:tracePt t="137169" x="6637338" y="2179638"/>
          <p14:tracePt t="137185" x="6665913" y="2179638"/>
          <p14:tracePt t="137201" x="6686550" y="2179638"/>
          <p14:tracePt t="137218" x="6700838" y="2179638"/>
          <p14:tracePt t="137234" x="6723063" y="2179638"/>
          <p14:tracePt t="137251" x="6729413" y="2179638"/>
          <p14:tracePt t="137268" x="6757988" y="2179638"/>
          <p14:tracePt t="137284" x="6772275" y="2171700"/>
          <p14:tracePt t="137302" x="6780213" y="2171700"/>
          <p14:tracePt t="137318" x="6800850" y="2171700"/>
          <p14:tracePt t="137335" x="6808788" y="2171700"/>
          <p14:tracePt t="137351" x="6829425" y="2157413"/>
          <p14:tracePt t="137368" x="6837363" y="2157413"/>
          <p14:tracePt t="137384" x="6851650" y="2157413"/>
          <p14:tracePt t="137401" x="6880225" y="2157413"/>
          <p14:tracePt t="137418" x="6894513" y="2157413"/>
          <p14:tracePt t="137434" x="6908800" y="2157413"/>
          <p14:tracePt t="137451" x="6923088" y="2157413"/>
          <p14:tracePt t="137584" x="6886575" y="2157413"/>
          <p14:tracePt t="137592" x="6872288" y="2157413"/>
          <p14:tracePt t="137593" x="6837363" y="2157413"/>
          <p14:tracePt t="137601" x="6780213" y="2143125"/>
          <p14:tracePt t="137624" x="6686550" y="2136775"/>
          <p14:tracePt t="137634" x="6608763" y="2122488"/>
          <p14:tracePt t="137651" x="6515100" y="2122488"/>
          <p14:tracePt t="137668" x="6423025" y="2122488"/>
          <p14:tracePt t="137684" x="6351588" y="2122488"/>
          <p14:tracePt t="137701" x="6300788" y="2122488"/>
          <p14:tracePt t="137717" x="6257925" y="2122488"/>
          <p14:tracePt t="137733" x="6194425" y="2122488"/>
          <p14:tracePt t="137733" x="6165850" y="2122488"/>
          <p14:tracePt t="137752" x="6151563" y="2122488"/>
          <p14:tracePt t="137767" x="6043613" y="2122488"/>
          <p14:tracePt t="137784" x="5980113" y="2122488"/>
          <p14:tracePt t="137801" x="5922963" y="2122488"/>
          <p14:tracePt t="137818" x="5865813" y="2122488"/>
          <p14:tracePt t="137833" x="5822950" y="2122488"/>
          <p14:tracePt t="137850" x="5765800" y="2128838"/>
          <p14:tracePt t="137867" x="5700713" y="2128838"/>
          <p14:tracePt t="137883" x="5643563" y="2157413"/>
          <p14:tracePt t="137900" x="5551488" y="2165350"/>
          <p14:tracePt t="137916" x="5472113" y="2171700"/>
          <p14:tracePt t="137934" x="5365750" y="2200275"/>
          <p14:tracePt t="137951" x="5272088" y="2208213"/>
          <p14:tracePt t="137951" x="5229225" y="2222500"/>
          <p14:tracePt t="137968" x="5180013" y="2222500"/>
          <p14:tracePt t="137984" x="5129213" y="2228850"/>
          <p14:tracePt t="138001" x="5072063" y="2251075"/>
          <p14:tracePt t="138017" x="5000625" y="2251075"/>
          <p14:tracePt t="138034" x="4908550" y="2257425"/>
          <p14:tracePt t="138050" x="4829175" y="2257425"/>
          <p14:tracePt t="138067" x="4751388" y="2279650"/>
          <p14:tracePt t="138083" x="4686300" y="2279650"/>
          <p14:tracePt t="138100" x="4629150" y="2300288"/>
          <p14:tracePt t="138118" x="4594225" y="2300288"/>
          <p14:tracePt t="138133" x="4565650" y="2300288"/>
          <p14:tracePt t="138150" x="4529138" y="2300288"/>
          <p14:tracePt t="138166" x="4471988" y="2300288"/>
          <p14:tracePt t="138184" x="4408488" y="2300288"/>
          <p14:tracePt t="138200" x="4337050" y="2300288"/>
          <p14:tracePt t="138217" x="4286250" y="2300288"/>
          <p14:tracePt t="138234" x="4251325" y="2300288"/>
          <p14:tracePt t="138250" x="4222750" y="2286000"/>
          <p14:tracePt t="138267" x="4179888" y="2286000"/>
          <p14:tracePt t="138284" x="4143375" y="2279650"/>
          <p14:tracePt t="138301" x="4071938" y="2257425"/>
          <p14:tracePt t="138317" x="4037013" y="2251075"/>
          <p14:tracePt t="138333" x="3986213" y="2236788"/>
          <p14:tracePt t="138350" x="3929063" y="2214563"/>
          <p14:tracePt t="138366" x="3865563" y="2208213"/>
          <p14:tracePt t="138383" x="3829050" y="2185988"/>
          <p14:tracePt t="138399" x="3822700" y="2185988"/>
          <p14:tracePt t="138464" x="3814763" y="2179638"/>
          <p14:tracePt t="138536" x="3814763" y="2171700"/>
          <p14:tracePt t="138544" x="3851275" y="2165350"/>
          <p14:tracePt t="138552" x="3894138" y="2165350"/>
          <p14:tracePt t="138558" x="3914775" y="2157413"/>
          <p14:tracePt t="138566" x="4022725" y="2157413"/>
          <p14:tracePt t="138583" x="4179888" y="2157413"/>
          <p14:tracePt t="138600" x="4271963" y="2157413"/>
          <p14:tracePt t="138616" x="4329113" y="2157413"/>
          <p14:tracePt t="138633" x="4357688" y="2157413"/>
          <p14:tracePt t="138649" x="4400550" y="2157413"/>
          <p14:tracePt t="138666" x="4457700" y="2157413"/>
          <p14:tracePt t="138682" x="4529138" y="2157413"/>
          <p14:tracePt t="138700" x="4600575" y="2157413"/>
          <p14:tracePt t="138716" x="4622800" y="2157413"/>
          <p14:tracePt t="138732" x="4643438" y="2151063"/>
          <p14:tracePt t="138750" x="4651375" y="2151063"/>
          <p14:tracePt t="138766" x="4657725" y="2128838"/>
          <p14:tracePt t="138783" x="4665663" y="2100263"/>
          <p14:tracePt t="138799" x="4665663" y="2043113"/>
          <p14:tracePt t="138816" x="4665663" y="1993900"/>
          <p14:tracePt t="138832" x="4657725" y="1951038"/>
          <p14:tracePt t="138849" x="4629150" y="1893888"/>
          <p14:tracePt t="138866" x="4579938" y="1843088"/>
          <p14:tracePt t="138883" x="4543425" y="1800225"/>
          <p14:tracePt t="138899" x="4457700" y="1765300"/>
          <p14:tracePt t="138915" x="4414838" y="1743075"/>
          <p14:tracePt t="138933" x="4371975" y="1714500"/>
          <p14:tracePt t="138949" x="4314825" y="1693863"/>
          <p14:tracePt t="138965" x="4279900" y="1679575"/>
          <p14:tracePt t="138982" x="4251325" y="1679575"/>
          <p14:tracePt t="138999" x="4237038" y="1679575"/>
          <p14:tracePt t="139015" x="4200525" y="1665288"/>
          <p14:tracePt t="139032" x="4171950" y="1665288"/>
          <p14:tracePt t="139048" x="4165600" y="1665288"/>
          <p14:tracePt t="139066" x="4157663" y="1665288"/>
          <p14:tracePt t="139175" x="4151313" y="1657350"/>
          <p14:tracePt t="139199" x="4157663" y="1657350"/>
          <p14:tracePt t="139212" x="4165600" y="1657350"/>
          <p14:tracePt t="139216" x="4179888" y="1657350"/>
          <p14:tracePt t="139221" x="4243388" y="1657350"/>
          <p14:tracePt t="139232" x="4300538" y="1657350"/>
          <p14:tracePt t="139248" x="4365625" y="1657350"/>
          <p14:tracePt t="139266" x="4443413" y="1651000"/>
          <p14:tracePt t="139282" x="4486275" y="1628775"/>
          <p14:tracePt t="139299" x="4543425" y="1628775"/>
          <p14:tracePt t="139314" x="4586288" y="1622425"/>
          <p14:tracePt t="139332" x="4622800" y="1614488"/>
          <p14:tracePt t="139348" x="4665663" y="1614488"/>
          <p14:tracePt t="139364" x="4708525" y="1614488"/>
          <p14:tracePt t="139381" x="4757738" y="1608138"/>
          <p14:tracePt t="139398" x="4786313" y="1608138"/>
          <p14:tracePt t="139416" x="4837113" y="1585913"/>
          <p14:tracePt t="139432" x="4908550" y="1579563"/>
          <p14:tracePt t="139448" x="4994275" y="1565275"/>
          <p14:tracePt t="139464" x="5100638" y="1557338"/>
          <p14:tracePt t="139483" x="5194300" y="1557338"/>
          <p14:tracePt t="139498" x="5257800" y="1557338"/>
          <p14:tracePt t="139515" x="5329238" y="1557338"/>
          <p14:tracePt t="139531" x="5351463" y="1557338"/>
          <p14:tracePt t="139548" x="5380038" y="1557338"/>
          <p14:tracePt t="139566" x="5408613" y="1557338"/>
          <p14:tracePt t="139581" x="5451475" y="1557338"/>
          <p14:tracePt t="139599" x="5514975" y="1557338"/>
          <p14:tracePt t="139615" x="5580063" y="1557338"/>
          <p14:tracePt t="139615" x="5608638" y="1557338"/>
          <p14:tracePt t="139633" x="5651500" y="1557338"/>
          <p14:tracePt t="139648" x="5694363" y="1557338"/>
          <p14:tracePt t="139665" x="5737225" y="1557338"/>
          <p14:tracePt t="139682" x="5772150" y="1557338"/>
          <p14:tracePt t="139698" x="5837238" y="1557338"/>
          <p14:tracePt t="139715" x="5900738" y="1557338"/>
          <p14:tracePt t="139731" x="5980113" y="1557338"/>
          <p14:tracePt t="139748" x="6051550" y="1557338"/>
          <p14:tracePt t="139764" x="6072188" y="1557338"/>
          <p14:tracePt t="139780" x="6100763" y="1557338"/>
          <p14:tracePt t="139798" x="6151563" y="1557338"/>
          <p14:tracePt t="139814" x="6194425" y="1557338"/>
          <p14:tracePt t="139831" x="6223000" y="1557338"/>
          <p14:tracePt t="139847" x="6265863" y="1571625"/>
          <p14:tracePt t="139864" x="6286500" y="1579563"/>
          <p14:tracePt t="139881" x="6323013" y="1600200"/>
          <p14:tracePt t="139897" x="6365875" y="1622425"/>
          <p14:tracePt t="139915" x="6386513" y="1636713"/>
          <p14:tracePt t="139931" x="6423025" y="1665288"/>
          <p14:tracePt t="139947" x="6429375" y="1665288"/>
          <p14:tracePt t="139992" x="6437313" y="1665288"/>
          <p14:tracePt t="139992" x="6443663" y="1665288"/>
          <p14:tracePt t="140015" x="6451600" y="1665288"/>
          <p14:tracePt t="140024" x="6480175" y="1665288"/>
          <p14:tracePt t="140039" x="6515100" y="1679575"/>
          <p14:tracePt t="140055" x="6523038" y="1679575"/>
          <p14:tracePt t="140136" x="6515100" y="1679575"/>
          <p14:tracePt t="140145" x="6480175" y="1679575"/>
          <p14:tracePt t="140152" x="6437313" y="1693863"/>
          <p14:tracePt t="140160" x="6380163" y="1728788"/>
          <p14:tracePt t="140168" x="6251575" y="1743075"/>
          <p14:tracePt t="140184" x="6057900" y="1779588"/>
          <p14:tracePt t="140197" x="5886450" y="1793875"/>
          <p14:tracePt t="140214" x="5757863" y="1800225"/>
          <p14:tracePt t="140231" x="5665788" y="1814513"/>
          <p14:tracePt t="140247" x="5557838" y="1814513"/>
          <p14:tracePt t="140264" x="5465763" y="1843088"/>
          <p14:tracePt t="140280" x="5372100" y="1843088"/>
          <p14:tracePt t="140298" x="5294313" y="1843088"/>
          <p14:tracePt t="140314" x="5229225" y="1843088"/>
          <p14:tracePt t="140330" x="5165725" y="1843088"/>
          <p14:tracePt t="140347" x="5086350" y="1843088"/>
          <p14:tracePt t="140364" x="5008563" y="1843088"/>
          <p14:tracePt t="140381" x="4929188" y="1843088"/>
          <p14:tracePt t="140397" x="4837113" y="1843088"/>
          <p14:tracePt t="140414" x="4772025" y="1836738"/>
          <p14:tracePt t="140429" x="4614863" y="1808163"/>
          <p14:tracePt t="140447" x="4329113" y="1771650"/>
          <p14:tracePt t="140464" x="4151313" y="1743075"/>
          <p14:tracePt t="140480" x="4043363" y="1722438"/>
          <p14:tracePt t="140496" x="3951288" y="1714500"/>
          <p14:tracePt t="140496" x="3929063" y="1708150"/>
          <p14:tracePt t="140529" x="3894138" y="1708150"/>
          <p14:tracePt t="140530" x="3851275" y="1708150"/>
          <p14:tracePt t="140546" x="3800475" y="1693863"/>
          <p14:tracePt t="140563" x="3771900" y="1693863"/>
          <p14:tracePt t="140580" x="3743325" y="1679575"/>
          <p14:tracePt t="140596" x="3714750" y="1679575"/>
          <p14:tracePt t="140613" x="3708400" y="1679575"/>
          <p14:tracePt t="140663" x="3700463" y="1671638"/>
          <p14:tracePt t="140679" x="3700463" y="1665288"/>
          <p14:tracePt t="140687" x="3700463" y="1636713"/>
          <p14:tracePt t="140695" x="3700463" y="1593850"/>
          <p14:tracePt t="140705" x="3700463" y="1579563"/>
          <p14:tracePt t="140713" x="3700463" y="1528763"/>
          <p14:tracePt t="140729" x="3736975" y="1471613"/>
          <p14:tracePt t="140747" x="3771900" y="1436688"/>
          <p14:tracePt t="140763" x="3808413" y="1400175"/>
          <p14:tracePt t="140779" x="3814763" y="1393825"/>
          <p14:tracePt t="140796" x="3829050" y="1385888"/>
          <p14:tracePt t="140812" x="3843338" y="1385888"/>
          <p14:tracePt t="140830" x="3857625" y="1371600"/>
          <p14:tracePt t="140845" x="3908425" y="1371600"/>
          <p14:tracePt t="140863" x="3971925" y="1350963"/>
          <p14:tracePt t="140863" x="4000500" y="1350963"/>
          <p14:tracePt t="140879" x="4094163" y="1343025"/>
          <p14:tracePt t="140896" x="4186238" y="1314450"/>
          <p14:tracePt t="140912" x="4271963" y="1314450"/>
          <p14:tracePt t="140930" x="4365625" y="1314450"/>
          <p14:tracePt t="140946" x="4443413" y="1314450"/>
          <p14:tracePt t="140963" x="4551363" y="1336675"/>
          <p14:tracePt t="140979" x="4657725" y="1343025"/>
          <p14:tracePt t="140996" x="4786313" y="1365250"/>
          <p14:tracePt t="141012" x="4894263" y="1365250"/>
          <p14:tracePt t="141029" x="4986338" y="1365250"/>
          <p14:tracePt t="141046" x="5072063" y="1365250"/>
          <p14:tracePt t="141062" x="5129213" y="1365250"/>
          <p14:tracePt t="141062" x="5157788" y="1365250"/>
          <p14:tracePt t="141080" x="5180013" y="1365250"/>
          <p14:tracePt t="141096" x="5214938" y="1365250"/>
          <p14:tracePt t="141113" x="5257800" y="1365250"/>
          <p14:tracePt t="141129" x="5286375" y="1365250"/>
          <p14:tracePt t="141145" x="5322888" y="1357313"/>
          <p14:tracePt t="141162" x="5343525" y="1357313"/>
          <p14:tracePt t="141179" x="5372100" y="1357313"/>
          <p14:tracePt t="141197" x="5414963" y="1357313"/>
          <p14:tracePt t="141212" x="5457825" y="1357313"/>
          <p14:tracePt t="141229" x="5514975" y="1350963"/>
          <p14:tracePt t="141245" x="5557838" y="1328738"/>
          <p14:tracePt t="141262" x="5608638" y="1328738"/>
          <p14:tracePt t="141279" x="5651500" y="1328738"/>
          <p14:tracePt t="141295" x="5729288" y="1328738"/>
          <p14:tracePt t="141314" x="5772150" y="1328738"/>
          <p14:tracePt t="141329" x="5829300" y="1328738"/>
          <p14:tracePt t="141346" x="5865813" y="1328738"/>
          <p14:tracePt t="141362" x="5894388" y="1328738"/>
          <p14:tracePt t="141380" x="5929313" y="1328738"/>
          <p14:tracePt t="141395" x="5986463" y="1328738"/>
          <p14:tracePt t="141412" x="6015038" y="1328738"/>
          <p14:tracePt t="141428" x="6057900" y="1328738"/>
          <p14:tracePt t="141446" x="6086475" y="1328738"/>
          <p14:tracePt t="141462" x="6115050" y="1328738"/>
          <p14:tracePt t="141479" x="6122988" y="1328738"/>
          <p14:tracePt t="141495" x="6172200" y="1328738"/>
          <p14:tracePt t="141512" x="6229350" y="1328738"/>
          <p14:tracePt t="141529" x="6280150" y="1343025"/>
          <p14:tracePt t="141545" x="6315075" y="1343025"/>
          <p14:tracePt t="141562" x="6337300" y="1350963"/>
          <p14:tracePt t="141578" x="6372225" y="1350963"/>
          <p14:tracePt t="141595" x="6408738" y="1350963"/>
          <p14:tracePt t="141612" x="6457950" y="1365250"/>
          <p14:tracePt t="141628" x="6500813" y="1365250"/>
          <p14:tracePt t="141645" x="6537325" y="1371600"/>
          <p14:tracePt t="141662" x="6551613" y="1371600"/>
          <p14:tracePt t="141679" x="6580188" y="1379538"/>
          <p14:tracePt t="141695" x="6615113" y="1385888"/>
          <p14:tracePt t="141695" x="6629400" y="1385888"/>
          <p14:tracePt t="141712" x="6665913" y="1385888"/>
          <p14:tracePt t="141728" x="6694488" y="1408113"/>
          <p14:tracePt t="141745" x="6700838" y="1408113"/>
          <p14:tracePt t="141791" x="6708775" y="1414463"/>
          <p14:tracePt t="141824" x="6708775" y="1422400"/>
          <p14:tracePt t="141840" x="6723063" y="1443038"/>
          <p14:tracePt t="141912" x="6723063" y="1450975"/>
          <p14:tracePt t="141920" x="6723063" y="1471613"/>
          <p14:tracePt t="141923" x="6723063" y="1479550"/>
          <p14:tracePt t="141930" x="6723063" y="1485900"/>
          <p14:tracePt t="141944" x="6723063" y="1493838"/>
          <p14:tracePt t="142008" x="6723063" y="1500188"/>
          <p14:tracePt t="142024" x="6700838" y="1508125"/>
          <p14:tracePt t="142056" x="6694488" y="1508125"/>
          <p14:tracePt t="142063" x="6686550" y="1508125"/>
          <p14:tracePt t="142080" x="6672263" y="1508125"/>
          <p14:tracePt t="142080" x="6665913" y="1508125"/>
          <p14:tracePt t="142103" x="6657975" y="1508125"/>
          <p14:tracePt t="142112" x="6637338" y="1522413"/>
          <p14:tracePt t="142112" x="6629400" y="1522413"/>
          <p14:tracePt t="142128" x="6615113" y="1522413"/>
          <p14:tracePt t="142144" x="6594475" y="1522413"/>
          <p14:tracePt t="142161" x="6557963" y="1528763"/>
          <p14:tracePt t="142177" x="6500813" y="1543050"/>
          <p14:tracePt t="142195" x="6437313" y="1550988"/>
          <p14:tracePt t="142211" x="6365875" y="1571625"/>
          <p14:tracePt t="142228" x="6300788" y="1579563"/>
          <p14:tracePt t="142244" x="6243638" y="1579563"/>
          <p14:tracePt t="142261" x="6200775" y="1593850"/>
          <p14:tracePt t="142277" x="6122988" y="1600200"/>
          <p14:tracePt t="142294" x="6065838" y="1622425"/>
          <p14:tracePt t="142294" x="6015038" y="1622425"/>
          <p14:tracePt t="142312" x="5922963" y="1628775"/>
          <p14:tracePt t="142328" x="5815013" y="1643063"/>
          <p14:tracePt t="142344" x="5694363" y="1643063"/>
          <p14:tracePt t="142361" x="5586413" y="1643063"/>
          <p14:tracePt t="142378" x="5508625" y="1643063"/>
          <p14:tracePt t="142394" x="5443538" y="1643063"/>
          <p14:tracePt t="142411" x="5386388" y="1643063"/>
          <p14:tracePt t="142427" x="5322888" y="1643063"/>
          <p14:tracePt t="142444" x="5257800" y="1643063"/>
          <p14:tracePt t="142460" x="5180013" y="1643063"/>
          <p14:tracePt t="142476" x="5122863" y="1643063"/>
          <p14:tracePt t="142494" x="5094288" y="1643063"/>
          <p14:tracePt t="142510" x="5057775" y="1651000"/>
          <p14:tracePt t="142527" x="4951413" y="1651000"/>
          <p14:tracePt t="142544" x="4872038" y="1651000"/>
          <p14:tracePt t="142561" x="4800600" y="1651000"/>
          <p14:tracePt t="142576" x="4751388" y="1651000"/>
          <p14:tracePt t="142594" x="4700588" y="1651000"/>
          <p14:tracePt t="142609" x="4637088" y="1651000"/>
          <p14:tracePt t="142626" x="4500563" y="1622425"/>
          <p14:tracePt t="142644" x="4294188" y="1579563"/>
          <p14:tracePt t="142661" x="4079875" y="1514475"/>
          <p14:tracePt t="142678" x="3943350" y="1465263"/>
          <p14:tracePt t="142694" x="3851275" y="1443038"/>
          <p14:tracePt t="142710" x="3814763" y="1436688"/>
          <p14:tracePt t="142726" x="3808413" y="1428750"/>
          <p14:tracePt t="142743" x="3800475" y="1428750"/>
          <p14:tracePt t="142759" x="3786188" y="1422400"/>
          <p14:tracePt t="143848" x="3786188" y="1428750"/>
          <p14:tracePt t="143854" x="3786188" y="1436688"/>
          <p14:tracePt t="143874" x="3786188" y="1443038"/>
          <p14:tracePt t="143875" x="3794125" y="1479550"/>
          <p14:tracePt t="143920" x="3794125" y="1485900"/>
          <p14:tracePt t="143927" x="3814763" y="1500188"/>
          <p14:tracePt t="143930" x="3814763" y="1508125"/>
          <p14:tracePt t="143941" x="3829050" y="1550988"/>
          <p14:tracePt t="144024" x="3836988" y="1571625"/>
          <p14:tracePt t="144056" x="3843338" y="1579563"/>
          <p14:tracePt t="144064" x="3865563" y="1585913"/>
          <p14:tracePt t="144072" x="3871913" y="1593850"/>
          <p14:tracePt t="144112" x="3886200" y="1593850"/>
          <p14:tracePt t="144120" x="3900488" y="1600200"/>
          <p14:tracePt t="144136" x="3908425" y="1600200"/>
          <p14:tracePt t="144151" x="3922713" y="1600200"/>
          <p14:tracePt t="144160" x="3929063" y="1600200"/>
          <p14:tracePt t="144160" x="3951288" y="1608138"/>
          <p14:tracePt t="144174" x="3971925" y="1614488"/>
          <p14:tracePt t="144174" x="3986213" y="1614488"/>
          <p14:tracePt t="144192" x="4022725" y="1643063"/>
          <p14:tracePt t="144208" x="4037013" y="1651000"/>
          <p14:tracePt t="144225" x="4051300" y="1657350"/>
          <p14:tracePt t="144242" x="4065588" y="1679575"/>
          <p14:tracePt t="144257" x="4071938" y="1685925"/>
          <p14:tracePt t="144304" x="4071938" y="1693863"/>
          <p14:tracePt t="144312" x="4071938" y="1708150"/>
          <p14:tracePt t="144320" x="4071938" y="1714500"/>
          <p14:tracePt t="144341" x="4071938" y="1722438"/>
          <p14:tracePt t="144368" x="4071938" y="1728788"/>
          <p14:tracePt t="144375" x="4071938" y="1743075"/>
          <p14:tracePt t="144376" x="4071938" y="1751013"/>
          <p14:tracePt t="144397" x="4071938" y="1757363"/>
          <p14:tracePt t="144432" x="4071938" y="1765300"/>
          <p14:tracePt t="144472" x="4071938" y="1779588"/>
          <p14:tracePt t="144480" x="4079875" y="1800225"/>
          <p14:tracePt t="144485" x="4100513" y="1814513"/>
          <p14:tracePt t="144490" x="4108450" y="1843088"/>
          <p14:tracePt t="144507" x="4114800" y="1865313"/>
          <p14:tracePt t="144525" x="4114800" y="1879600"/>
          <p14:tracePt t="144540" x="4122738" y="1914525"/>
          <p14:tracePt t="144558" x="4122738" y="1928813"/>
          <p14:tracePt t="144573" x="4129088" y="1957388"/>
          <p14:tracePt t="144590" x="4137025" y="1965325"/>
          <p14:tracePt t="144624" x="4137025" y="1985963"/>
          <p14:tracePt t="144624" x="4157663" y="2028825"/>
          <p14:tracePt t="144642" x="4194175" y="2065338"/>
          <p14:tracePt t="144658" x="4208463" y="2079625"/>
          <p14:tracePt t="144674" x="4222750" y="2093913"/>
          <p14:tracePt t="144691" x="4229100" y="2100263"/>
          <p14:tracePt t="144736" x="4257675" y="2100263"/>
          <p14:tracePt t="144744" x="4271963" y="2100263"/>
          <p14:tracePt t="144746" x="4279900" y="2100263"/>
          <p14:tracePt t="144757" x="4322763" y="2122488"/>
          <p14:tracePt t="144774" x="4351338" y="2128838"/>
          <p14:tracePt t="144791" x="4365625" y="2128838"/>
          <p14:tracePt t="144807" x="4400550" y="2136775"/>
          <p14:tracePt t="144825" x="4437063" y="2143125"/>
          <p14:tracePt t="144840" x="4465638" y="2143125"/>
          <p14:tracePt t="144857" x="4500563" y="2165350"/>
          <p14:tracePt t="144873" x="4522788" y="2165350"/>
          <p14:tracePt t="144890" x="4557713" y="2165350"/>
          <p14:tracePt t="144907" x="4600575" y="2165350"/>
          <p14:tracePt t="144923" x="4622800" y="2165350"/>
          <p14:tracePt t="144941" x="4637088" y="2165350"/>
          <p14:tracePt t="144957" x="4665663" y="2165350"/>
          <p14:tracePt t="144974" x="4672013" y="2165350"/>
          <p14:tracePt t="145096" x="4679950" y="2157413"/>
          <p14:tracePt t="145248" x="4686300" y="2151063"/>
          <p14:tracePt t="145257" x="4686300" y="2157413"/>
          <p14:tracePt t="145280" x="4686300" y="2165350"/>
          <p14:tracePt t="145296" x="4686300" y="2171700"/>
          <p14:tracePt t="145299" x="4686300" y="2179638"/>
          <p14:tracePt t="145360" x="4686300" y="2185988"/>
          <p14:tracePt t="145368" x="4679950" y="2200275"/>
          <p14:tracePt t="145384" x="4672013" y="2200275"/>
          <p14:tracePt t="145400" x="4665663" y="2200275"/>
          <p14:tracePt t="145416" x="4657725" y="2200275"/>
          <p14:tracePt t="145424" x="4637088" y="2200275"/>
          <p14:tracePt t="145440" x="4629150" y="2193925"/>
          <p14:tracePt t="145447" x="4608513" y="2157413"/>
          <p14:tracePt t="145457" x="4608513" y="2136775"/>
          <p14:tracePt t="145473" x="4594225" y="2108200"/>
          <p14:tracePt t="145491" x="4594225" y="2093913"/>
          <p14:tracePt t="145507" x="4594225" y="2085975"/>
          <p14:tracePt t="145523" x="4594225" y="2071688"/>
          <p14:tracePt t="145600" x="4594225" y="2065338"/>
          <p14:tracePt t="145609" x="4600575" y="2065338"/>
          <p14:tracePt t="145624" x="4614863" y="2065338"/>
          <p14:tracePt t="145664" x="4622800" y="2065338"/>
          <p14:tracePt t="145704" x="4629150" y="2065338"/>
          <p14:tracePt t="145708" x="4629150" y="2085975"/>
          <p14:tracePt t="145716" x="4629150" y="2093913"/>
          <p14:tracePt t="145722" x="4629150" y="2114550"/>
          <p14:tracePt t="145738" x="4622800" y="2122488"/>
          <p14:tracePt t="145864" x="4622800" y="2093913"/>
          <p14:tracePt t="145880" x="4622800" y="2085975"/>
          <p14:tracePt t="145896" x="4629150" y="2079625"/>
          <p14:tracePt t="145906" x="4637088" y="2079625"/>
          <p14:tracePt t="145906" x="4665663" y="2079625"/>
          <p14:tracePt t="145922" x="4672013" y="2079625"/>
          <p14:tracePt t="145958" x="4679950" y="2079625"/>
          <p14:tracePt t="145976" x="4694238" y="2079625"/>
          <p14:tracePt t="145984" x="4708525" y="2093913"/>
          <p14:tracePt t="145992" x="4708525" y="2136775"/>
          <p14:tracePt t="146006" x="4714875" y="2171700"/>
          <p14:tracePt t="146021" x="4729163" y="2179638"/>
          <p14:tracePt t="146068" x="4737100" y="2185988"/>
          <p14:tracePt t="146119" x="4743450" y="2185988"/>
          <p14:tracePt t="146128" x="4751388" y="2185988"/>
          <p14:tracePt t="146176" x="4757738" y="2185988"/>
          <p14:tracePt t="146184" x="4765675" y="2185988"/>
          <p14:tracePt t="146191" x="4779963" y="2165350"/>
          <p14:tracePt t="146207" x="4786313" y="2157413"/>
          <p14:tracePt t="146224" x="4794250" y="2136775"/>
          <p14:tracePt t="146240" x="4800600" y="2128838"/>
          <p14:tracePt t="146304" x="4808538" y="2122488"/>
          <p14:tracePt t="146311" x="4822825" y="2122488"/>
          <p14:tracePt t="146322" x="4829175" y="2122488"/>
          <p14:tracePt t="146327" x="4879975" y="2136775"/>
          <p14:tracePt t="146338" x="4894263" y="2136775"/>
          <p14:tracePt t="146354" x="4914900" y="2136775"/>
          <p14:tracePt t="146371" x="4994275" y="2136775"/>
          <p14:tracePt t="146388" x="5057775" y="2136775"/>
          <p14:tracePt t="146405" x="5151438" y="2136775"/>
          <p14:tracePt t="146422" x="5251450" y="2136775"/>
          <p14:tracePt t="146438" x="5408613" y="2136775"/>
          <p14:tracePt t="146455" x="5614988" y="2136775"/>
          <p14:tracePt t="146471" x="5943600" y="2136775"/>
          <p14:tracePt t="146489" x="6065838" y="2136775"/>
          <p14:tracePt t="146505" x="6143625" y="2143125"/>
          <p14:tracePt t="146522" x="6200775" y="2151063"/>
          <p14:tracePt t="146537" x="6257925" y="2157413"/>
          <p14:tracePt t="146554" x="6337300" y="2179638"/>
          <p14:tracePt t="146572" x="6415088" y="2179638"/>
          <p14:tracePt t="146588" x="6508750" y="2185988"/>
          <p14:tracePt t="146605" x="6615113" y="2185988"/>
          <p14:tracePt t="146621" x="6700838" y="2185988"/>
          <p14:tracePt t="146638" x="6757988" y="2185988"/>
          <p14:tracePt t="146654" x="6794500" y="2185988"/>
          <p14:tracePt t="146671" x="6808788" y="2185988"/>
          <p14:tracePt t="146712" x="6823075" y="2185988"/>
          <p14:tracePt t="146840" x="6794500" y="2185988"/>
          <p14:tracePt t="146848" x="6786563" y="2185988"/>
          <p14:tracePt t="146864" x="6780213" y="2185988"/>
          <p14:tracePt t="146872" x="6765925" y="2185988"/>
          <p14:tracePt t="146888" x="6757988" y="2185988"/>
          <p14:tracePt t="146891" x="6743700" y="2185988"/>
          <p14:tracePt t="146903" x="6723063" y="2185988"/>
          <p14:tracePt t="146920" x="6708775" y="2185988"/>
          <p14:tracePt t="146938" x="6672263" y="2185988"/>
          <p14:tracePt t="146954" x="6665913" y="2185988"/>
          <p14:tracePt t="146971" x="6643688" y="2185988"/>
          <p14:tracePt t="146988" x="6608763" y="2185988"/>
          <p14:tracePt t="147004" x="6594475" y="2185988"/>
          <p14:tracePt t="147020" x="6572250" y="2185988"/>
          <p14:tracePt t="147038" x="6557963" y="2185988"/>
          <p14:tracePt t="147096" x="6551613" y="2185988"/>
          <p14:tracePt t="147104" x="6537325" y="2185988"/>
          <p14:tracePt t="147118" x="6529388" y="2185988"/>
          <p14:tracePt t="147199" x="6523038" y="2179638"/>
          <p14:tracePt t="147256" x="6508750" y="2171700"/>
          <p14:tracePt t="147288" x="6508750" y="2157413"/>
          <p14:tracePt t="147302" x="6515100" y="2136775"/>
          <p14:tracePt t="147335" x="6523038" y="2128838"/>
          <p14:tracePt t="147375" x="6529388" y="2122488"/>
          <p14:tracePt t="147448" x="6537325" y="2114550"/>
          <p14:tracePt t="147560" x="6529388" y="2108200"/>
          <p14:tracePt t="147562" x="6500813" y="2108200"/>
          <p14:tracePt t="147575" x="6494463" y="2108200"/>
          <p14:tracePt t="147586" x="6472238" y="2108200"/>
          <p14:tracePt t="147591" x="6451600" y="2122488"/>
          <p14:tracePt t="147603" x="6437313" y="2122488"/>
          <p14:tracePt t="147619" x="6429375" y="2122488"/>
          <p14:tracePt t="147637" x="6408738" y="2122488"/>
          <p14:tracePt t="147653" x="6394450" y="2128838"/>
          <p14:tracePt t="147669" x="6372225" y="2128838"/>
          <p14:tracePt t="147686" x="6357938" y="2136775"/>
          <p14:tracePt t="147824" x="6357938" y="2143125"/>
          <p14:tracePt t="147832" x="6365875" y="2143125"/>
          <p14:tracePt t="147840" x="6400800" y="2143125"/>
          <p14:tracePt t="147855" x="6415088" y="2143125"/>
          <p14:tracePt t="147860" x="6429375" y="2143125"/>
          <p14:tracePt t="147869" x="6443663" y="2143125"/>
          <p14:tracePt t="147886" x="6451600" y="2143125"/>
          <p14:tracePt t="147903" x="6472238" y="2143125"/>
          <p14:tracePt t="147919" x="6494463" y="2143125"/>
          <p14:tracePt t="147936" x="6508750" y="2143125"/>
          <p14:tracePt t="147953" x="6523038" y="2143125"/>
          <p14:tracePt t="147969" x="6557963" y="2143125"/>
          <p14:tracePt t="147986" x="6565900" y="2143125"/>
          <p14:tracePt t="148002" x="6572250" y="2143125"/>
          <p14:tracePt t="148019" x="6594475" y="2143125"/>
          <p14:tracePt t="148036" x="6600825" y="2151063"/>
          <p14:tracePt t="148096" x="6608763" y="2157413"/>
          <p14:tracePt t="148128" x="6623050" y="2157413"/>
          <p14:tracePt t="148135" x="6629400" y="2165350"/>
          <p14:tracePt t="148200" x="6637338" y="2171700"/>
          <p14:tracePt t="148216" x="6637338" y="2179638"/>
          <p14:tracePt t="148256" x="6637338" y="2185988"/>
          <p14:tracePt t="148264" x="6637338" y="2193925"/>
          <p14:tracePt t="148280" x="6629400" y="2193925"/>
          <p14:tracePt t="148289" x="6623050" y="2193925"/>
          <p14:tracePt t="148296" x="6608763" y="2200275"/>
          <p14:tracePt t="148296" x="6594475" y="2200275"/>
          <p14:tracePt t="148305" x="6565900" y="2200275"/>
          <p14:tracePt t="148319" x="6494463" y="2222500"/>
          <p14:tracePt t="148335" x="6337300" y="2222500"/>
          <p14:tracePt t="148352" x="6215063" y="2222500"/>
          <p14:tracePt t="148368" x="6057900" y="2222500"/>
          <p14:tracePt t="148386" x="5915025" y="2222500"/>
          <p14:tracePt t="148401" x="5765800" y="2222500"/>
          <p14:tracePt t="148419" x="5672138" y="2222500"/>
          <p14:tracePt t="148435" x="5608638" y="2222500"/>
          <p14:tracePt t="148451" x="5514975" y="2222500"/>
          <p14:tracePt t="148469" x="5429250" y="2222500"/>
          <p14:tracePt t="148485" x="5308600" y="2222500"/>
          <p14:tracePt t="148503" x="5237163" y="2222500"/>
          <p14:tracePt t="148519" x="5165725" y="2222500"/>
          <p14:tracePt t="148519" x="5143500" y="2222500"/>
          <p14:tracePt t="148536" x="5080000" y="2222500"/>
          <p14:tracePt t="148551" x="5065713" y="2222500"/>
          <p14:tracePt t="148569" x="5057775" y="2222500"/>
          <p14:tracePt t="148585" x="5043488" y="2222500"/>
          <p14:tracePt t="148602" x="5029200" y="2222500"/>
          <p14:tracePt t="148618" x="4972050" y="2222500"/>
          <p14:tracePt t="148634" x="4894263" y="2208213"/>
          <p14:tracePt t="148651" x="4808538" y="2200275"/>
          <p14:tracePt t="148669" x="4722813" y="2179638"/>
          <p14:tracePt t="148686" x="4679950" y="2165350"/>
          <p14:tracePt t="148701" x="4608513" y="2157413"/>
          <p14:tracePt t="148719" x="4600575" y="2157413"/>
          <p14:tracePt t="148734" x="4594225" y="2157413"/>
          <p14:tracePt t="148752" x="4586288" y="2157413"/>
          <p14:tracePt t="148832" x="4579938" y="2151063"/>
          <p14:tracePt t="148848" x="4579938" y="2143125"/>
          <p14:tracePt t="148863" x="4579938" y="2136775"/>
          <p14:tracePt t="148879" x="4579938" y="2122488"/>
          <p14:tracePt t="148896" x="4586288" y="2114550"/>
          <p14:tracePt t="148903" x="4600575" y="2108200"/>
          <p14:tracePt t="148904" x="4608513" y="2093913"/>
          <p14:tracePt t="148918" x="4629150" y="2085975"/>
          <p14:tracePt t="148935" x="4637088" y="2079625"/>
          <p14:tracePt t="148951" x="4665663" y="2057400"/>
          <p14:tracePt t="148968" x="4672013" y="2051050"/>
          <p14:tracePt t="148984" x="4679950" y="2043113"/>
          <p14:tracePt t="149001" x="4686300" y="2043113"/>
          <p14:tracePt t="149018" x="4694238" y="2036763"/>
          <p14:tracePt t="149056" x="4700588" y="2036763"/>
          <p14:tracePt t="149096" x="4714875" y="2036763"/>
          <p14:tracePt t="149104" x="4722813" y="2036763"/>
          <p14:tracePt t="149117" x="4737100" y="2036763"/>
          <p14:tracePt t="149136" x="4743450" y="2036763"/>
          <p14:tracePt t="149151" x="4743450" y="2043113"/>
          <p14:tracePt t="149157" x="4743450" y="2051050"/>
          <p14:tracePt t="149167" x="4743450" y="2093913"/>
          <p14:tracePt t="149184" x="4743450" y="2108200"/>
          <p14:tracePt t="149201" x="4743450" y="2122488"/>
          <p14:tracePt t="149218" x="4743450" y="2136775"/>
          <p14:tracePt t="149264" x="4737100" y="2143125"/>
          <p14:tracePt t="149279" x="4722813" y="2143125"/>
          <p14:tracePt t="149288" x="4714875" y="2143125"/>
          <p14:tracePt t="149295" x="4708525" y="2143125"/>
          <p14:tracePt t="149304" x="4672013" y="2143125"/>
          <p14:tracePt t="149318" x="4657725" y="2143125"/>
          <p14:tracePt t="149448" x="4651375" y="2143125"/>
          <p14:tracePt t="149454" x="4637088" y="2128838"/>
          <p14:tracePt t="149471" x="4637088" y="2114550"/>
          <p14:tracePt t="149479" x="4637088" y="2108200"/>
          <p14:tracePt t="149512" x="4637088" y="2100263"/>
          <p14:tracePt t="149517" x="4637088" y="2093913"/>
          <p14:tracePt t="149568" x="4637088" y="2079625"/>
          <p14:tracePt t="149632" x="4643438" y="2079625"/>
          <p14:tracePt t="149639" x="4651375" y="2079625"/>
          <p14:tracePt t="149648" x="4665663" y="2085975"/>
          <p14:tracePt t="149667" x="4665663" y="2100263"/>
          <p14:tracePt t="149685" x="4665663" y="2108200"/>
          <p14:tracePt t="149700" x="4665663" y="2122488"/>
          <p14:tracePt t="149717" x="4622800" y="2136775"/>
          <p14:tracePt t="149733" x="4500563" y="2136775"/>
          <p14:tracePt t="149750" x="4308475" y="2136775"/>
          <p14:tracePt t="149767" x="4114800" y="2122488"/>
          <p14:tracePt t="149783" x="3743325" y="2036763"/>
          <p14:tracePt t="149801" x="3514725" y="1985963"/>
          <p14:tracePt t="149816" x="3286125" y="1928813"/>
          <p14:tracePt t="149834" x="3108325" y="1893888"/>
          <p14:tracePt t="149850" x="2928938" y="1851025"/>
          <p14:tracePt t="149866" x="2808288" y="1843088"/>
          <p14:tracePt t="149883" x="2693988" y="1828800"/>
          <p14:tracePt t="149900" x="2628900" y="1808163"/>
          <p14:tracePt t="149917" x="2557463" y="1800225"/>
          <p14:tracePt t="149933" x="2465388" y="1785938"/>
          <p14:tracePt t="149949" x="2357438" y="1779588"/>
          <p14:tracePt t="149967" x="2214563" y="1751013"/>
          <p14:tracePt t="149967" x="2122488" y="1736725"/>
          <p14:tracePt t="149984" x="2000250" y="1728788"/>
          <p14:tracePt t="150000" x="1851025" y="1693863"/>
          <p14:tracePt t="150017" x="1714500" y="1693863"/>
          <p14:tracePt t="150033" x="1522413" y="1693863"/>
          <p14:tracePt t="150050" x="1365250" y="1693863"/>
          <p14:tracePt t="150066" x="1193800" y="1693863"/>
          <p14:tracePt t="150083" x="1085850" y="1693863"/>
          <p14:tracePt t="150099" x="1028700" y="1693863"/>
          <p14:tracePt t="150116" x="1008063" y="1693863"/>
          <p14:tracePt t="150133" x="1000125" y="1693863"/>
          <p14:tracePt t="150149" x="957263" y="1693863"/>
          <p14:tracePt t="150166" x="928688" y="1693863"/>
          <p14:tracePt t="150182" x="879475" y="1693863"/>
          <p14:tracePt t="150200" x="857250" y="1693863"/>
          <p14:tracePt t="150216" x="828675" y="1679575"/>
          <p14:tracePt t="150233" x="808038" y="1671638"/>
          <p14:tracePt t="150249" x="785813" y="1665288"/>
          <p14:tracePt t="150265" x="765175" y="1657350"/>
          <p14:tracePt t="150283" x="750888" y="1643063"/>
          <p14:tracePt t="150300" x="742950" y="1636713"/>
          <p14:tracePt t="150316" x="728663" y="1614488"/>
          <p14:tracePt t="150332" x="714375" y="1600200"/>
          <p14:tracePt t="150376" x="708025" y="1571625"/>
          <p14:tracePt t="150376" x="708025" y="1565275"/>
          <p14:tracePt t="150400" x="708025" y="1557338"/>
          <p14:tracePt t="150401" x="708025" y="1543050"/>
          <p14:tracePt t="150520" x="708025" y="1536700"/>
          <p14:tracePt t="150528" x="728663" y="1543050"/>
          <p14:tracePt t="150536" x="750888" y="1571625"/>
          <p14:tracePt t="150544" x="765175" y="1579563"/>
          <p14:tracePt t="150552" x="785813" y="1585913"/>
          <p14:tracePt t="150566" x="800100" y="1593850"/>
          <p14:tracePt t="150582" x="814388" y="1593850"/>
          <p14:tracePt t="150598" x="850900" y="1593850"/>
          <p14:tracePt t="150616" x="885825" y="1593850"/>
          <p14:tracePt t="150631" x="928688" y="1593850"/>
          <p14:tracePt t="150649" x="942975" y="1550988"/>
          <p14:tracePt t="150665" x="957263" y="1493838"/>
          <p14:tracePt t="150682" x="971550" y="1450975"/>
          <p14:tracePt t="150698" x="971550" y="1443038"/>
          <p14:tracePt t="150736" x="971550" y="1436688"/>
          <p14:tracePt t="150791" x="971550" y="1428750"/>
          <p14:tracePt t="150800" x="950913" y="1428750"/>
          <p14:tracePt t="150808" x="942975" y="1428750"/>
          <p14:tracePt t="150823" x="936625" y="1428750"/>
          <p14:tracePt t="150823" x="928688" y="1428750"/>
          <p14:tracePt t="150832" x="922338" y="1436688"/>
          <p14:tracePt t="150849" x="914400" y="1450975"/>
          <p14:tracePt t="150865" x="908050" y="1465263"/>
          <p14:tracePt t="150882" x="908050" y="1471613"/>
          <p14:tracePt t="150898" x="914400" y="1485900"/>
          <p14:tracePt t="150944" x="936625" y="1485900"/>
          <p14:tracePt t="150952" x="942975" y="1493838"/>
          <p14:tracePt t="150967" x="957263" y="1493838"/>
          <p14:tracePt t="150973" x="965200" y="1493838"/>
          <p14:tracePt t="150981" x="971550" y="1493838"/>
          <p14:tracePt t="150998" x="985838" y="1493838"/>
          <p14:tracePt t="151032" x="1008063" y="1493838"/>
          <p14:tracePt t="151080" x="1014413" y="1493838"/>
          <p14:tracePt t="151096" x="1000125" y="1485900"/>
          <p14:tracePt t="151103" x="993775" y="1479550"/>
          <p14:tracePt t="151112" x="971550" y="1479550"/>
          <p14:tracePt t="151119" x="942975" y="1479550"/>
          <p14:tracePt t="151132" x="908050" y="1479550"/>
          <p14:tracePt t="151147" x="885825" y="1485900"/>
          <p14:tracePt t="151165" x="879475" y="1500188"/>
          <p14:tracePt t="151180" x="857250" y="1514475"/>
          <p14:tracePt t="151197" x="850900" y="1543050"/>
          <p14:tracePt t="151214" x="850900" y="1550988"/>
          <p14:tracePt t="151231" x="850900" y="1557338"/>
          <p14:tracePt t="151272" x="850900" y="1565275"/>
          <p14:tracePt t="152416" x="857250" y="1565275"/>
          <p14:tracePt t="152456" x="865188" y="1557338"/>
          <p14:tracePt t="153984" x="885825" y="1550988"/>
          <p14:tracePt t="153991" x="893763" y="1550988"/>
          <p14:tracePt t="154000" x="936625" y="1550988"/>
          <p14:tracePt t="154015" x="1000125" y="1536700"/>
          <p14:tracePt t="154028" x="1093788" y="1536700"/>
          <p14:tracePt t="154044" x="1200150" y="1536700"/>
          <p14:tracePt t="154061" x="1308100" y="1536700"/>
          <p14:tracePt t="154077" x="1414463" y="1536700"/>
          <p14:tracePt t="154094" x="1536700" y="1536700"/>
          <p14:tracePt t="154111" x="1643063" y="1536700"/>
          <p14:tracePt t="154111" x="1693863" y="1536700"/>
          <p14:tracePt t="154129" x="1836738" y="1536700"/>
          <p14:tracePt t="154145" x="1957388" y="1550988"/>
          <p14:tracePt t="154161" x="2071688" y="1579563"/>
          <p14:tracePt t="154177" x="2128838" y="1579563"/>
          <p14:tracePt t="154194" x="2179638" y="1579563"/>
          <p14:tracePt t="154210" x="2251075" y="1579563"/>
          <p14:tracePt t="154227" x="2328863" y="1579563"/>
          <p14:tracePt t="154243" x="2414588" y="1579563"/>
          <p14:tracePt t="154260" x="2493963" y="1579563"/>
          <p14:tracePt t="154277" x="2551113" y="1579563"/>
          <p14:tracePt t="154294" x="2579688" y="1579563"/>
          <p14:tracePt t="154310" x="2600325" y="1579563"/>
          <p14:tracePt t="154327" x="2622550" y="1579563"/>
          <p14:tracePt t="154343" x="2628900" y="1579563"/>
          <p14:tracePt t="154711" x="2622550" y="1579563"/>
          <p14:tracePt t="154719" x="2608263" y="1579563"/>
          <p14:tracePt t="154726" x="2586038" y="1585913"/>
          <p14:tracePt t="154742" x="2543175" y="1600200"/>
          <p14:tracePt t="154824" x="2528888" y="1600200"/>
          <p14:tracePt t="154828" x="2522538" y="1600200"/>
          <p14:tracePt t="154833" x="2514600" y="1600200"/>
          <p14:tracePt t="154872" x="2508250" y="1600200"/>
          <p14:tracePt t="154879" x="2493963" y="1608138"/>
          <p14:tracePt t="154896" x="2471738" y="1608138"/>
          <p14:tracePt t="154976" x="2465388" y="1608138"/>
          <p14:tracePt t="155120" x="2471738" y="1608138"/>
          <p14:tracePt t="155126" x="2486025" y="1614488"/>
          <p14:tracePt t="155128" x="2514600" y="1614488"/>
          <p14:tracePt t="155143" x="2628900" y="1628775"/>
          <p14:tracePt t="155159" x="2894013" y="1679575"/>
          <p14:tracePt t="155177" x="3136900" y="1714500"/>
          <p14:tracePt t="155192" x="3379788" y="1743075"/>
          <p14:tracePt t="155209" x="3643313" y="1800225"/>
          <p14:tracePt t="155226" x="3900488" y="1828800"/>
          <p14:tracePt t="155243" x="4179888" y="1871663"/>
          <p14:tracePt t="155258" x="4457700" y="1893888"/>
          <p14:tracePt t="155276" x="4751388" y="1951038"/>
          <p14:tracePt t="155292" x="4943475" y="1993900"/>
          <p14:tracePt t="155308" x="5122863" y="2000250"/>
          <p14:tracePt t="155326" x="5243513" y="2000250"/>
          <p14:tracePt t="155342" x="5365750" y="2000250"/>
          <p14:tracePt t="155359" x="5608638" y="2000250"/>
          <p14:tracePt t="155376" x="5700713" y="2000250"/>
          <p14:tracePt t="155392" x="5737225" y="2000250"/>
          <p14:tracePt t="155409" x="5751513" y="2000250"/>
          <p14:tracePt t="155426" x="5780088" y="2000250"/>
          <p14:tracePt t="155441" x="5815013" y="2014538"/>
          <p14:tracePt t="155458" x="5880100" y="2022475"/>
          <p14:tracePt t="155475" x="5972175" y="2022475"/>
          <p14:tracePt t="155492" x="6015038" y="2022475"/>
          <p14:tracePt t="155509" x="6043613" y="2022475"/>
          <p14:tracePt t="155525" x="6051550" y="2022475"/>
          <p14:tracePt t="155542" x="6080125" y="2022475"/>
          <p14:tracePt t="155558" x="6122988" y="2043113"/>
          <p14:tracePt t="155575" x="6194425" y="2051050"/>
          <p14:tracePt t="155591" x="6365875" y="2093913"/>
          <p14:tracePt t="155609" x="6472238" y="2108200"/>
          <p14:tracePt t="155624" x="6508750" y="2114550"/>
          <p14:tracePt t="155642" x="6523038" y="2114550"/>
          <p14:tracePt t="155658" x="6543675" y="2122488"/>
          <p14:tracePt t="155675" x="6580188" y="2143125"/>
          <p14:tracePt t="155692" x="6600825" y="2151063"/>
          <p14:tracePt t="156096" x="6586538" y="2151063"/>
          <p14:tracePt t="156104" x="6529388" y="2157413"/>
          <p14:tracePt t="156120" x="6465888" y="2157413"/>
          <p14:tracePt t="156120" x="6380163" y="2157413"/>
          <p14:tracePt t="156128" x="6257925" y="2157413"/>
          <p14:tracePt t="156141" x="5900738" y="2157413"/>
          <p14:tracePt t="156157" x="5408613" y="2100263"/>
          <p14:tracePt t="156174" x="4908550" y="2008188"/>
          <p14:tracePt t="156190" x="4565650" y="1951038"/>
          <p14:tracePt t="156190" x="4422775" y="1936750"/>
          <p14:tracePt t="156208" x="4151313" y="1893888"/>
          <p14:tracePt t="156224" x="3908425" y="1885950"/>
          <p14:tracePt t="156241" x="3679825" y="1871663"/>
          <p14:tracePt t="156257" x="3522663" y="1857375"/>
          <p14:tracePt t="156274" x="3400425" y="1857375"/>
          <p14:tracePt t="156290" x="3308350" y="1857375"/>
          <p14:tracePt t="156307" x="3208338" y="1857375"/>
          <p14:tracePt t="156324" x="3128963" y="1857375"/>
          <p14:tracePt t="156341" x="3028950" y="1843088"/>
          <p14:tracePt t="156357" x="2936875" y="1828800"/>
          <p14:tracePt t="156374" x="2865438" y="1814513"/>
          <p14:tracePt t="156406" x="2808288" y="1814513"/>
          <p14:tracePt t="156407" x="2800350" y="1808163"/>
          <p14:tracePt t="156456" x="2794000" y="1808163"/>
          <p14:tracePt t="156464" x="2786063" y="1808163"/>
          <p14:tracePt t="156464" x="2765425" y="1793875"/>
          <p14:tracePt t="156504" x="2757488" y="1793875"/>
          <p14:tracePt t="156512" x="2743200" y="1785938"/>
          <p14:tracePt t="156528" x="2714625" y="1771650"/>
          <p14:tracePt t="156528" x="2708275" y="1771650"/>
          <p14:tracePt t="156544" x="2700338" y="1771650"/>
          <p14:tracePt t="156552" x="2679700" y="1765300"/>
          <p14:tracePt t="156560" x="2651125" y="1743075"/>
          <p14:tracePt t="156574" x="2636838" y="1736725"/>
          <p14:tracePt t="156590" x="2614613" y="1722438"/>
          <p14:tracePt t="156607" x="2586038" y="1714500"/>
          <p14:tracePt t="156607" x="2579688" y="1708150"/>
          <p14:tracePt t="156624" x="2571750" y="1700213"/>
          <p14:tracePt t="156640" x="2543175" y="1693863"/>
          <p14:tracePt t="156687" x="2536825" y="1693863"/>
          <p14:tracePt t="156696" x="2514600" y="1693863"/>
          <p14:tracePt t="156711" x="2508250" y="1685925"/>
          <p14:tracePt t="156728" x="2500313" y="1685925"/>
          <p14:tracePt t="156760" x="2493963" y="1685925"/>
          <p14:tracePt t="156768" x="2471738" y="1679575"/>
          <p14:tracePt t="156824" x="2465388" y="1671638"/>
          <p14:tracePt t="157360" x="2465388" y="1665288"/>
          <p14:tracePt t="157487" x="2465388" y="1657350"/>
          <p14:tracePt t="157519" x="2471738" y="1643063"/>
          <p14:tracePt t="157687" x="2479675" y="1643063"/>
          <p14:tracePt t="157696" x="2557463" y="1643063"/>
          <p14:tracePt t="157703" x="2665413" y="1643063"/>
          <p14:tracePt t="157713" x="2771775" y="1679575"/>
          <p14:tracePt t="157723" x="2928938" y="1693863"/>
          <p14:tracePt t="157739" x="3122613" y="1714500"/>
          <p14:tracePt t="157754" x="3300413" y="1757363"/>
          <p14:tracePt t="157772" x="3479800" y="1779588"/>
          <p14:tracePt t="157788" x="3643313" y="1843088"/>
          <p14:tracePt t="157806" x="3779838" y="1879600"/>
          <p14:tracePt t="157822" x="3957638" y="1936750"/>
          <p14:tracePt t="157839" x="4051300" y="1957388"/>
          <p14:tracePt t="157854" x="4371975" y="2036763"/>
          <p14:tracePt t="157872" x="4537075" y="2100263"/>
          <p14:tracePt t="157888" x="4614863" y="2122488"/>
          <p14:tracePt t="157905" x="4651375" y="2122488"/>
          <p14:tracePt t="157921" x="4657725" y="2122488"/>
          <p14:tracePt t="157938" x="4679950" y="2122488"/>
          <p14:tracePt t="157955" x="4694238" y="2122488"/>
          <p14:tracePt t="157971" x="4700588" y="2122488"/>
          <p14:tracePt t="157988" x="4708525" y="2122488"/>
          <p14:tracePt t="158215" x="4714875" y="2122488"/>
          <p14:tracePt t="158224" x="4722813" y="2122488"/>
          <p14:tracePt t="158231" x="4729163" y="2122488"/>
          <p14:tracePt t="158240" x="4757738" y="2122488"/>
          <p14:tracePt t="158255" x="4786313" y="2122488"/>
          <p14:tracePt t="158271" x="4800600" y="2122488"/>
          <p14:tracePt t="158335" x="4808538" y="2128838"/>
          <p14:tracePt t="158344" x="4800600" y="2157413"/>
          <p14:tracePt t="158351" x="4779963" y="2185988"/>
          <p14:tracePt t="158354" x="4757738" y="2200275"/>
          <p14:tracePt t="158371" x="4729163" y="2222500"/>
          <p14:tracePt t="158388" x="4679950" y="2228850"/>
          <p14:tracePt t="158404" x="4614863" y="2257425"/>
          <p14:tracePt t="158420" x="4594225" y="2257425"/>
          <p14:tracePt t="158437" x="4572000" y="2265363"/>
          <p14:tracePt t="158454" x="4551363" y="2265363"/>
          <p14:tracePt t="158454" x="4543425" y="2265363"/>
          <p14:tracePt t="158473" x="4494213" y="2265363"/>
          <p14:tracePt t="158488" x="4457700" y="2265363"/>
          <p14:tracePt t="158504" x="4394200" y="2251075"/>
          <p14:tracePt t="158520" x="4308475" y="2222500"/>
          <p14:tracePt t="158538" x="4243388" y="2193925"/>
          <p14:tracePt t="158553" x="4157663" y="2151063"/>
          <p14:tracePt t="158570" x="4100513" y="2128838"/>
          <p14:tracePt t="158587" x="4065588" y="2108200"/>
          <p14:tracePt t="158603" x="4043363" y="2100263"/>
          <p14:tracePt t="158712" x="4071938" y="2100263"/>
          <p14:tracePt t="158720" x="4100513" y="2100263"/>
          <p14:tracePt t="158725" x="4200525" y="2165350"/>
          <p14:tracePt t="158737" x="4300538" y="2208213"/>
          <p14:tracePt t="158753" x="4371975" y="2251075"/>
          <p14:tracePt t="158770" x="4408488" y="2279650"/>
          <p14:tracePt t="158786" x="4422775" y="2293938"/>
          <p14:tracePt t="158804" x="4437063" y="2300288"/>
          <p14:tracePt t="158820" x="4465638" y="2308225"/>
          <p14:tracePt t="158837" x="4508500" y="2308225"/>
          <p14:tracePt t="158854" x="4551363" y="2308225"/>
          <p14:tracePt t="158870" x="4586288" y="2300288"/>
          <p14:tracePt t="158887" x="4614863" y="2271713"/>
          <p14:tracePt t="158904" x="4651375" y="2243138"/>
          <p14:tracePt t="158920" x="4679950" y="2222500"/>
          <p14:tracePt t="158936" x="4694238" y="2193925"/>
          <p14:tracePt t="158955" x="4708525" y="2179638"/>
          <p14:tracePt t="158999" x="4714875" y="2171700"/>
          <p14:tracePt t="159007" x="4714875" y="2157413"/>
          <p14:tracePt t="159016" x="4722813" y="2151063"/>
          <p14:tracePt t="159111" x="4722813" y="2143125"/>
          <p14:tracePt t="159119" x="4700588" y="2143125"/>
          <p14:tracePt t="159128" x="4651375" y="2136775"/>
          <p14:tracePt t="159137" x="4579938" y="2136775"/>
          <p14:tracePt t="159153" x="4529138" y="2136775"/>
          <p14:tracePt t="159170" x="4486275" y="2136775"/>
          <p14:tracePt t="159186" x="4437063" y="2136775"/>
          <p14:tracePt t="159203" x="4343400" y="2136775"/>
          <p14:tracePt t="159220" x="4279900" y="2128838"/>
          <p14:tracePt t="159237" x="4208463" y="2128838"/>
          <p14:tracePt t="159254" x="4157663" y="2108200"/>
          <p14:tracePt t="159269" x="4122738" y="2108200"/>
          <p14:tracePt t="159287" x="4100513" y="2100263"/>
          <p14:tracePt t="159287" x="4071938" y="2100263"/>
          <p14:tracePt t="159304" x="4051300" y="2100263"/>
          <p14:tracePt t="159320" x="4014788" y="2100263"/>
          <p14:tracePt t="159336" x="3957638" y="2100263"/>
          <p14:tracePt t="159353" x="3908425" y="2100263"/>
          <p14:tracePt t="159370" x="3879850" y="2100263"/>
          <p14:tracePt t="159386" x="3851275" y="2100263"/>
          <p14:tracePt t="159536" x="3879850" y="2100263"/>
          <p14:tracePt t="159544" x="3943350" y="2100263"/>
          <p14:tracePt t="159552" x="4000500" y="2108200"/>
          <p14:tracePt t="159559" x="4071938" y="2122488"/>
          <p14:tracePt t="159575" x="4151313" y="2128838"/>
          <p14:tracePt t="159585" x="4243388" y="2143125"/>
          <p14:tracePt t="159602" x="4337050" y="2151063"/>
          <p14:tracePt t="159619" x="4494213" y="2151063"/>
          <p14:tracePt t="159636" x="4651375" y="2151063"/>
          <p14:tracePt t="159653" x="4786313" y="2151063"/>
          <p14:tracePt t="159669" x="4879975" y="2151063"/>
          <p14:tracePt t="159685" x="4908550" y="2151063"/>
          <p14:tracePt t="159702" x="4922838" y="2151063"/>
          <p14:tracePt t="159760" x="4937125" y="2151063"/>
          <p14:tracePt t="159768" x="4965700" y="2151063"/>
          <p14:tracePt t="159775" x="4994275" y="2151063"/>
          <p14:tracePt t="159783" x="5043488" y="2151063"/>
          <p14:tracePt t="159792" x="5143500" y="2151063"/>
          <p14:tracePt t="159802" x="5243513" y="2136775"/>
          <p14:tracePt t="159819" x="5286375" y="2128838"/>
          <p14:tracePt t="159836" x="5314950" y="2108200"/>
          <p14:tracePt t="159852" x="5322888" y="2108200"/>
          <p14:tracePt t="159869" x="5329238" y="2108200"/>
          <p14:tracePt t="159885" x="5337175" y="2108200"/>
          <p14:tracePt t="159901" x="5365750" y="2100263"/>
          <p14:tracePt t="159919" x="5414963" y="2100263"/>
          <p14:tracePt t="159935" x="5522913" y="2079625"/>
          <p14:tracePt t="159952" x="5580063" y="2079625"/>
          <p14:tracePt t="159969" x="5594350" y="2079625"/>
          <p14:tracePt t="159985" x="5629275" y="2065338"/>
          <p14:tracePt t="160002" x="5657850" y="2065338"/>
          <p14:tracePt t="160018" x="5700713" y="2065338"/>
          <p14:tracePt t="160036" x="5722938" y="2065338"/>
          <p14:tracePt t="160052" x="5765800" y="2065338"/>
          <p14:tracePt t="160069" x="5794375" y="2065338"/>
          <p14:tracePt t="160104" x="5808663" y="2065338"/>
          <p14:tracePt t="160104" x="5829300" y="2065338"/>
          <p14:tracePt t="160118" x="5837238" y="2065338"/>
          <p14:tracePt t="160135" x="5872163" y="2065338"/>
          <p14:tracePt t="160152" x="5880100" y="2065338"/>
          <p14:tracePt t="160224" x="5886450" y="2065338"/>
          <p14:tracePt t="160232" x="5894388" y="2057400"/>
          <p14:tracePt t="160591" x="5822950" y="2057400"/>
          <p14:tracePt t="160600" x="5751513" y="2057400"/>
          <p14:tracePt t="160607" x="5557838" y="2000250"/>
          <p14:tracePt t="160617" x="5365750" y="1979613"/>
          <p14:tracePt t="160634" x="5200650" y="1928813"/>
          <p14:tracePt t="160651" x="5043488" y="1928813"/>
          <p14:tracePt t="160667" x="4800600" y="1914525"/>
          <p14:tracePt t="160684" x="4529138" y="1900238"/>
          <p14:tracePt t="160701" x="4251325" y="1900238"/>
          <p14:tracePt t="160717" x="3943350" y="1900238"/>
          <p14:tracePt t="160734" x="3757613" y="1900238"/>
          <p14:tracePt t="160750" x="3514725" y="1900238"/>
          <p14:tracePt t="160768" x="3308350" y="1871663"/>
          <p14:tracePt t="160784" x="3128963" y="1871663"/>
          <p14:tracePt t="160801" x="2908300" y="1871663"/>
          <p14:tracePt t="160817" x="2751138" y="1857375"/>
          <p14:tracePt t="160834" x="2571750" y="1836738"/>
          <p14:tracePt t="160850" x="2479675" y="1814513"/>
          <p14:tracePt t="160867" x="2400300" y="1800225"/>
          <p14:tracePt t="160884" x="2328863" y="1793875"/>
          <p14:tracePt t="160900" x="2308225" y="1779588"/>
          <p14:tracePt t="160918" x="2293938" y="1779588"/>
          <p14:tracePt t="160933" x="2271713" y="1765300"/>
          <p14:tracePt t="160950" x="2243138" y="1757363"/>
          <p14:tracePt t="160967" x="2165350" y="1722438"/>
          <p14:tracePt t="160984" x="2122488" y="1679575"/>
          <p14:tracePt t="161001" x="2093913" y="1657350"/>
          <p14:tracePt t="161017" x="2079625" y="1643063"/>
          <p14:tracePt t="161034" x="2043113" y="1614488"/>
          <p14:tracePt t="161051" x="2000250" y="1600200"/>
          <p14:tracePt t="161068" x="1951038" y="1579563"/>
          <p14:tracePt t="161083" x="1885950" y="1571625"/>
          <p14:tracePt t="161100" x="1828800" y="1557338"/>
          <p14:tracePt t="161117" x="1736725" y="1536700"/>
          <p14:tracePt t="161134" x="1671638" y="1522413"/>
          <p14:tracePt t="161150" x="1622425" y="1522413"/>
          <p14:tracePt t="161167" x="1550988" y="1508125"/>
          <p14:tracePt t="161184" x="1500188" y="1508125"/>
          <p14:tracePt t="161199" x="1443038" y="1508125"/>
          <p14:tracePt t="161217" x="1350963" y="1508125"/>
          <p14:tracePt t="161233" x="1285875" y="1508125"/>
          <p14:tracePt t="161250" x="1250950" y="1508125"/>
          <p14:tracePt t="161267" x="1228725" y="1508125"/>
          <p14:tracePt t="161284" x="1214438" y="1508125"/>
          <p14:tracePt t="161300" x="1179513" y="1508125"/>
          <p14:tracePt t="161317" x="1150938" y="1508125"/>
          <p14:tracePt t="161333" x="1108075" y="1508125"/>
          <p14:tracePt t="161350" x="1065213" y="1508125"/>
          <p14:tracePt t="161350" x="1057275" y="1508125"/>
          <p14:tracePt t="161368" x="1050925" y="1508125"/>
          <p14:tracePt t="161784" x="1079500" y="1508125"/>
          <p14:tracePt t="161792" x="1108075" y="1528763"/>
          <p14:tracePt t="161799" x="1136650" y="1536700"/>
          <p14:tracePt t="161804" x="1243013" y="1550988"/>
          <p14:tracePt t="161815" x="1350963" y="1557338"/>
          <p14:tracePt t="161833" x="1465263" y="1585913"/>
          <p14:tracePt t="161849" x="1557338" y="1593850"/>
          <p14:tracePt t="161866" x="1622425" y="1600200"/>
          <p14:tracePt t="161883" x="1679575" y="1614488"/>
          <p14:tracePt t="161898" x="1743075" y="1614488"/>
          <p14:tracePt t="161916" x="1808163" y="1614488"/>
          <p14:tracePt t="161932" x="1865313" y="1614488"/>
          <p14:tracePt t="161949" x="1922463" y="1614488"/>
          <p14:tracePt t="161966" x="1985963" y="1614488"/>
          <p14:tracePt t="161983" x="2028825" y="1614488"/>
          <p14:tracePt t="161983" x="2057400" y="1614488"/>
          <p14:tracePt t="162015" x="2114550" y="1614488"/>
          <p14:tracePt t="162016" x="2157413" y="1614488"/>
          <p14:tracePt t="162032" x="2179638" y="1614488"/>
          <p14:tracePt t="162049" x="2222500" y="1614488"/>
          <p14:tracePt t="162066" x="2265363" y="1614488"/>
          <p14:tracePt t="162081" x="2314575" y="1614488"/>
          <p14:tracePt t="162099" x="2336800" y="1608138"/>
          <p14:tracePt t="162183" x="2343150" y="1608138"/>
          <p14:tracePt t="162295" x="2351088" y="1608138"/>
          <p14:tracePt t="162391" x="2365375" y="1608138"/>
          <p14:tracePt t="162407" x="2371725" y="1600200"/>
          <p14:tracePt t="163823" x="2379663" y="1593850"/>
          <p14:tracePt t="163831" x="2443163" y="1628775"/>
          <p14:tracePt t="163839" x="2486025" y="1651000"/>
          <p14:tracePt t="163846" x="2614613" y="1671638"/>
          <p14:tracePt t="163863" x="2914650" y="1728788"/>
          <p14:tracePt t="163881" x="3143250" y="1779588"/>
          <p14:tracePt t="163896" x="3308350" y="1843088"/>
          <p14:tracePt t="163913" x="3379788" y="1885950"/>
          <p14:tracePt t="163930" x="3386138" y="1893888"/>
          <p14:tracePt t="163946" x="3394075" y="1900238"/>
          <p14:tracePt t="163963" x="3408363" y="1900238"/>
          <p14:tracePt t="163979" x="3429000" y="1900238"/>
          <p14:tracePt t="163996" x="3457575" y="1922463"/>
          <p14:tracePt t="164012" x="3551238" y="1943100"/>
          <p14:tracePt t="164029" x="3629025" y="1971675"/>
          <p14:tracePt t="164045" x="3694113" y="1985963"/>
          <p14:tracePt t="164062" x="3765550" y="1985963"/>
          <p14:tracePt t="164096" x="3771900" y="1985963"/>
          <p14:tracePt t="164096" x="3779838" y="1985963"/>
          <p14:tracePt t="164112" x="3808413" y="1985963"/>
          <p14:tracePt t="164129" x="3829050" y="1985963"/>
          <p14:tracePt t="164146" x="3851275" y="1985963"/>
          <p14:tracePt t="164255" x="3857625" y="1985963"/>
          <p14:tracePt t="164263" x="3865563" y="1985963"/>
          <p14:tracePt t="164272" x="3871913" y="1993900"/>
          <p14:tracePt t="164279" x="3894138" y="2000250"/>
          <p14:tracePt t="164279" x="3929063" y="2000250"/>
          <p14:tracePt t="164296" x="3986213" y="2028825"/>
          <p14:tracePt t="164313" x="4037013" y="2036763"/>
          <p14:tracePt t="164330" x="4086225" y="2043113"/>
          <p14:tracePt t="164345" x="4137025" y="2071688"/>
          <p14:tracePt t="164363" x="4208463" y="2079625"/>
          <p14:tracePt t="164379" x="4300538" y="2114550"/>
          <p14:tracePt t="164395" x="4414838" y="2136775"/>
          <p14:tracePt t="164412" x="4500563" y="2165350"/>
          <p14:tracePt t="164428" x="4565650" y="2185988"/>
          <p14:tracePt t="164446" x="4622800" y="2193925"/>
          <p14:tracePt t="164461" x="4679950" y="2214563"/>
          <p14:tracePt t="164461" x="4714875" y="2214563"/>
          <p14:tracePt t="164479" x="4772025" y="2228850"/>
          <p14:tracePt t="164495" x="4929188" y="2236788"/>
          <p14:tracePt t="164512" x="5043488" y="2251075"/>
          <p14:tracePt t="164528" x="5143500" y="2251075"/>
          <p14:tracePt t="164545" x="5214938" y="2251075"/>
          <p14:tracePt t="164561" x="5294313" y="2271713"/>
          <p14:tracePt t="164579" x="5351463" y="2271713"/>
          <p14:tracePt t="164595" x="5429250" y="2271713"/>
          <p14:tracePt t="164612" x="5494338" y="2271713"/>
          <p14:tracePt t="164629" x="5551488" y="2257425"/>
          <p14:tracePt t="164645" x="5594350" y="2257425"/>
          <p14:tracePt t="164662" x="5622925" y="2257425"/>
          <p14:tracePt t="164678" x="5686425" y="2228850"/>
          <p14:tracePt t="164678" x="5708650" y="2228850"/>
          <p14:tracePt t="164696" x="5765800" y="2222500"/>
          <p14:tracePt t="164712" x="5815013" y="2200275"/>
          <p14:tracePt t="164728" x="5857875" y="2185988"/>
          <p14:tracePt t="164745" x="5886450" y="2185988"/>
          <p14:tracePt t="164761" x="5900738" y="2179638"/>
          <p14:tracePt t="164778" x="5943600" y="2179638"/>
          <p14:tracePt t="164794" x="5972175" y="2171700"/>
          <p14:tracePt t="164812" x="5980113" y="2165350"/>
          <p14:tracePt t="164829" x="5986463" y="2165350"/>
          <p14:tracePt t="164887" x="5957888" y="2165350"/>
          <p14:tracePt t="164896" x="5915025" y="2165350"/>
          <p14:tracePt t="164903" x="5880100" y="2165350"/>
          <p14:tracePt t="164911" x="5708650" y="2165350"/>
          <p14:tracePt t="164928" x="5529263" y="2165350"/>
          <p14:tracePt t="164944" x="5357813" y="2165350"/>
          <p14:tracePt t="164961" x="5137150" y="2165350"/>
          <p14:tracePt t="164978" x="4865688" y="2165350"/>
          <p14:tracePt t="164995" x="4708525" y="2165350"/>
          <p14:tracePt t="165011" x="4637088" y="2165350"/>
          <p14:tracePt t="165028" x="4622800" y="2165350"/>
          <p14:tracePt t="165044" x="4614863" y="2165350"/>
          <p14:tracePt t="165112" x="4608513" y="2151063"/>
          <p14:tracePt t="165119" x="4608513" y="2108200"/>
          <p14:tracePt t="165127" x="4608513" y="2079625"/>
          <p14:tracePt t="165135" x="4537075" y="1965325"/>
          <p14:tracePt t="165144" x="4494213" y="1885950"/>
          <p14:tracePt t="165161" x="4443413" y="1828800"/>
          <p14:tracePt t="165178" x="4422775" y="1808163"/>
          <p14:tracePt t="165194" x="4394200" y="1779588"/>
          <p14:tracePt t="165211" x="4343400" y="1765300"/>
          <p14:tracePt t="165227" x="4257675" y="1728788"/>
          <p14:tracePt t="165245" x="4137025" y="1708150"/>
          <p14:tracePt t="165262" x="4000500" y="1671638"/>
          <p14:tracePt t="165278" x="3871913" y="1651000"/>
          <p14:tracePt t="165295" x="3779838" y="1628775"/>
          <p14:tracePt t="165311" x="3629025" y="1593850"/>
          <p14:tracePt t="165328" x="3536950" y="1579563"/>
          <p14:tracePt t="165344" x="3465513" y="1565275"/>
          <p14:tracePt t="165361" x="3414713" y="1557338"/>
          <p14:tracePt t="165378" x="3365500" y="1557338"/>
          <p14:tracePt t="165394" x="3357563" y="1557338"/>
          <p14:tracePt t="165479" x="3371850" y="1557338"/>
          <p14:tracePt t="165487" x="3451225" y="1557338"/>
          <p14:tracePt t="165495" x="3536950" y="1557338"/>
          <p14:tracePt t="165503" x="3608388" y="1557338"/>
          <p14:tracePt t="165510" x="3843338" y="1557338"/>
          <p14:tracePt t="165528" x="4200525" y="1557338"/>
          <p14:tracePt t="165544" x="4357688" y="1557338"/>
          <p14:tracePt t="165560" x="4451350" y="1557338"/>
          <p14:tracePt t="165578" x="4529138" y="1557338"/>
          <p14:tracePt t="165594" x="4622800" y="1557338"/>
          <p14:tracePt t="165611" x="4729163" y="1557338"/>
          <p14:tracePt t="165627" x="4851400" y="1557338"/>
          <p14:tracePt t="165644" x="5008563" y="1557338"/>
          <p14:tracePt t="165660" x="5180013" y="1557338"/>
          <p14:tracePt t="165677" x="5365750" y="1557338"/>
          <p14:tracePt t="165694" x="5508625" y="1557338"/>
          <p14:tracePt t="165710" x="5565775" y="1557338"/>
          <p14:tracePt t="165727" x="5600700" y="1557338"/>
          <p14:tracePt t="165744" x="5637213" y="1557338"/>
          <p14:tracePt t="165760" x="5672138" y="1565275"/>
          <p14:tracePt t="165778" x="5729288" y="1565275"/>
          <p14:tracePt t="165793" x="5780088" y="1565275"/>
          <p14:tracePt t="165811" x="5857875" y="1565275"/>
          <p14:tracePt t="165826" x="5922963" y="1565275"/>
          <p14:tracePt t="165844" x="5965825" y="1565275"/>
          <p14:tracePt t="165860" x="5994400" y="1579563"/>
          <p14:tracePt t="165877" x="6029325" y="1579563"/>
          <p14:tracePt t="165895" x="6072188" y="1585913"/>
          <p14:tracePt t="165910" x="6151563" y="1600200"/>
          <p14:tracePt t="165927" x="6223000" y="1600200"/>
          <p14:tracePt t="165927" x="6272213" y="1622425"/>
          <p14:tracePt t="165944" x="6400800" y="1628775"/>
          <p14:tracePt t="165960" x="6543675" y="1643063"/>
          <p14:tracePt t="165977" x="6651625" y="1643063"/>
          <p14:tracePt t="165994" x="6794500" y="1679575"/>
          <p14:tracePt t="166009" x="6951663" y="1679575"/>
          <p14:tracePt t="166026" x="7137400" y="1679575"/>
          <p14:tracePt t="166043" x="7315200" y="1679575"/>
          <p14:tracePt t="166059" x="7423150" y="1693863"/>
          <p14:tracePt t="166077" x="7480300" y="1700213"/>
          <p14:tracePt t="166093" x="7500938" y="1700213"/>
          <p14:tracePt t="166110" x="7508875" y="1700213"/>
          <p14:tracePt t="166127" x="7537450" y="1700213"/>
          <p14:tracePt t="166127" x="7543800" y="1700213"/>
          <p14:tracePt t="166144" x="7551738" y="1700213"/>
          <p14:tracePt t="166206" x="7529513" y="1700213"/>
          <p14:tracePt t="166223" x="7480300" y="1700213"/>
          <p14:tracePt t="166231" x="7429500" y="1700213"/>
          <p14:tracePt t="166240" x="7372350" y="1700213"/>
          <p14:tracePt t="166247" x="7200900" y="1700213"/>
          <p14:tracePt t="166260" x="6994525" y="1700213"/>
          <p14:tracePt t="166275" x="6772275" y="1700213"/>
          <p14:tracePt t="166293" x="6551613" y="1700213"/>
          <p14:tracePt t="166310" x="6308725" y="1700213"/>
          <p14:tracePt t="166326" x="6065838" y="1700213"/>
          <p14:tracePt t="166343" x="5657850" y="1700213"/>
          <p14:tracePt t="166359" x="5314950" y="1700213"/>
          <p14:tracePt t="166376" x="5029200" y="1700213"/>
          <p14:tracePt t="166393" x="4786313" y="1700213"/>
          <p14:tracePt t="166409" x="4579938" y="1700213"/>
          <p14:tracePt t="166426" x="4408488" y="1700213"/>
          <p14:tracePt t="166443" x="4237038" y="1714500"/>
          <p14:tracePt t="166459" x="4071938" y="1751013"/>
          <p14:tracePt t="166476" x="3900488" y="1751013"/>
          <p14:tracePt t="166492" x="3722688" y="1779588"/>
          <p14:tracePt t="166509" x="3565525" y="1779588"/>
          <p14:tracePt t="166526" x="3394075" y="1779588"/>
          <p14:tracePt t="166542" x="3251200" y="1779588"/>
          <p14:tracePt t="166542" x="3200400" y="1779588"/>
          <p14:tracePt t="166560" x="3136900" y="1779588"/>
          <p14:tracePt t="166576" x="3065463" y="1779588"/>
          <p14:tracePt t="166593" x="2994025" y="1779588"/>
          <p14:tracePt t="166608" x="2914650" y="1779588"/>
          <p14:tracePt t="166626" x="2836863" y="1779588"/>
          <p14:tracePt t="166643" x="2757488" y="1771650"/>
          <p14:tracePt t="166659" x="2665413" y="1751013"/>
          <p14:tracePt t="166675" x="2579688" y="1743075"/>
          <p14:tracePt t="166692" x="2514600" y="1736725"/>
          <p14:tracePt t="166709" x="2457450" y="1736725"/>
          <p14:tracePt t="166726" x="2414588" y="1722438"/>
          <p14:tracePt t="166743" x="2343150" y="1708150"/>
          <p14:tracePt t="166758" x="2251075" y="1693863"/>
          <p14:tracePt t="166776" x="2171700" y="1693863"/>
          <p14:tracePt t="166792" x="2071688" y="1693863"/>
          <p14:tracePt t="166809" x="1979613" y="1693863"/>
          <p14:tracePt t="166825" x="1900238" y="1693863"/>
          <p14:tracePt t="166841" x="1822450" y="1693863"/>
          <p14:tracePt t="166859" x="1728788" y="1685925"/>
          <p14:tracePt t="166875" x="1665288" y="1685925"/>
          <p14:tracePt t="166893" x="1571625" y="1685925"/>
          <p14:tracePt t="166908" x="1479550" y="1685925"/>
          <p14:tracePt t="166925" x="1428750" y="1685925"/>
          <p14:tracePt t="166942" x="1371600" y="1679575"/>
          <p14:tracePt t="166958" x="1314450" y="1657350"/>
          <p14:tracePt t="166974" x="1122363" y="1657350"/>
          <p14:tracePt t="166992" x="1000125" y="1643063"/>
          <p14:tracePt t="167008" x="879475" y="1643063"/>
          <p14:tracePt t="167025" x="785813" y="1643063"/>
          <p14:tracePt t="167042" x="728663" y="1643063"/>
          <p14:tracePt t="167059" x="708025" y="1643063"/>
          <p14:tracePt t="167199" x="736600" y="1636713"/>
          <p14:tracePt t="167208" x="779463" y="1636713"/>
          <p14:tracePt t="167215" x="808038" y="1628775"/>
          <p14:tracePt t="167217" x="857250" y="1628775"/>
          <p14:tracePt t="167225" x="936625" y="1608138"/>
          <p14:tracePt t="167241" x="1042988" y="1608138"/>
          <p14:tracePt t="167258" x="1150938" y="1608138"/>
          <p14:tracePt t="167275" x="1285875" y="1608138"/>
          <p14:tracePt t="167292" x="1428750" y="1608138"/>
          <p14:tracePt t="167308" x="1585913" y="1608138"/>
          <p14:tracePt t="167325" x="1771650" y="1608138"/>
          <p14:tracePt t="167342" x="1993900" y="1608138"/>
          <p14:tracePt t="167358" x="2136775" y="1608138"/>
          <p14:tracePt t="167374" x="2271713" y="1608138"/>
          <p14:tracePt t="167392" x="2351088" y="1608138"/>
          <p14:tracePt t="167409" x="2436813" y="1608138"/>
          <p14:tracePt t="167425" x="2608263" y="1608138"/>
          <p14:tracePt t="167442" x="2814638" y="1608138"/>
          <p14:tracePt t="167458" x="2986088" y="1608138"/>
          <p14:tracePt t="167474" x="3179763" y="1608138"/>
          <p14:tracePt t="167492" x="3300413" y="1608138"/>
          <p14:tracePt t="167507" x="3422650" y="1608138"/>
          <p14:tracePt t="167525" x="3514725" y="1608138"/>
          <p14:tracePt t="167540" x="3594100" y="1608138"/>
          <p14:tracePt t="167558" x="3636963" y="1608138"/>
          <p14:tracePt t="167575" x="3657600" y="1608138"/>
          <p14:tracePt t="167591" x="3729038" y="1622425"/>
          <p14:tracePt t="167608" x="3829050" y="1665288"/>
          <p14:tracePt t="167624" x="3979863" y="1728788"/>
          <p14:tracePt t="167641" x="4157663" y="1779588"/>
          <p14:tracePt t="167658" x="4371975" y="1836738"/>
          <p14:tracePt t="167674" x="4608513" y="1900238"/>
          <p14:tracePt t="167691" x="4786313" y="1943100"/>
          <p14:tracePt t="167708" x="4951413" y="1993900"/>
          <p14:tracePt t="167724" x="5094288" y="2028825"/>
          <p14:tracePt t="167741" x="5257800" y="2051050"/>
          <p14:tracePt t="167757" x="5429250" y="2051050"/>
          <p14:tracePt t="167775" x="5551488" y="2065338"/>
          <p14:tracePt t="167790" x="5680075" y="2114550"/>
          <p14:tracePt t="167808" x="5772150" y="2151063"/>
          <p14:tracePt t="167824" x="5857875" y="2171700"/>
          <p14:tracePt t="167840" x="5937250" y="2171700"/>
          <p14:tracePt t="167857" x="6015038" y="2171700"/>
          <p14:tracePt t="167873" x="6080125" y="2171700"/>
          <p14:tracePt t="167906" x="6143625" y="2171700"/>
          <p14:tracePt t="167907" x="6172200" y="2171700"/>
          <p14:tracePt t="167924" x="6186488" y="2171700"/>
          <p14:tracePt t="167991" x="6194425" y="2171700"/>
          <p14:tracePt t="168039" x="6200775" y="2171700"/>
          <p14:tracePt t="168088" x="6186488" y="2171700"/>
          <p14:tracePt t="168095" x="6129338" y="2171700"/>
          <p14:tracePt t="168104" x="6094413" y="2171700"/>
          <p14:tracePt t="168109" x="6051550" y="2171700"/>
          <p14:tracePt t="168123" x="5986463" y="2171700"/>
          <p14:tracePt t="168140" x="5929313" y="2185988"/>
          <p14:tracePt t="168157" x="5865813" y="2185988"/>
          <p14:tracePt t="168174" x="5786438" y="2185988"/>
          <p14:tracePt t="168190" x="5708650" y="2185988"/>
          <p14:tracePt t="168206" x="5543550" y="2200275"/>
          <p14:tracePt t="168224" x="5400675" y="2222500"/>
          <p14:tracePt t="168239" x="5265738" y="2222500"/>
          <p14:tracePt t="168257" x="5137150" y="2222500"/>
          <p14:tracePt t="168273" x="5065713" y="2222500"/>
          <p14:tracePt t="168290" x="4994275" y="2222500"/>
          <p14:tracePt t="168306" x="4951413" y="2222500"/>
          <p14:tracePt t="168323" x="4914900" y="2222500"/>
          <p14:tracePt t="168341" x="4886325" y="2222500"/>
          <p14:tracePt t="168356" x="4829175" y="2222500"/>
          <p14:tracePt t="168374" x="4794250" y="2222500"/>
          <p14:tracePt t="168390" x="4765675" y="2222500"/>
          <p14:tracePt t="168406" x="4757738" y="2222500"/>
          <p14:tracePt t="168456" x="4751388" y="2222500"/>
          <p14:tracePt t="168591" x="4722813" y="2222500"/>
          <p14:tracePt t="168599" x="4657725" y="2222500"/>
          <p14:tracePt t="168607" x="4586288" y="2214563"/>
          <p14:tracePt t="168615" x="4514850" y="2193925"/>
          <p14:tracePt t="168624" x="4351338" y="2157413"/>
          <p14:tracePt t="168624" x="4271963" y="2128838"/>
          <p14:tracePt t="168640" x="4179888" y="2108200"/>
          <p14:tracePt t="168656" x="4065588" y="2065338"/>
          <p14:tracePt t="168673" x="3865563" y="2008188"/>
          <p14:tracePt t="168690" x="3686175" y="1928813"/>
          <p14:tracePt t="168706" x="3465513" y="1851025"/>
          <p14:tracePt t="168723" x="3336925" y="1785938"/>
          <p14:tracePt t="168739" x="3200400" y="1743075"/>
          <p14:tracePt t="168756" x="3157538" y="1722438"/>
          <p14:tracePt t="168772" x="3122613" y="1708150"/>
          <p14:tracePt t="168789" x="3086100" y="1700213"/>
          <p14:tracePt t="168806" x="3043238" y="1693863"/>
          <p14:tracePt t="168823" x="2986088" y="1657350"/>
          <p14:tracePt t="168838" x="2900363" y="1643063"/>
          <p14:tracePt t="168856" x="2857500" y="1622425"/>
          <p14:tracePt t="168911" x="2851150" y="1614488"/>
          <p14:tracePt t="168920" x="2836863" y="1614488"/>
          <p14:tracePt t="168923" x="2808288" y="1614488"/>
          <p14:tracePt t="168939" x="2765425" y="1608138"/>
          <p14:tracePt t="168956" x="2743200" y="1608138"/>
          <p14:tracePt t="168973" x="2714625" y="1608138"/>
          <p14:tracePt t="168989" x="2651125" y="1608138"/>
          <p14:tracePt t="169006" x="2586038" y="1608138"/>
          <p14:tracePt t="169022" x="2457450" y="1608138"/>
          <p14:tracePt t="169041" x="2443163" y="1608138"/>
          <p14:tracePt t="169055" x="2336800" y="1608138"/>
          <p14:tracePt t="169072" x="2243138" y="1608138"/>
          <p14:tracePt t="169089" x="2143125" y="1608138"/>
          <p14:tracePt t="169105" x="2036763" y="1608138"/>
          <p14:tracePt t="169122" x="1914525" y="1608138"/>
          <p14:tracePt t="169138" x="1822450" y="1608138"/>
          <p14:tracePt t="169156" x="1714500" y="1608138"/>
          <p14:tracePt t="169171" x="1593850" y="1608138"/>
          <p14:tracePt t="169189" x="1485900" y="1608138"/>
          <p14:tracePt t="169206" x="1422400" y="1622425"/>
          <p14:tracePt t="169222" x="1350963" y="1628775"/>
          <p14:tracePt t="169238" x="1308100" y="1636713"/>
          <p14:tracePt t="169255" x="1257300" y="1651000"/>
          <p14:tracePt t="169272" x="1222375" y="1657350"/>
          <p14:tracePt t="169293" x="1179513" y="1657350"/>
          <p14:tracePt t="169306" x="1150938" y="1657350"/>
          <p14:tracePt t="169322" x="1114425" y="1665288"/>
          <p14:tracePt t="169339" x="1100138" y="1665288"/>
          <p14:tracePt t="169355" x="1057275" y="1671638"/>
          <p14:tracePt t="169372" x="1036638" y="1671638"/>
          <p14:tracePt t="169388" x="1022350" y="1671638"/>
          <p14:tracePt t="169405" x="985838" y="1671638"/>
          <p14:tracePt t="169421" x="971550" y="1671638"/>
          <p14:tracePt t="169438" x="942975" y="1671638"/>
          <p14:tracePt t="169438" x="936625" y="1671638"/>
          <p14:tracePt t="169456" x="914400" y="1671638"/>
          <p14:tracePt t="169472" x="908050" y="1671638"/>
          <p14:tracePt t="169488" x="879475" y="1671638"/>
          <p14:tracePt t="169505" x="857250" y="1671638"/>
          <p14:tracePt t="169522" x="836613" y="1671638"/>
          <p14:tracePt t="169537" x="822325" y="1671638"/>
          <p14:tracePt t="169554" x="808038" y="1671638"/>
          <p14:tracePt t="169571" x="800100" y="1671638"/>
          <p14:tracePt t="169587" x="793750" y="1671638"/>
          <p14:tracePt t="169605" x="765175" y="1671638"/>
          <p14:tracePt t="169621" x="750888" y="1671638"/>
          <p14:tracePt t="169638" x="742950" y="1671638"/>
          <p14:tracePt t="169654" x="728663" y="1671638"/>
          <p14:tracePt t="169696" x="722313" y="1671638"/>
          <p14:tracePt t="169704" x="714375" y="1671638"/>
          <p14:tracePt t="169735" x="708025" y="1671638"/>
          <p14:tracePt t="169751" x="693738" y="1671638"/>
          <p14:tracePt t="169792" x="685800" y="1671638"/>
          <p14:tracePt t="169935" x="679450" y="1671638"/>
          <p14:tracePt t="170328" x="742950" y="1671638"/>
          <p14:tracePt t="170335" x="800100" y="1671638"/>
          <p14:tracePt t="170344" x="900113" y="1671638"/>
          <p14:tracePt t="170353" x="985838" y="1671638"/>
          <p14:tracePt t="170359" x="1193800" y="1671638"/>
          <p14:tracePt t="170372" x="1436688" y="1671638"/>
          <p14:tracePt t="170386" x="1671638" y="1671638"/>
          <p14:tracePt t="170404" x="1979613" y="1671638"/>
          <p14:tracePt t="170420" x="2271713" y="1671638"/>
          <p14:tracePt t="170436" x="2593975" y="1671638"/>
          <p14:tracePt t="170455" x="2886075" y="1671638"/>
          <p14:tracePt t="170471" x="3122613" y="1671638"/>
          <p14:tracePt t="170471" x="3228975" y="1671638"/>
          <p14:tracePt t="170488" x="3414713" y="1671638"/>
          <p14:tracePt t="170504" x="3594100" y="1685925"/>
          <p14:tracePt t="170524" x="3751263" y="1685925"/>
          <p14:tracePt t="170537" x="3929063" y="1722438"/>
          <p14:tracePt t="170553" x="4151313" y="1736725"/>
          <p14:tracePt t="170570" x="4429125" y="1736725"/>
          <p14:tracePt t="170586" x="4751388" y="1736725"/>
          <p14:tracePt t="170604" x="5037138" y="1736725"/>
          <p14:tracePt t="170619" x="5243513" y="1736725"/>
          <p14:tracePt t="170637" x="5365750" y="1736725"/>
          <p14:tracePt t="170652" x="5443538" y="1736725"/>
          <p14:tracePt t="170670" x="5522913" y="1736725"/>
          <p14:tracePt t="170687" x="5686425" y="1736725"/>
          <p14:tracePt t="170703" x="5772150" y="1736725"/>
          <p14:tracePt t="170703" x="5872163" y="1736725"/>
          <p14:tracePt t="170720" x="6094413" y="1736725"/>
          <p14:tracePt t="170737" x="6272213" y="1736725"/>
          <p14:tracePt t="170753" x="6408738" y="1736725"/>
          <p14:tracePt t="170769" x="6529388" y="1736725"/>
          <p14:tracePt t="170787" x="6686550" y="1736725"/>
          <p14:tracePt t="170803" x="6794500" y="1736725"/>
          <p14:tracePt t="170820" x="6900863" y="1736725"/>
          <p14:tracePt t="170836" x="7023100" y="1736725"/>
          <p14:tracePt t="170853" x="7194550" y="1736725"/>
          <p14:tracePt t="170869" x="7400925" y="1736725"/>
          <p14:tracePt t="170886" x="7623175" y="1736725"/>
          <p14:tracePt t="170886" x="7743825" y="1736725"/>
          <p14:tracePt t="170904" x="7900988" y="1736725"/>
          <p14:tracePt t="170919" x="7958138" y="1736725"/>
          <p14:tracePt t="170936" x="7972425" y="1736725"/>
          <p14:tracePt t="170952" x="8008938" y="1736725"/>
          <p14:tracePt t="170970" x="8101013" y="1736725"/>
          <p14:tracePt t="170986" x="8194675" y="1736725"/>
          <p14:tracePt t="171003" x="8272463" y="1736725"/>
          <p14:tracePt t="171019" x="8329613" y="1736725"/>
          <p14:tracePt t="171035" x="8351838" y="1736725"/>
          <p14:tracePt t="171053" x="8372475" y="1736725"/>
          <p14:tracePt t="171095" x="8380413" y="1736725"/>
          <p14:tracePt t="171136" x="8386763" y="1736725"/>
          <p14:tracePt t="171247" x="8372475" y="1736725"/>
          <p14:tracePt t="171255" x="8343900" y="1736725"/>
          <p14:tracePt t="171263" x="8329613" y="1736725"/>
          <p14:tracePt t="171269" x="8301038" y="1728788"/>
          <p14:tracePt t="171285" x="8258175" y="1728788"/>
          <p14:tracePt t="171302" x="8237538" y="1714500"/>
          <p14:tracePt t="171319" x="8194675" y="1714500"/>
          <p14:tracePt t="171335" x="8180388" y="1708150"/>
          <p14:tracePt t="171400" x="8172450" y="1708150"/>
          <p14:tracePt t="171408" x="8166100" y="1700213"/>
          <p14:tracePt t="171455" x="8158163" y="1693863"/>
          <p14:tracePt t="171463" x="8158163" y="1685925"/>
          <p14:tracePt t="171472" x="8151813" y="1671638"/>
          <p14:tracePt t="171496" x="8151813" y="1657350"/>
          <p14:tracePt t="171543" x="8143875" y="1651000"/>
          <p14:tracePt t="171551" x="8137525" y="1643063"/>
          <p14:tracePt t="171600" x="8129588" y="1643063"/>
          <p14:tracePt t="171607" x="8123238" y="1643063"/>
          <p14:tracePt t="171624" x="8108950" y="1636713"/>
          <p14:tracePt t="171639" x="8101013" y="1636713"/>
          <p14:tracePt t="171652" x="8094663" y="1636713"/>
          <p14:tracePt t="171655" x="8051800" y="1636713"/>
          <p14:tracePt t="171655" x="8043863" y="1636713"/>
          <p14:tracePt t="171672" x="8015288" y="1636713"/>
          <p14:tracePt t="171685" x="7966075" y="1636713"/>
          <p14:tracePt t="171702" x="7923213" y="1636713"/>
          <p14:tracePt t="171719" x="7866063" y="1636713"/>
          <p14:tracePt t="171734" x="7780338" y="1636713"/>
          <p14:tracePt t="171752" x="7694613" y="1636713"/>
          <p14:tracePt t="171769" x="7600950" y="1636713"/>
          <p14:tracePt t="171785" x="7537450" y="1636713"/>
          <p14:tracePt t="171802" x="7451725" y="1608138"/>
          <p14:tracePt t="171818" x="7400925" y="1593850"/>
          <p14:tracePt t="171834" x="7343775" y="1593850"/>
          <p14:tracePt t="171851" x="7251700" y="1585913"/>
          <p14:tracePt t="171868" x="7143750" y="1571625"/>
          <p14:tracePt t="171884" x="7015163" y="1550988"/>
          <p14:tracePt t="171902" x="6858000" y="1514475"/>
          <p14:tracePt t="171917" x="6694488" y="1485900"/>
          <p14:tracePt t="171917" x="6594475" y="1471613"/>
          <p14:tracePt t="171936" x="6500813" y="1457325"/>
          <p14:tracePt t="171951" x="6251575" y="1422400"/>
          <p14:tracePt t="171968" x="6080125" y="1408113"/>
          <p14:tracePt t="171984" x="5965825" y="1385888"/>
          <p14:tracePt t="172001" x="5857875" y="1385888"/>
          <p14:tracePt t="172018" x="5757863" y="1385888"/>
          <p14:tracePt t="172034" x="5600700" y="1385888"/>
          <p14:tracePt t="172052" x="5457825" y="1385888"/>
          <p14:tracePt t="172068" x="5300663" y="1385888"/>
          <p14:tracePt t="172085" x="5194300" y="1385888"/>
          <p14:tracePt t="172100" x="5072063" y="1385888"/>
          <p14:tracePt t="172118" x="4951413" y="1385888"/>
          <p14:tracePt t="172134" x="4829175" y="1385888"/>
          <p14:tracePt t="172150" x="4700588" y="1385888"/>
          <p14:tracePt t="172169" x="4622800" y="1385888"/>
          <p14:tracePt t="172184" x="4543425" y="1385888"/>
          <p14:tracePt t="172201" x="4457700" y="1385888"/>
          <p14:tracePt t="172217" x="4386263" y="1385888"/>
          <p14:tracePt t="172235" x="4314825" y="1385888"/>
          <p14:tracePt t="172251" x="4257675" y="1385888"/>
          <p14:tracePt t="172268" x="4200525" y="1385888"/>
          <p14:tracePt t="172284" x="4157663" y="1385888"/>
          <p14:tracePt t="172301" x="4100513" y="1385888"/>
          <p14:tracePt t="172318" x="4029075" y="1385888"/>
          <p14:tracePt t="172334" x="3971925" y="1385888"/>
          <p14:tracePt t="172334" x="3929063" y="1385888"/>
          <p14:tracePt t="172352" x="3851275" y="1385888"/>
          <p14:tracePt t="172367" x="3786188" y="1385888"/>
          <p14:tracePt t="172385" x="3736975" y="1385888"/>
          <p14:tracePt t="172401" x="3686175" y="1385888"/>
          <p14:tracePt t="172418" x="3643313" y="1385888"/>
          <p14:tracePt t="172433" x="3600450" y="1385888"/>
          <p14:tracePt t="172451" x="3557588" y="1385888"/>
          <p14:tracePt t="172467" x="3536950" y="1385888"/>
          <p14:tracePt t="172484" x="3522663" y="1385888"/>
          <p14:tracePt t="172500" x="3508375" y="1385888"/>
          <p14:tracePt t="172518" x="3494088" y="1385888"/>
          <p14:tracePt t="172534" x="3465513" y="1385888"/>
          <p14:tracePt t="172550" x="3400425" y="1400175"/>
          <p14:tracePt t="172567" x="3379788" y="1414463"/>
          <p14:tracePt t="172584" x="3357563" y="1422400"/>
          <p14:tracePt t="172601" x="3343275" y="1428750"/>
          <p14:tracePt t="172616" x="3322638" y="1443038"/>
          <p14:tracePt t="172633" x="3314700" y="1450975"/>
          <p14:tracePt t="172650" x="3300413" y="1465263"/>
          <p14:tracePt t="172667" x="3294063" y="1471613"/>
          <p14:tracePt t="172684" x="3294063" y="1493838"/>
          <p14:tracePt t="172700" x="3294063" y="1514475"/>
          <p14:tracePt t="172717" x="3294063" y="1522413"/>
          <p14:tracePt t="172733" x="3294063" y="1528763"/>
          <p14:tracePt t="172751" x="3294063" y="1536700"/>
          <p14:tracePt t="172784" x="3294063" y="1543050"/>
          <p14:tracePt t="172785" x="3328988" y="1557338"/>
          <p14:tracePt t="172800" x="3343275" y="1557338"/>
          <p14:tracePt t="172817" x="3365500" y="1557338"/>
          <p14:tracePt t="172833" x="3400425" y="1565275"/>
          <p14:tracePt t="172849" x="3422650" y="1565275"/>
          <p14:tracePt t="172868" x="3457575" y="1565275"/>
          <p14:tracePt t="172883" x="3500438" y="1571625"/>
          <p14:tracePt t="172900" x="3543300" y="1571625"/>
          <p14:tracePt t="172916" x="3600450" y="1571625"/>
          <p14:tracePt t="172933" x="3665538" y="1585913"/>
          <p14:tracePt t="172949" x="3729038" y="1585913"/>
          <p14:tracePt t="172966" x="3808413" y="1585913"/>
          <p14:tracePt t="172966" x="3857625" y="1585913"/>
          <p14:tracePt t="173000" x="3937000" y="1608138"/>
          <p14:tracePt t="173000" x="4029075" y="1608138"/>
          <p14:tracePt t="173017" x="4137025" y="1608138"/>
          <p14:tracePt t="173033" x="4214813" y="1608138"/>
          <p14:tracePt t="173050" x="4294188" y="1608138"/>
          <p14:tracePt t="173067" x="4394200" y="1608138"/>
          <p14:tracePt t="173083" x="4500563" y="1608138"/>
          <p14:tracePt t="173099" x="4657725" y="1608138"/>
          <p14:tracePt t="173116" x="4779963" y="1608138"/>
          <p14:tracePt t="173132" x="4894263" y="1628775"/>
          <p14:tracePt t="173149" x="4986338" y="1628775"/>
          <p14:tracePt t="173166" x="5080000" y="1636713"/>
          <p14:tracePt t="173183" x="5251450" y="1657350"/>
          <p14:tracePt t="173200" x="5394325" y="1657350"/>
          <p14:tracePt t="173216" x="5580063" y="1657350"/>
          <p14:tracePt t="173234" x="5722938" y="1657350"/>
          <p14:tracePt t="173249" x="5843588" y="1657350"/>
          <p14:tracePt t="173266" x="5965825" y="1657350"/>
          <p14:tracePt t="173283" x="6122988" y="1657350"/>
          <p14:tracePt t="173300" x="6280150" y="1657350"/>
          <p14:tracePt t="173317" x="6523038" y="1657350"/>
          <p14:tracePt t="173333" x="6743700" y="1657350"/>
          <p14:tracePt t="173350" x="6915150" y="1657350"/>
          <p14:tracePt t="173366" x="7037388" y="1657350"/>
          <p14:tracePt t="173366" x="7094538" y="1657350"/>
          <p14:tracePt t="173384" x="7158038" y="1671638"/>
          <p14:tracePt t="173400" x="7180263" y="1671638"/>
          <p14:tracePt t="173417" x="7223125" y="1671638"/>
          <p14:tracePt t="173433" x="7265988" y="1679575"/>
          <p14:tracePt t="173449" x="7358063" y="1679575"/>
          <p14:tracePt t="173466" x="7451725" y="1679575"/>
          <p14:tracePt t="173482" x="7551738" y="1679575"/>
          <p14:tracePt t="173500" x="7643813" y="1685925"/>
          <p14:tracePt t="173516" x="7723188" y="1708150"/>
          <p14:tracePt t="173533" x="7800975" y="1714500"/>
          <p14:tracePt t="173549" x="7843838" y="1728788"/>
          <p14:tracePt t="173566" x="7900988" y="1728788"/>
          <p14:tracePt t="173582" x="7972425" y="1728788"/>
          <p14:tracePt t="173600" x="7986713" y="1728788"/>
          <p14:tracePt t="173600" x="8015288" y="1728788"/>
          <p14:tracePt t="173616" x="8051800" y="1728788"/>
          <p14:tracePt t="173632" x="8080375" y="1728788"/>
          <p14:tracePt t="173649" x="8129588" y="1728788"/>
          <p14:tracePt t="173666" x="8151813" y="1728788"/>
          <p14:tracePt t="173720" x="8158163" y="1728788"/>
          <p14:tracePt t="173728" x="8158163" y="1722438"/>
          <p14:tracePt t="173736" x="8158163" y="1708150"/>
          <p14:tracePt t="173749" x="8143875" y="1671638"/>
          <p14:tracePt t="173766" x="8108950" y="1671638"/>
          <p14:tracePt t="173782" x="8066088" y="1665288"/>
          <p14:tracePt t="173782" x="8037513" y="1665288"/>
          <p14:tracePt t="173800" x="7980363" y="1651000"/>
          <p14:tracePt t="173816" x="7866063" y="1651000"/>
          <p14:tracePt t="173833" x="7772400" y="1651000"/>
          <p14:tracePt t="173849" x="7651750" y="1651000"/>
          <p14:tracePt t="173866" x="7494588" y="1628775"/>
          <p14:tracePt t="173882" x="7300913" y="1614488"/>
          <p14:tracePt t="173899" x="7137400" y="1585913"/>
          <p14:tracePt t="173915" x="7000875" y="1585913"/>
          <p14:tracePt t="173932" x="6923088" y="1585913"/>
          <p14:tracePt t="173949" x="6829425" y="1585913"/>
          <p14:tracePt t="173966" x="6737350" y="1585913"/>
          <p14:tracePt t="173983" x="6637338" y="1585913"/>
          <p14:tracePt t="173999" x="6465888" y="1557338"/>
          <p14:tracePt t="174016" x="6394450" y="1543050"/>
          <p14:tracePt t="174031" x="6229350" y="1528763"/>
          <p14:tracePt t="174049" x="6072188" y="1508125"/>
          <p14:tracePt t="174064" x="5915025" y="1493838"/>
          <p14:tracePt t="174081" x="5672138" y="1493838"/>
          <p14:tracePt t="174097" x="5537200" y="1493838"/>
          <p14:tracePt t="174114" x="5443538" y="1485900"/>
          <p14:tracePt t="174131" x="5365750" y="1471613"/>
          <p14:tracePt t="174147" x="5308600" y="1471613"/>
          <p14:tracePt t="174165" x="5251450" y="1457325"/>
          <p14:tracePt t="174181" x="5208588" y="1457325"/>
          <p14:tracePt t="174198" x="5122863" y="1457325"/>
          <p14:tracePt t="174214" x="5014913" y="1457325"/>
          <p14:tracePt t="174231" x="4851400" y="1457325"/>
          <p14:tracePt t="174248" x="4786313" y="1457325"/>
          <p14:tracePt t="174264" x="4751388" y="1457325"/>
          <p14:tracePt t="174281" x="4700588" y="1457325"/>
          <p14:tracePt t="174298" x="4637088" y="1457325"/>
          <p14:tracePt t="174315" x="4529138" y="1457325"/>
          <p14:tracePt t="174331" x="4451350" y="1457325"/>
          <p14:tracePt t="174348" x="4371975" y="1457325"/>
          <p14:tracePt t="174364" x="4329113" y="1457325"/>
          <p14:tracePt t="174381" x="4271963" y="1457325"/>
          <p14:tracePt t="174397" x="4229100" y="1457325"/>
          <p14:tracePt t="174414" x="4179888" y="1457325"/>
          <p14:tracePt t="174414" x="4137025" y="1457325"/>
          <p14:tracePt t="174432" x="4086225" y="1457325"/>
          <p14:tracePt t="174447" x="4037013" y="1457325"/>
          <p14:tracePt t="174464" x="4014788" y="1457325"/>
          <p14:tracePt t="174481" x="4000500" y="1457325"/>
          <p14:tracePt t="174498" x="3979863" y="1457325"/>
          <p14:tracePt t="174514" x="3971925" y="1457325"/>
          <p14:tracePt t="174531" x="3957638" y="1465263"/>
          <p14:tracePt t="174575" x="3943350" y="1471613"/>
          <p14:tracePt t="174791" x="3957638" y="1471613"/>
          <p14:tracePt t="174823" x="3965575" y="1471613"/>
          <p14:tracePt t="174831" x="3979863" y="1471613"/>
          <p14:tracePt t="174839" x="4008438" y="1471613"/>
          <p14:tracePt t="174847" x="4014788" y="1471613"/>
          <p14:tracePt t="174855" x="4051300" y="1471613"/>
          <p14:tracePt t="174927" x="4057650" y="1471613"/>
          <p14:tracePt t="174935" x="4065588" y="1471613"/>
          <p14:tracePt t="174951" x="4079875" y="1471613"/>
          <p14:tracePt t="174963" x="4086225" y="1471613"/>
          <p14:tracePt t="174991" x="4094163" y="1471613"/>
          <p14:tracePt t="174999" x="4100513" y="1471613"/>
          <p14:tracePt t="175016" x="4114800" y="1471613"/>
          <p14:tracePt t="175024" x="4122738" y="1471613"/>
          <p14:tracePt t="175135" x="4129088" y="1479550"/>
          <p14:tracePt t="175144" x="4129088" y="1493838"/>
          <p14:tracePt t="175151" x="4129088" y="1500188"/>
          <p14:tracePt t="175167" x="4129088" y="1528763"/>
          <p14:tracePt t="175185" x="4122738" y="1543050"/>
          <p14:tracePt t="175200" x="4122738" y="1571625"/>
          <p14:tracePt t="175200" x="4122738" y="1579563"/>
          <p14:tracePt t="175213" x="4122738" y="1600200"/>
          <p14:tracePt t="175230" x="4122738" y="1614488"/>
          <p14:tracePt t="175246" x="4122738" y="1643063"/>
          <p14:tracePt t="175262" x="4122738" y="1693863"/>
          <p14:tracePt t="175280" x="4129088" y="1722438"/>
          <p14:tracePt t="175296" x="4137025" y="1751013"/>
          <p14:tracePt t="175314" x="4143375" y="1771650"/>
          <p14:tracePt t="175351" x="4143375" y="1779588"/>
          <p14:tracePt t="175359" x="4143375" y="1785938"/>
          <p14:tracePt t="175376" x="4143375" y="1808163"/>
          <p14:tracePt t="175379" x="4157663" y="1828800"/>
          <p14:tracePt t="175396" x="4165600" y="1851025"/>
          <p14:tracePt t="175413" x="4171950" y="1865313"/>
          <p14:tracePt t="175430" x="4171950" y="1885950"/>
          <p14:tracePt t="175446" x="4171950" y="1893888"/>
          <p14:tracePt t="175446" x="4171950" y="1900238"/>
          <p14:tracePt t="175496" x="4171950" y="1922463"/>
          <p14:tracePt t="175503" x="4179888" y="1928813"/>
          <p14:tracePt t="175519" x="4179888" y="1936750"/>
          <p14:tracePt t="175536" x="4179888" y="1943100"/>
          <p14:tracePt t="175543" x="4179888" y="1957388"/>
          <p14:tracePt t="175551" x="4179888" y="1971675"/>
          <p14:tracePt t="175563" x="4186238" y="2000250"/>
          <p14:tracePt t="175580" x="4186238" y="2014538"/>
          <p14:tracePt t="175596" x="4200525" y="2036763"/>
          <p14:tracePt t="175613" x="4200525" y="2051050"/>
          <p14:tracePt t="175629" x="4208463" y="2071688"/>
          <p14:tracePt t="175646" x="4214813" y="2085975"/>
          <p14:tracePt t="175663" x="4214813" y="2100263"/>
          <p14:tracePt t="175679" x="4222750" y="2108200"/>
          <p14:tracePt t="175735" x="4222750" y="2114550"/>
          <p14:tracePt t="175768" x="4222750" y="2122488"/>
          <p14:tracePt t="175775" x="4229100" y="2128838"/>
          <p14:tracePt t="176519" x="4237038" y="2128838"/>
          <p14:tracePt t="176640" x="4251325" y="2128838"/>
          <p14:tracePt t="176816" x="4237038" y="2114550"/>
          <p14:tracePt t="176847" x="4229100" y="2108200"/>
          <p14:tracePt t="176855" x="4229100" y="2093913"/>
          <p14:tracePt t="176863" x="4222750" y="2079625"/>
          <p14:tracePt t="176865" x="4222750" y="2071688"/>
          <p14:tracePt t="176877" x="4208463" y="2036763"/>
          <p14:tracePt t="176894" x="4200525" y="2028825"/>
          <p14:tracePt t="176894" x="4194175" y="2022475"/>
          <p14:tracePt t="176928" x="4186238" y="2014538"/>
          <p14:tracePt t="176928" x="4171950" y="2000250"/>
          <p14:tracePt t="176945" x="4137025" y="1985963"/>
          <p14:tracePt t="176960" x="4108450" y="1957388"/>
          <p14:tracePt t="176978" x="4079875" y="1943100"/>
          <p14:tracePt t="176994" x="4051300" y="1922463"/>
          <p14:tracePt t="177010" x="4043363" y="1914525"/>
          <p14:tracePt t="177027" x="4037013" y="1914525"/>
          <p14:tracePt t="177043" x="4029075" y="1914525"/>
          <p14:tracePt t="177060" x="4008438" y="1914525"/>
          <p14:tracePt t="177076" x="3994150" y="1908175"/>
          <p14:tracePt t="177094" x="3971925" y="1908175"/>
          <p14:tracePt t="177110" x="3965575" y="1908175"/>
          <p14:tracePt t="177110" x="3957638" y="1908175"/>
          <p14:tracePt t="177128" x="3937000" y="1908175"/>
          <p14:tracePt t="177144" x="3929063" y="1908175"/>
          <p14:tracePt t="177287" x="3957638" y="1908175"/>
          <p14:tracePt t="177296" x="4008438" y="1908175"/>
          <p14:tracePt t="177311" x="4065588" y="1908175"/>
          <p14:tracePt t="177311" x="4137025" y="1908175"/>
          <p14:tracePt t="177312" x="4186238" y="1908175"/>
          <p14:tracePt t="177327" x="4365625" y="1900238"/>
          <p14:tracePt t="177344" x="4494213" y="1871663"/>
          <p14:tracePt t="177360" x="4594225" y="1871663"/>
          <p14:tracePt t="177377" x="4686300" y="1871663"/>
          <p14:tracePt t="177394" x="4808538" y="1871663"/>
          <p14:tracePt t="177410" x="4900613" y="1871663"/>
          <p14:tracePt t="177427" x="5022850" y="1865313"/>
          <p14:tracePt t="177443" x="5122863" y="1865313"/>
          <p14:tracePt t="177460" x="5222875" y="1851025"/>
          <p14:tracePt t="177476" x="5294313" y="1851025"/>
          <p14:tracePt t="177493" x="5351463" y="1843088"/>
          <p14:tracePt t="177509" x="5457825" y="1843088"/>
          <p14:tracePt t="177527" x="5800725" y="1843088"/>
          <p14:tracePt t="177544" x="5994400" y="1843088"/>
          <p14:tracePt t="177559" x="6186488" y="1800225"/>
          <p14:tracePt t="177577" x="6315075" y="1793875"/>
          <p14:tracePt t="177592" x="6380163" y="1793875"/>
          <p14:tracePt t="177610" x="6400800" y="1793875"/>
          <p14:tracePt t="177627" x="6437313" y="1793875"/>
          <p14:tracePt t="177644" x="6480175" y="1793875"/>
          <p14:tracePt t="177660" x="6572250" y="1808163"/>
          <p14:tracePt t="177676" x="6665913" y="1814513"/>
          <p14:tracePt t="177693" x="6786563" y="1828800"/>
          <p14:tracePt t="177709" x="6880225" y="1836738"/>
          <p14:tracePt t="177726" x="6943725" y="1836738"/>
          <p14:tracePt t="177743" x="6994525" y="1836738"/>
          <p14:tracePt t="177761" x="7058025" y="1836738"/>
          <p14:tracePt t="177777" x="7115175" y="1836738"/>
          <p14:tracePt t="177794" x="7186613" y="1836738"/>
          <p14:tracePt t="177810" x="7229475" y="1836738"/>
          <p14:tracePt t="177826" x="7265988" y="1814513"/>
          <p14:tracePt t="177951" x="7229475" y="1814513"/>
          <p14:tracePt t="177960" x="7208838" y="1814513"/>
          <p14:tracePt t="177968" x="7115175" y="1836738"/>
          <p14:tracePt t="177976" x="7029450" y="1836738"/>
          <p14:tracePt t="177992" x="6915150" y="1865313"/>
          <p14:tracePt t="178009" x="6708775" y="1871663"/>
          <p14:tracePt t="178026" x="6486525" y="1871663"/>
          <p14:tracePt t="178042" x="6265863" y="1871663"/>
          <p14:tracePt t="178059" x="6072188" y="1871663"/>
          <p14:tracePt t="178075" x="5937250" y="1871663"/>
          <p14:tracePt t="178092" x="5808663" y="1871663"/>
          <p14:tracePt t="178109" x="5722938" y="1871663"/>
          <p14:tracePt t="178125" x="5629275" y="1871663"/>
          <p14:tracePt t="178143" x="5472113" y="1871663"/>
          <p14:tracePt t="178160" x="5351463" y="1871663"/>
          <p14:tracePt t="178176" x="5157788" y="1885950"/>
          <p14:tracePt t="178193" x="4965700" y="1885950"/>
          <p14:tracePt t="178209" x="4794250" y="1885950"/>
          <p14:tracePt t="178226" x="4657725" y="1885950"/>
          <p14:tracePt t="178243" x="4551363" y="1885950"/>
          <p14:tracePt t="178259" x="4471988" y="1885950"/>
          <p14:tracePt t="178276" x="4429125" y="1885950"/>
          <p14:tracePt t="178292" x="4365625" y="1885950"/>
          <p14:tracePt t="178309" x="4300538" y="1885950"/>
          <p14:tracePt t="178326" x="4243388" y="1885950"/>
          <p14:tracePt t="178342" x="4186238" y="1885950"/>
          <p14:tracePt t="178342" x="4151313" y="1885950"/>
          <p14:tracePt t="178361" x="4094163" y="1885950"/>
          <p14:tracePt t="178376" x="4057650" y="1885950"/>
          <p14:tracePt t="178393" x="4043363" y="1885950"/>
          <p14:tracePt t="178408" x="4029075" y="1885950"/>
          <p14:tracePt t="178425" x="4014788" y="1885950"/>
          <p14:tracePt t="178471" x="4008438" y="1885950"/>
          <p14:tracePt t="178679" x="3979863" y="1885950"/>
          <p14:tracePt t="178687" x="3965575" y="1908175"/>
          <p14:tracePt t="178696" x="3957638" y="1936750"/>
          <p14:tracePt t="178703" x="3957638" y="1951038"/>
          <p14:tracePt t="178711" x="3929063" y="2000250"/>
          <p14:tracePt t="178725" x="3922713" y="2022475"/>
          <p14:tracePt t="178741" x="3922713" y="2043113"/>
          <p14:tracePt t="178816" x="3922713" y="2051050"/>
          <p14:tracePt t="178829" x="3922713" y="2057400"/>
          <p14:tracePt t="178863" x="3922713" y="2071688"/>
          <p14:tracePt t="178895" x="3922713" y="2079625"/>
          <p14:tracePt t="178895" x="3929063" y="2079625"/>
          <p14:tracePt t="178912" x="3943350" y="2079625"/>
          <p14:tracePt t="178919" x="3957638" y="2079625"/>
          <p14:tracePt t="178927" x="3979863" y="2093913"/>
          <p14:tracePt t="178936" x="3986213" y="2093913"/>
          <p14:tracePt t="178941" x="4051300" y="2100263"/>
          <p14:tracePt t="178957" x="4114800" y="2100263"/>
          <p14:tracePt t="178975" x="4265613" y="2136775"/>
          <p14:tracePt t="178992" x="4371975" y="2143125"/>
          <p14:tracePt t="179009" x="4465638" y="2143125"/>
          <p14:tracePt t="179024" x="4543425" y="2143125"/>
          <p14:tracePt t="179041" x="4608513" y="2143125"/>
          <p14:tracePt t="179058" x="4672013" y="2143125"/>
          <p14:tracePt t="179074" x="4751388" y="2143125"/>
          <p14:tracePt t="179091" x="4814888" y="2143125"/>
          <p14:tracePt t="179108" x="4908550" y="2143125"/>
          <p14:tracePt t="179124" x="5014913" y="2143125"/>
          <p14:tracePt t="179140" x="5137150" y="2143125"/>
          <p14:tracePt t="179158" x="5222875" y="2143125"/>
          <p14:tracePt t="179174" x="5329238" y="2143125"/>
          <p14:tracePt t="179191" x="5451475" y="2143125"/>
          <p14:tracePt t="179208" x="5514975" y="2143125"/>
          <p14:tracePt t="179224" x="5537200" y="2143125"/>
          <p14:tracePt t="179287" x="5514975" y="2143125"/>
          <p14:tracePt t="179295" x="5408613" y="2157413"/>
          <p14:tracePt t="179307" x="5300663" y="2171700"/>
          <p14:tracePt t="179307" x="5065713" y="2243138"/>
          <p14:tracePt t="179325" x="4786313" y="2308225"/>
          <p14:tracePt t="179341" x="4414838" y="2357438"/>
          <p14:tracePt t="179358" x="4071938" y="2371725"/>
          <p14:tracePt t="179374" x="3814763" y="2371725"/>
          <p14:tracePt t="179391" x="3522663" y="2371725"/>
          <p14:tracePt t="179408" x="3336925" y="2386013"/>
          <p14:tracePt t="179424" x="3179763" y="2386013"/>
          <p14:tracePt t="179441" x="3108325" y="2386013"/>
          <p14:tracePt t="179457" x="3094038" y="2386013"/>
          <p14:tracePt t="179474" x="3086100" y="2386013"/>
          <p14:tracePt t="179600" x="3094038" y="2386013"/>
          <p14:tracePt t="179615" x="3108325" y="2386013"/>
          <p14:tracePt t="179638" x="3114675" y="2386013"/>
          <p14:tracePt t="179679" x="3122613" y="2386013"/>
          <p14:tracePt t="179752" x="3128963" y="2386013"/>
          <p14:tracePt t="179760" x="3136900" y="2379663"/>
          <p14:tracePt t="179760" x="3136900" y="2365375"/>
          <p14:tracePt t="179773" x="3136900" y="2314575"/>
          <p14:tracePt t="179790" x="3136900" y="2243138"/>
          <p14:tracePt t="179790" x="3136900" y="2222500"/>
          <p14:tracePt t="179808" x="3136900" y="2179638"/>
          <p14:tracePt t="179823" x="3079750" y="2051050"/>
          <p14:tracePt t="179840" x="2965450" y="1914525"/>
          <p14:tracePt t="179857" x="2857500" y="1800225"/>
          <p14:tracePt t="179873" x="2765425" y="1736725"/>
          <p14:tracePt t="179890" x="2693988" y="1685925"/>
          <p14:tracePt t="179907" x="2665413" y="1643063"/>
          <p14:tracePt t="179923" x="2636838" y="1614488"/>
          <p14:tracePt t="179939" x="2600325" y="1579563"/>
          <p14:tracePt t="179956" x="2586038" y="1565275"/>
          <p14:tracePt t="180000" x="2579688" y="1565275"/>
          <p14:tracePt t="180016" x="2571750" y="1557338"/>
          <p14:tracePt t="180063" x="2557463" y="1536700"/>
          <p14:tracePt t="180103" x="2536825" y="1536700"/>
          <p14:tracePt t="180143" x="2528888" y="1536700"/>
          <p14:tracePt t="180199" x="2522538" y="1536700"/>
          <p14:tracePt t="180207" x="2514600" y="1536700"/>
          <p14:tracePt t="180215" x="2493963" y="1536700"/>
          <p14:tracePt t="180231" x="2486025" y="1536700"/>
          <p14:tracePt t="180231" x="2479675" y="1536700"/>
          <p14:tracePt t="180239" x="2436813" y="1543050"/>
          <p14:tracePt t="180255" x="2393950" y="1543050"/>
          <p14:tracePt t="180273" x="2314575" y="1557338"/>
          <p14:tracePt t="180290" x="2251075" y="1579563"/>
          <p14:tracePt t="180307" x="2185988" y="1585913"/>
          <p14:tracePt t="180323" x="2114550" y="1585913"/>
          <p14:tracePt t="180339" x="2065338" y="1593850"/>
          <p14:tracePt t="180356" x="2014538" y="1593850"/>
          <p14:tracePt t="180372" x="1951038" y="1593850"/>
          <p14:tracePt t="180389" x="1885950" y="1593850"/>
          <p14:tracePt t="180406" x="1808163" y="1593850"/>
          <p14:tracePt t="180422" x="1714500" y="1593850"/>
          <p14:tracePt t="180440" x="1657350" y="1593850"/>
          <p14:tracePt t="180456" x="1628775" y="1593850"/>
          <p14:tracePt t="180472" x="1608138" y="1593850"/>
          <p14:tracePt t="180489" x="1579563" y="1593850"/>
          <p14:tracePt t="180507" x="1565275" y="1593850"/>
          <p14:tracePt t="180525" x="1536700" y="1593850"/>
          <p14:tracePt t="180540" x="1500188" y="1593850"/>
          <p14:tracePt t="180555" x="1471613" y="1593850"/>
          <p14:tracePt t="180573" x="1457325" y="1593850"/>
          <p14:tracePt t="180588" x="1428750" y="1593850"/>
          <p14:tracePt t="180606" x="1408113" y="1593850"/>
          <p14:tracePt t="180623" x="1379538" y="1593850"/>
          <p14:tracePt t="180639" x="1350963" y="1593850"/>
          <p14:tracePt t="180657" x="1343025" y="1593850"/>
          <p14:tracePt t="180672" x="1336675" y="1593850"/>
          <p14:tracePt t="180689" x="1314450" y="1593850"/>
          <p14:tracePt t="180705" x="1293813" y="1593850"/>
          <p14:tracePt t="180722" x="1257300" y="1593850"/>
          <p14:tracePt t="180739" x="1250950" y="1593850"/>
          <p14:tracePt t="180791" x="1236663" y="1593850"/>
          <p14:tracePt t="180800" x="1222375" y="1593850"/>
          <p14:tracePt t="180952" x="1243013" y="1593850"/>
          <p14:tracePt t="180959" x="1271588" y="1593850"/>
          <p14:tracePt t="180968" x="1308100" y="1593850"/>
          <p14:tracePt t="180975" x="1371600" y="1593850"/>
          <p14:tracePt t="180988" x="1479550" y="1593850"/>
          <p14:tracePt t="181005" x="1579563" y="1593850"/>
          <p14:tracePt t="181022" x="1671638" y="1593850"/>
          <p14:tracePt t="181038" x="1743075" y="1608138"/>
          <p14:tracePt t="181038" x="1779588" y="1608138"/>
          <p14:tracePt t="181055" x="1822450" y="1608138"/>
          <p14:tracePt t="181072" x="1908175" y="1628775"/>
          <p14:tracePt t="181088" x="2014538" y="1636713"/>
          <p14:tracePt t="181105" x="2171700" y="1636713"/>
          <p14:tracePt t="181121" x="2357438" y="1636713"/>
          <p14:tracePt t="181138" x="2528888" y="1636713"/>
          <p14:tracePt t="181154" x="2622550" y="1636713"/>
          <p14:tracePt t="181171" x="2686050" y="1636713"/>
          <p14:tracePt t="181187" x="2722563" y="1636713"/>
          <p14:tracePt t="181205" x="2765425" y="1636713"/>
          <p14:tracePt t="181221" x="2800350" y="1636713"/>
          <p14:tracePt t="181238" x="2843213" y="1636713"/>
          <p14:tracePt t="181255" x="2886075" y="1636713"/>
          <p14:tracePt t="181271" x="2943225" y="1636713"/>
          <p14:tracePt t="181289" x="2986088" y="1636713"/>
          <p14:tracePt t="181305" x="3008313" y="1636713"/>
          <p14:tracePt t="181321" x="3022600" y="1636713"/>
          <p14:tracePt t="181511" x="3043238" y="1636713"/>
          <p14:tracePt t="181519" x="3051175" y="1636713"/>
          <p14:tracePt t="181527" x="3065463" y="1636713"/>
          <p14:tracePt t="181538" x="3114675" y="1636713"/>
          <p14:tracePt t="181554" x="3179763" y="1636713"/>
          <p14:tracePt t="181570" x="3251200" y="1636713"/>
          <p14:tracePt t="181587" x="3336925" y="1636713"/>
          <p14:tracePt t="181604" x="3429000" y="1636713"/>
          <p14:tracePt t="181621" x="3494088" y="1636713"/>
          <p14:tracePt t="181637" x="3536950" y="1651000"/>
          <p14:tracePt t="181654" x="3586163" y="1679575"/>
          <p14:tracePt t="181670" x="3636963" y="1728788"/>
          <p14:tracePt t="181688" x="3665538" y="1751013"/>
          <p14:tracePt t="181704" x="3679825" y="1779588"/>
          <p14:tracePt t="181722" x="3708400" y="1808163"/>
          <p14:tracePt t="181737" x="3714750" y="1851025"/>
          <p14:tracePt t="181754" x="3722688" y="1893888"/>
          <p14:tracePt t="181770" x="3729038" y="1985963"/>
          <p14:tracePt t="181787" x="3743325" y="2043113"/>
          <p14:tracePt t="181805" x="3743325" y="2071688"/>
          <p14:tracePt t="181820" x="3743325" y="2085975"/>
          <p14:tracePt t="181838" x="3743325" y="2100263"/>
          <p14:tracePt t="181853" x="3743325" y="2108200"/>
          <p14:tracePt t="181959" x="3751263" y="2122488"/>
          <p14:tracePt t="181999" x="3757613" y="2122488"/>
          <p14:tracePt t="182008" x="3779838" y="2122488"/>
          <p14:tracePt t="182023" x="3786188" y="2122488"/>
          <p14:tracePt t="182023" x="3794125" y="2122488"/>
          <p14:tracePt t="182036" x="3814763" y="2122488"/>
          <p14:tracePt t="182054" x="3822700" y="2122488"/>
          <p14:tracePt t="182069" x="3857625" y="2122488"/>
          <p14:tracePt t="182086" x="3894138" y="2122488"/>
          <p14:tracePt t="182104" x="3929063" y="2122488"/>
          <p14:tracePt t="182119" x="3971925" y="2122488"/>
          <p14:tracePt t="182137" x="3986213" y="2122488"/>
          <p14:tracePt t="182152" x="4008438" y="2122488"/>
          <p14:tracePt t="182170" x="4022725" y="2122488"/>
          <p14:tracePt t="182187" x="4051300" y="2122488"/>
          <p14:tracePt t="182204" x="4065588" y="2128838"/>
          <p14:tracePt t="182220" x="4100513" y="2128838"/>
          <p14:tracePt t="182236" x="4114800" y="2128838"/>
          <p14:tracePt t="182254" x="4157663" y="2136775"/>
          <p14:tracePt t="182269" x="4179888" y="2136775"/>
          <p14:tracePt t="182269" x="4186238" y="2136775"/>
          <p14:tracePt t="182288" x="4194175" y="2136775"/>
          <p14:tracePt t="182303" x="4229100" y="2136775"/>
          <p14:tracePt t="182321" x="4237038" y="2136775"/>
          <p14:tracePt t="182336" x="4257675" y="2136775"/>
          <p14:tracePt t="182354" x="4271963" y="2136775"/>
          <p14:tracePt t="182370" x="4294188" y="2136775"/>
          <p14:tracePt t="182415" x="4300538" y="2136775"/>
          <p14:tracePt t="182424" x="4308475" y="2136775"/>
          <p14:tracePt t="182426" x="4314825" y="2136775"/>
          <p14:tracePt t="182436" x="4343400" y="2151063"/>
          <p14:tracePt t="182488" x="4351338" y="2151063"/>
          <p14:tracePt t="182496" x="4365625" y="2151063"/>
          <p14:tracePt t="182503" x="4371975" y="2151063"/>
          <p14:tracePt t="182552" x="4379913" y="2151063"/>
          <p14:tracePt t="182560" x="4386263" y="2157413"/>
          <p14:tracePt t="182568" x="4400550" y="2157413"/>
          <p14:tracePt t="182575" x="4408488" y="2157413"/>
          <p14:tracePt t="182586" x="4414838" y="2157413"/>
          <p14:tracePt t="182623" x="4422775" y="2157413"/>
          <p14:tracePt t="182640" x="4437063" y="2157413"/>
          <p14:tracePt t="182652" x="4443413" y="2157413"/>
          <p14:tracePt t="182653" x="4457700" y="2157413"/>
          <p14:tracePt t="182669" x="4486275" y="2157413"/>
          <p14:tracePt t="182711" x="4494213" y="2157413"/>
          <p14:tracePt t="182719" x="4500563" y="2165350"/>
          <p14:tracePt t="182816" x="4514850" y="2165350"/>
          <p14:tracePt t="182824" x="4529138" y="2165350"/>
          <p14:tracePt t="182840" x="4537075" y="2165350"/>
          <p14:tracePt t="182855" x="4543425" y="2171700"/>
          <p14:tracePt t="182869" x="4551363" y="2171700"/>
          <p14:tracePt t="182927" x="4557713" y="2171700"/>
          <p14:tracePt t="182944" x="4565650" y="2171700"/>
          <p14:tracePt t="182959" x="4572000" y="2171700"/>
          <p14:tracePt t="182991" x="4586288" y="2171700"/>
          <p14:tracePt t="183032" x="4594225" y="2171700"/>
          <p14:tracePt t="183039" x="4614863" y="2185988"/>
          <p14:tracePt t="183080" x="4629150" y="2185988"/>
          <p14:tracePt t="183111" x="4637088" y="2185988"/>
          <p14:tracePt t="183151" x="4643438" y="2185988"/>
          <p14:tracePt t="183159" x="4672013" y="2200275"/>
          <p14:tracePt t="183175" x="4679950" y="2200275"/>
          <p14:tracePt t="183231" x="4686300" y="2200275"/>
          <p14:tracePt t="184111" x="4672013" y="2200275"/>
          <p14:tracePt t="184120" x="4665663" y="2200275"/>
          <p14:tracePt t="184127" x="4643438" y="2200275"/>
          <p14:tracePt t="184134" x="4608513" y="2208213"/>
          <p14:tracePt t="184150" x="4551363" y="2214563"/>
          <p14:tracePt t="184168" x="4522788" y="2236788"/>
          <p14:tracePt t="184168" x="4494213" y="2236788"/>
          <p14:tracePt t="184184" x="4457700" y="2243138"/>
          <p14:tracePt t="184201" x="4414838" y="2243138"/>
          <p14:tracePt t="184217" x="4365625" y="2243138"/>
          <p14:tracePt t="184233" x="4294188" y="2243138"/>
          <p14:tracePt t="184251" x="4243388" y="2243138"/>
          <p14:tracePt t="184267" x="4194175" y="2243138"/>
          <p14:tracePt t="184284" x="4129088" y="2243138"/>
          <p14:tracePt t="184301" x="4051300" y="2228850"/>
          <p14:tracePt t="184318" x="3994150" y="2214563"/>
          <p14:tracePt t="184333" x="3937000" y="2185988"/>
          <p14:tracePt t="184350" x="3914775" y="2185988"/>
          <p14:tracePt t="184367" x="3908425" y="2185988"/>
          <p14:tracePt t="184367" x="3900488" y="2179638"/>
          <p14:tracePt t="184384" x="3894138" y="2171700"/>
          <p14:tracePt t="184400" x="3865563" y="2151063"/>
          <p14:tracePt t="184416" x="3865563" y="2136775"/>
          <p14:tracePt t="184433" x="3865563" y="2100263"/>
          <p14:tracePt t="184449" x="3865563" y="2079625"/>
          <p14:tracePt t="184466" x="3865563" y="2065338"/>
          <p14:tracePt t="184484" x="3865563" y="2036763"/>
          <p14:tracePt t="184500" x="3879850" y="2014538"/>
          <p14:tracePt t="184517" x="3879850" y="1993900"/>
          <p14:tracePt t="184534" x="3894138" y="1965325"/>
          <p14:tracePt t="184551" x="3908425" y="1943100"/>
          <p14:tracePt t="184567" x="3922713" y="1928813"/>
          <p14:tracePt t="184567" x="3951288" y="1914525"/>
          <p14:tracePt t="184584" x="3971925" y="1885950"/>
          <p14:tracePt t="184600" x="4000500" y="1871663"/>
          <p14:tracePt t="184616" x="4014788" y="1857375"/>
          <p14:tracePt t="184632" x="4022725" y="1851025"/>
          <p14:tracePt t="184650" x="4037013" y="1843088"/>
          <p14:tracePt t="184666" x="4043363" y="1836738"/>
          <p14:tracePt t="184683" x="4071938" y="1822450"/>
          <p14:tracePt t="184700" x="4108450" y="1814513"/>
          <p14:tracePt t="184716" x="4143375" y="1808163"/>
          <p14:tracePt t="184733" x="4186238" y="1785938"/>
          <p14:tracePt t="184749" x="4214813" y="1779588"/>
          <p14:tracePt t="184767" x="4243388" y="1779588"/>
          <p14:tracePt t="184767" x="4265613" y="1779588"/>
          <p14:tracePt t="184783" x="4286250" y="1771650"/>
          <p14:tracePt t="184801" x="4314825" y="1771650"/>
          <p14:tracePt t="184817" x="4343400" y="1771650"/>
          <p14:tracePt t="184833" x="4394200" y="1771650"/>
          <p14:tracePt t="184850" x="4437063" y="1771650"/>
          <p14:tracePt t="184866" x="4451350" y="1771650"/>
          <p14:tracePt t="184883" x="4457700" y="1771650"/>
          <p14:tracePt t="184927" x="4471988" y="1771650"/>
          <p14:tracePt t="184935" x="4479925" y="1771650"/>
          <p14:tracePt t="184947" x="4479925" y="1779588"/>
          <p14:tracePt t="184966" x="4479925" y="1785938"/>
          <p14:tracePt t="184967" x="4479925" y="1843088"/>
          <p14:tracePt t="184983" x="4465638" y="1985963"/>
          <p14:tracePt t="185000" x="4451350" y="2028825"/>
          <p14:tracePt t="185016" x="4443413" y="2036763"/>
          <p14:tracePt t="185063" x="4437063" y="2043113"/>
          <p14:tracePt t="185071" x="4429125" y="2043113"/>
          <p14:tracePt t="185079" x="4400550" y="2043113"/>
          <p14:tracePt t="185087" x="4371975" y="2043113"/>
          <p14:tracePt t="185099" x="4300538" y="2043113"/>
          <p14:tracePt t="185116" x="4251325" y="2043113"/>
          <p14:tracePt t="185133" x="4171950" y="2043113"/>
          <p14:tracePt t="185149" x="4129088" y="2043113"/>
          <p14:tracePt t="185166" x="4086225" y="2043113"/>
          <p14:tracePt t="185183" x="4043363" y="2043113"/>
          <p14:tracePt t="185198" x="4000500" y="2043113"/>
          <p14:tracePt t="185216" x="3957638" y="2022475"/>
          <p14:tracePt t="185232" x="3937000" y="2000250"/>
          <p14:tracePt t="185249" x="3914775" y="1979613"/>
          <p14:tracePt t="185265" x="3894138" y="1957388"/>
          <p14:tracePt t="185282" x="3879850" y="1943100"/>
          <p14:tracePt t="185299" x="3871913" y="1936750"/>
          <p14:tracePt t="185316" x="3857625" y="1914525"/>
          <p14:tracePt t="185332" x="3857625" y="1900238"/>
          <p14:tracePt t="185349" x="3857625" y="1885950"/>
          <p14:tracePt t="185366" x="3857625" y="1865313"/>
          <p14:tracePt t="185381" x="3857625" y="1851025"/>
          <p14:tracePt t="185381" x="3857625" y="1836738"/>
          <p14:tracePt t="185400" x="3857625" y="1822450"/>
          <p14:tracePt t="185415" x="3871913" y="1800225"/>
          <p14:tracePt t="185432" x="3886200" y="1785938"/>
          <p14:tracePt t="185448" x="3908425" y="1779588"/>
          <p14:tracePt t="185465" x="3937000" y="1771650"/>
          <p14:tracePt t="185483" x="3951288" y="1765300"/>
          <p14:tracePt t="185499" x="3994150" y="1765300"/>
          <p14:tracePt t="185515" x="4029075" y="1736725"/>
          <p14:tracePt t="185532" x="4065588" y="1728788"/>
          <p14:tracePt t="185549" x="4108450" y="1728788"/>
          <p14:tracePt t="185565" x="4157663" y="1722438"/>
          <p14:tracePt t="185582" x="4186238" y="1722438"/>
          <p14:tracePt t="185598" x="4251325" y="1722438"/>
          <p14:tracePt t="185616" x="4279900" y="1722438"/>
          <p14:tracePt t="185631" x="4314825" y="1722438"/>
          <p14:tracePt t="185649" x="4351338" y="1722438"/>
          <p14:tracePt t="185664" x="4379913" y="1722438"/>
          <p14:tracePt t="185681" x="4400550" y="1722438"/>
          <p14:tracePt t="185699" x="4422775" y="1722438"/>
          <p14:tracePt t="185715" x="4437063" y="1722438"/>
          <p14:tracePt t="185731" x="4451350" y="1722438"/>
          <p14:tracePt t="185748" x="4479925" y="1722438"/>
          <p14:tracePt t="185765" x="4529138" y="1736725"/>
          <p14:tracePt t="185781" x="4557713" y="1751013"/>
          <p14:tracePt t="185798" x="4579938" y="1757363"/>
          <p14:tracePt t="185815" x="4608513" y="1757363"/>
          <p14:tracePt t="185832" x="4665663" y="1785938"/>
          <p14:tracePt t="185848" x="4708525" y="1793875"/>
          <p14:tracePt t="185865" x="4751388" y="1800225"/>
          <p14:tracePt t="185882" x="4786313" y="1808163"/>
          <p14:tracePt t="185898" x="4829175" y="1822450"/>
          <p14:tracePt t="185915" x="4886325" y="1828800"/>
          <p14:tracePt t="185931" x="4979988" y="1851025"/>
          <p14:tracePt t="185949" x="5072063" y="1885950"/>
          <p14:tracePt t="185964" x="5157788" y="1914525"/>
          <p14:tracePt t="185981" x="5194300" y="1928813"/>
          <p14:tracePt t="185998" x="5214938" y="1928813"/>
          <p14:tracePt t="186014" x="5222875" y="1928813"/>
          <p14:tracePt t="186031" x="5229225" y="1936750"/>
          <p14:tracePt t="186127" x="5222875" y="1957388"/>
          <p14:tracePt t="186133" x="5194300" y="1971675"/>
          <p14:tracePt t="186133" x="5186363" y="1971675"/>
          <p14:tracePt t="186151" x="5180013" y="1979613"/>
          <p14:tracePt t="186159" x="5151438" y="1979613"/>
          <p14:tracePt t="186167" x="5137150" y="1985963"/>
          <p14:tracePt t="186180" x="5100638" y="1993900"/>
          <p14:tracePt t="186197" x="5043488" y="1993900"/>
          <p14:tracePt t="186197" x="5014913" y="1993900"/>
          <p14:tracePt t="186216" x="4979988" y="1993900"/>
          <p14:tracePt t="186231" x="4886325" y="1993900"/>
          <p14:tracePt t="186248" x="4814888" y="1993900"/>
          <p14:tracePt t="186264" x="4751388" y="1993900"/>
          <p14:tracePt t="186280" x="4694238" y="1993900"/>
          <p14:tracePt t="186298" x="4643438" y="1993900"/>
          <p14:tracePt t="186313" x="4586288" y="1993900"/>
          <p14:tracePt t="186330" x="4514850" y="1971675"/>
          <p14:tracePt t="186347" x="4451350" y="1971675"/>
          <p14:tracePt t="186364" x="4371975" y="1951038"/>
          <p14:tracePt t="186380" x="4314825" y="1951038"/>
          <p14:tracePt t="186397" x="4265613" y="1943100"/>
          <p14:tracePt t="186414" x="4208463" y="1936750"/>
          <p14:tracePt t="186431" x="4171950" y="1928813"/>
          <p14:tracePt t="186447" x="4094163" y="1914525"/>
          <p14:tracePt t="186464" x="4037013" y="1908175"/>
          <p14:tracePt t="186480" x="3994150" y="1908175"/>
          <p14:tracePt t="186497" x="3957638" y="1900238"/>
          <p14:tracePt t="186514" x="3937000" y="1900238"/>
          <p14:tracePt t="186530" x="3886200" y="1879600"/>
          <p14:tracePt t="186547" x="3843338" y="1879600"/>
          <p14:tracePt t="186563" x="3800475" y="1871663"/>
          <p14:tracePt t="186581" x="3736975" y="1857375"/>
          <p14:tracePt t="186596" x="3722688" y="1857375"/>
          <p14:tracePt t="186614" x="3694113" y="1857375"/>
          <p14:tracePt t="186630" x="3686175" y="1857375"/>
          <p14:tracePt t="186671" x="3679825" y="1851025"/>
          <p14:tracePt t="186775" x="3671888" y="1843088"/>
          <p14:tracePt t="186783" x="3686175" y="1822450"/>
          <p14:tracePt t="186792" x="3700463" y="1793875"/>
          <p14:tracePt t="186799" x="3729038" y="1771650"/>
          <p14:tracePt t="186814" x="3743325" y="1751013"/>
          <p14:tracePt t="186830" x="3771900" y="1743075"/>
          <p14:tracePt t="186847" x="3800475" y="1736725"/>
          <p14:tracePt t="186864" x="3814763" y="1728788"/>
          <p14:tracePt t="186881" x="3857625" y="1708150"/>
          <p14:tracePt t="186897" x="3894138" y="1700213"/>
          <p14:tracePt t="186913" x="3937000" y="1693863"/>
          <p14:tracePt t="186930" x="3986213" y="1679575"/>
          <p14:tracePt t="186947" x="4022725" y="1665288"/>
          <p14:tracePt t="186962" x="4037013" y="1665288"/>
          <p14:tracePt t="186980" x="4043363" y="1665288"/>
          <p14:tracePt t="186996" x="4065588" y="1657350"/>
          <p14:tracePt t="187013" x="4071938" y="1657350"/>
          <p14:tracePt t="187030" x="4100513" y="1657350"/>
          <p14:tracePt t="187046" x="4114800" y="1657350"/>
          <p14:tracePt t="187046" x="4137025" y="1657350"/>
          <p14:tracePt t="187064" x="4151313" y="1651000"/>
          <p14:tracePt t="187080" x="4171950" y="1651000"/>
          <p14:tracePt t="187127" x="4179888" y="1643063"/>
          <p14:tracePt t="187135" x="4186238" y="1643063"/>
          <p14:tracePt t="187141" x="4208463" y="1643063"/>
          <p14:tracePt t="187146" x="4222750" y="1643063"/>
          <p14:tracePt t="187162" x="4251325" y="1643063"/>
          <p14:tracePt t="187180" x="4265613" y="1643063"/>
          <p14:tracePt t="187195" x="4294188" y="1643063"/>
          <p14:tracePt t="187213" x="4300538" y="1643063"/>
          <p14:tracePt t="187229" x="4322763" y="1643063"/>
          <p14:tracePt t="187246" x="4337050" y="1643063"/>
          <p14:tracePt t="187262" x="4371975" y="1643063"/>
          <p14:tracePt t="187278" x="4422775" y="1643063"/>
          <p14:tracePt t="187296" x="4457700" y="1643063"/>
          <p14:tracePt t="187312" x="4471988" y="1643063"/>
          <p14:tracePt t="187359" x="4486275" y="1643063"/>
          <p14:tracePt t="187359" x="4494213" y="1643063"/>
          <p14:tracePt t="187375" x="4500563" y="1643063"/>
          <p14:tracePt t="187447" x="4508500" y="1643063"/>
          <p14:tracePt t="187520" x="4514850" y="1643063"/>
          <p14:tracePt t="187527" x="4514850" y="1651000"/>
          <p14:tracePt t="187536" x="4514850" y="1671638"/>
          <p14:tracePt t="187546" x="4514850" y="1700213"/>
          <p14:tracePt t="187562" x="4494213" y="1751013"/>
          <p14:tracePt t="187580" x="4479925" y="1765300"/>
          <p14:tracePt t="187595" x="4443413" y="1785938"/>
          <p14:tracePt t="187612" x="4414838" y="1793875"/>
          <p14:tracePt t="187629" x="4365625" y="1836738"/>
          <p14:tracePt t="187645" x="4322763" y="1843088"/>
          <p14:tracePt t="187662" x="4265613" y="1851025"/>
          <p14:tracePt t="187678" x="4171950" y="1851025"/>
          <p14:tracePt t="187696" x="4079875" y="1851025"/>
          <p14:tracePt t="187711" x="3943350" y="1851025"/>
          <p14:tracePt t="187729" x="3751263" y="1843088"/>
          <p14:tracePt t="187745" x="3536950" y="1793875"/>
          <p14:tracePt t="187762" x="3308350" y="1722438"/>
          <p14:tracePt t="187778" x="3157538" y="1671638"/>
          <p14:tracePt t="187794" x="3071813" y="1651000"/>
          <p14:tracePt t="187828" x="3022600" y="1622425"/>
          <p14:tracePt t="187829" x="3008313" y="1614488"/>
          <p14:tracePt t="187846" x="2957513" y="1593850"/>
          <p14:tracePt t="187862" x="2871788" y="1565275"/>
          <p14:tracePt t="187879" x="2743200" y="1528763"/>
          <p14:tracePt t="187895" x="2493963" y="1450975"/>
          <p14:tracePt t="187912" x="2371725" y="1443038"/>
          <p14:tracePt t="187928" x="2308225" y="1414463"/>
          <p14:tracePt t="187944" x="2243138" y="1408113"/>
          <p14:tracePt t="187961" x="2157413" y="1385888"/>
          <p14:tracePt t="187978" x="2093913" y="1365250"/>
          <p14:tracePt t="187995" x="1957388" y="1357313"/>
          <p14:tracePt t="188011" x="1800225" y="1357313"/>
          <p14:tracePt t="188028" x="1679575" y="1357313"/>
          <p14:tracePt t="188044" x="1571625" y="1357313"/>
          <p14:tracePt t="188062" x="1493838" y="1357313"/>
          <p14:tracePt t="188077" x="1450975" y="1357313"/>
          <p14:tracePt t="188095" x="1393825" y="1357313"/>
          <p14:tracePt t="188111" x="1357313" y="1357313"/>
          <p14:tracePt t="188128" x="1314450" y="1357313"/>
          <p14:tracePt t="188145" x="1257300" y="1357313"/>
          <p14:tracePt t="188162" x="1228725" y="1357313"/>
          <p14:tracePt t="188179" x="1179513" y="1357313"/>
          <p14:tracePt t="188194" x="1136650" y="1357313"/>
          <p14:tracePt t="188211" x="1065213" y="1357313"/>
          <p14:tracePt t="188227" x="1014413" y="1357313"/>
          <p14:tracePt t="188245" x="993775" y="1357313"/>
          <p14:tracePt t="188260" x="957263" y="1357313"/>
          <p14:tracePt t="188277" x="928688" y="1365250"/>
          <p14:tracePt t="188277" x="922338" y="1365250"/>
          <p14:tracePt t="188296" x="893763" y="1365250"/>
          <p14:tracePt t="188296" x="879475" y="1371600"/>
          <p14:tracePt t="188312" x="836613" y="1379538"/>
          <p14:tracePt t="188328" x="793750" y="1408113"/>
          <p14:tracePt t="188344" x="736600" y="1414463"/>
          <p14:tracePt t="188362" x="671513" y="1428750"/>
          <p14:tracePt t="188378" x="650875" y="1443038"/>
          <p14:tracePt t="188423" x="642938" y="1443038"/>
          <p14:tracePt t="188432" x="622300" y="1450975"/>
          <p14:tracePt t="188434" x="608013" y="1450975"/>
          <p14:tracePt t="188444" x="579438" y="1457325"/>
          <p14:tracePt t="188460" x="565150" y="1465263"/>
          <p14:tracePt t="188535" x="550863" y="1465263"/>
          <p14:tracePt t="188535" x="542925" y="1465263"/>
          <p14:tracePt t="188551" x="536575" y="1465263"/>
          <p14:tracePt t="188567" x="528638" y="1471613"/>
          <p14:tracePt t="188663" x="514350" y="1479550"/>
          <p14:tracePt t="189756" x="528638" y="1479550"/>
          <p14:tracePt t="189783" x="542925" y="1479550"/>
          <p14:tracePt t="189799" x="585788" y="1479550"/>
          <p14:tracePt t="189808" x="628650" y="1493838"/>
          <p14:tracePt t="189826" x="671513" y="1493838"/>
          <p14:tracePt t="189842" x="750888" y="1493838"/>
          <p14:tracePt t="189859" x="828675" y="1493838"/>
          <p14:tracePt t="189876" x="936625" y="1493838"/>
          <p14:tracePt t="189892" x="1028700" y="1493838"/>
          <p14:tracePt t="189909" x="1150938" y="1500188"/>
          <p14:tracePt t="189926" x="1257300" y="1500188"/>
          <p14:tracePt t="189942" x="1365250" y="1500188"/>
          <p14:tracePt t="189959" x="1557338" y="1500188"/>
          <p14:tracePt t="189976" x="1636713" y="1500188"/>
          <p14:tracePt t="189992" x="1728788" y="1500188"/>
          <p14:tracePt t="190009" x="1828800" y="1500188"/>
          <p14:tracePt t="190026" x="1951038" y="1500188"/>
          <p14:tracePt t="190042" x="2108200" y="1500188"/>
          <p14:tracePt t="190059" x="2236788" y="1543050"/>
          <p14:tracePt t="190075" x="2400300" y="1579563"/>
          <p14:tracePt t="190091" x="2528888" y="1600200"/>
          <p14:tracePt t="190109" x="2708275" y="1665288"/>
          <p14:tracePt t="190125" x="2871788" y="1693863"/>
          <p14:tracePt t="190142" x="3028950" y="1708150"/>
          <p14:tracePt t="190158" x="3365500" y="1757363"/>
          <p14:tracePt t="190176" x="3571875" y="1771650"/>
          <p14:tracePt t="190191" x="3786188" y="1808163"/>
          <p14:tracePt t="190208" x="3943350" y="1836738"/>
          <p14:tracePt t="190225" x="4071938" y="1843088"/>
          <p14:tracePt t="190241" x="4151313" y="1871663"/>
          <p14:tracePt t="190258" x="4279900" y="1908175"/>
          <p14:tracePt t="190274" x="4408488" y="1922463"/>
          <p14:tracePt t="190291" x="4551363" y="1936750"/>
          <p14:tracePt t="190308" x="4651375" y="1965325"/>
          <p14:tracePt t="190325" x="4729163" y="1971675"/>
          <p14:tracePt t="190341" x="4743450" y="1985963"/>
          <p14:tracePt t="190358" x="4779963" y="1993900"/>
          <p14:tracePt t="190374" x="4822825" y="2022475"/>
          <p14:tracePt t="190392" x="4851400" y="2022475"/>
          <p14:tracePt t="190408" x="4908550" y="2051050"/>
          <p14:tracePt t="190424" x="4957763" y="2065338"/>
          <p14:tracePt t="190442" x="4979988" y="2071688"/>
          <p14:tracePt t="190457" x="5000625" y="2079625"/>
          <p14:tracePt t="190475" x="5008563" y="2085975"/>
          <p14:tracePt t="190491" x="5037138" y="2108200"/>
          <p14:tracePt t="190508" x="5051425" y="2128838"/>
          <p14:tracePt t="190527" x="5057775" y="2151063"/>
          <p14:tracePt t="190542" x="5065713" y="2157413"/>
          <p14:tracePt t="190575" x="5065713" y="2165350"/>
          <p14:tracePt t="191336" x="5065713" y="2171700"/>
          <p14:tracePt t="191343" x="5057775" y="2179638"/>
          <p14:tracePt t="191351" x="5043488" y="2179638"/>
          <p14:tracePt t="191359" x="4986338" y="2185988"/>
          <p14:tracePt t="191373" x="4894263" y="2185988"/>
          <p14:tracePt t="191389" x="4757738" y="2185988"/>
          <p14:tracePt t="191389" x="4637088" y="2185988"/>
          <p14:tracePt t="191408" x="4365625" y="2185988"/>
          <p14:tracePt t="191424" x="4057650" y="2165350"/>
          <p14:tracePt t="191440" x="3794125" y="2136775"/>
          <p14:tracePt t="191456" x="3551238" y="2100263"/>
          <p14:tracePt t="191474" x="3357563" y="2057400"/>
          <p14:tracePt t="191490" x="3194050" y="2008188"/>
          <p14:tracePt t="191507" x="3043238" y="1957388"/>
          <p14:tracePt t="191523" x="2908300" y="1900238"/>
          <p14:tracePt t="191539" x="2843213" y="1879600"/>
          <p14:tracePt t="191556" x="2794000" y="1857375"/>
          <p14:tracePt t="191573" x="2751138" y="1843088"/>
          <p14:tracePt t="191590" x="2714625" y="1828800"/>
          <p14:tracePt t="191606" x="2671763" y="1800225"/>
          <p14:tracePt t="191606" x="2643188" y="1793875"/>
          <p14:tracePt t="191624" x="2586038" y="1765300"/>
          <p14:tracePt t="191639" x="2543175" y="1751013"/>
          <p14:tracePt t="191657" x="2514600" y="1722438"/>
          <p14:tracePt t="191673" x="2508250" y="1722438"/>
          <p14:tracePt t="191727" x="2500313" y="1722438"/>
          <p14:tracePt t="191759" x="2493963" y="1714500"/>
          <p14:tracePt t="191767" x="2493963" y="1708150"/>
          <p14:tracePt t="191776" x="2500313" y="1693863"/>
          <p14:tracePt t="191783" x="2508250" y="1685925"/>
          <p14:tracePt t="191791" x="2536825" y="1665288"/>
          <p14:tracePt t="191806" x="2571750" y="1643063"/>
          <p14:tracePt t="191823" x="2614613" y="1628775"/>
          <p14:tracePt t="191840" x="2628900" y="1628775"/>
          <p14:tracePt t="191856" x="2657475" y="1622425"/>
          <p14:tracePt t="191872" x="2671763" y="1622425"/>
          <p14:tracePt t="191889" x="2700338" y="1608138"/>
          <p14:tracePt t="191905" x="2714625" y="1608138"/>
          <p14:tracePt t="191923" x="2743200" y="1608138"/>
          <p14:tracePt t="191940" x="2800350" y="1608138"/>
          <p14:tracePt t="191956" x="2828925" y="1608138"/>
          <p14:tracePt t="191973" x="2871788" y="1608138"/>
          <p14:tracePt t="191988" x="2928938" y="1608138"/>
          <p14:tracePt t="192005" x="2979738" y="1608138"/>
          <p14:tracePt t="192023" x="3100388" y="1608138"/>
          <p14:tracePt t="192039" x="3208338" y="1628775"/>
          <p14:tracePt t="192056" x="3336925" y="1665288"/>
          <p14:tracePt t="192073" x="3443288" y="1708150"/>
          <p14:tracePt t="192088" x="3522663" y="1722438"/>
          <p14:tracePt t="192106" x="3571875" y="1722438"/>
          <p14:tracePt t="192122" x="3600450" y="1728788"/>
          <p14:tracePt t="192139" x="3657600" y="1736725"/>
          <p14:tracePt t="192155" x="3743325" y="1765300"/>
          <p14:tracePt t="192172" x="3808413" y="1793875"/>
          <p14:tracePt t="192189" x="3843338" y="1822450"/>
          <p14:tracePt t="192206" x="3851275" y="1828800"/>
          <p14:tracePt t="192247" x="3851275" y="1843088"/>
          <p14:tracePt t="192255" x="3886200" y="1928813"/>
          <p14:tracePt t="192256" x="3908425" y="1971675"/>
          <p14:tracePt t="192272" x="3914775" y="2014538"/>
          <p14:tracePt t="192289" x="3914775" y="2022475"/>
          <p14:tracePt t="192424" x="3900488" y="2000250"/>
          <p14:tracePt t="192431" x="3800475" y="1936750"/>
          <p14:tracePt t="192440" x="3757613" y="1900238"/>
          <p14:tracePt t="192440" x="3679825" y="1822450"/>
          <p14:tracePt t="192455" x="3465513" y="1693863"/>
          <p14:tracePt t="192473" x="3394075" y="1657350"/>
          <p14:tracePt t="192488" x="3357563" y="1636713"/>
          <p14:tracePt t="192505" x="3322638" y="1622425"/>
          <p14:tracePt t="192522" x="3300413" y="1614488"/>
          <p14:tracePt t="192538" x="3265488" y="1593850"/>
          <p14:tracePt t="192555" x="3236913" y="1593850"/>
          <p14:tracePt t="192571" x="3214688" y="1593850"/>
          <p14:tracePt t="192588" x="3200400" y="1593850"/>
          <p14:tracePt t="192800" x="3214688" y="1593850"/>
          <p14:tracePt t="192807" x="3228975" y="1593850"/>
          <p14:tracePt t="192808" x="3236913" y="1593850"/>
          <p14:tracePt t="192821" x="3265488" y="1593850"/>
          <p14:tracePt t="192838" x="3279775" y="1593850"/>
          <p14:tracePt t="192855" x="3300413" y="1593850"/>
          <p14:tracePt t="192870" x="3351213" y="1593850"/>
          <p14:tracePt t="192888" x="3386138" y="1593850"/>
          <p14:tracePt t="192904" x="3394075" y="1593850"/>
          <p14:tracePt t="192920" x="3400425" y="1593850"/>
          <p14:tracePt t="192967" x="3414713" y="1593850"/>
          <p14:tracePt t="192980" x="3422650" y="1593850"/>
          <p14:tracePt t="192985" x="3429000" y="1600200"/>
          <p14:tracePt t="193024" x="3436938" y="1600200"/>
          <p14:tracePt t="193039" x="3451225" y="1600200"/>
          <p14:tracePt t="193071" x="3457575" y="1600200"/>
          <p14:tracePt t="193088" x="3465513" y="1600200"/>
          <p14:tracePt t="193207" x="3471863" y="1600200"/>
          <p14:tracePt t="194943" x="3494088" y="1600200"/>
          <p14:tracePt t="195687" x="3465513" y="1600200"/>
          <p14:tracePt t="195695" x="3457575" y="1600200"/>
          <p14:tracePt t="195711" x="3436938" y="1600200"/>
          <p14:tracePt t="195727" x="3429000" y="1600200"/>
          <p14:tracePt t="195734" x="3422650" y="1600200"/>
          <p14:tracePt t="195752" x="3414713" y="1600200"/>
          <p14:tracePt t="195752" x="3408363" y="1600200"/>
          <p14:tracePt t="195766" x="3371850" y="1600200"/>
          <p14:tracePt t="195785" x="3357563" y="1600200"/>
          <p14:tracePt t="195801" x="3351213" y="1593850"/>
          <p14:tracePt t="195840" x="3343275" y="1593850"/>
          <p14:tracePt t="195846" x="3336925" y="1593850"/>
          <p14:tracePt t="195850" x="3314700" y="1593850"/>
          <p14:tracePt t="196135" x="3308350" y="1585913"/>
          <p14:tracePt t="196319" x="3314700" y="1585913"/>
          <p14:tracePt t="196319" x="3322638" y="1585913"/>
          <p14:tracePt t="196335" x="3336925" y="1585913"/>
          <p14:tracePt t="196343" x="3371850" y="1585913"/>
          <p14:tracePt t="196359" x="3386138" y="1585913"/>
          <p14:tracePt t="196366" x="3400425" y="1585913"/>
          <p14:tracePt t="196382" x="3436938" y="1585913"/>
          <p14:tracePt t="196400" x="3465513" y="1585913"/>
          <p14:tracePt t="196416" x="3494088" y="1585913"/>
          <p14:tracePt t="196433" x="3529013" y="1600200"/>
          <p14:tracePt t="196449" x="3565525" y="1614488"/>
          <p14:tracePt t="196466" x="3608388" y="1636713"/>
          <p14:tracePt t="196484" x="3614738" y="1643063"/>
          <p14:tracePt t="196499" x="3629025" y="1657350"/>
          <p14:tracePt t="196516" x="3651250" y="1671638"/>
          <p14:tracePt t="196533" x="3671888" y="1700213"/>
          <p14:tracePt t="196550" x="3708400" y="1722438"/>
          <p14:tracePt t="196566" x="3722688" y="1728788"/>
          <p14:tracePt t="196582" x="3736975" y="1736725"/>
          <p14:tracePt t="196599" x="3757613" y="1765300"/>
          <p14:tracePt t="196615" x="3771900" y="1779588"/>
          <p14:tracePt t="196632" x="3800475" y="1800225"/>
          <p14:tracePt t="196649" x="3808413" y="1836738"/>
          <p14:tracePt t="196666" x="3808413" y="1857375"/>
          <p14:tracePt t="196682" x="3808413" y="1879600"/>
          <p14:tracePt t="196699" x="3814763" y="1900238"/>
          <p14:tracePt t="196716" x="3843338" y="1965325"/>
          <p14:tracePt t="196732" x="3857625" y="2014538"/>
          <p14:tracePt t="196749" x="3900488" y="2071688"/>
          <p14:tracePt t="196766" x="3900488" y="2079625"/>
          <p14:tracePt t="196903" x="3879850" y="2051050"/>
          <p14:tracePt t="196911" x="3829050" y="1985963"/>
          <p14:tracePt t="196919" x="3765550" y="1893888"/>
          <p14:tracePt t="196924" x="3729038" y="1828800"/>
          <p14:tracePt t="196932" x="3594100" y="1693863"/>
          <p14:tracePt t="196949" x="3500438" y="1600200"/>
          <p14:tracePt t="196965" x="3422650" y="1528763"/>
          <p14:tracePt t="196981" x="3379788" y="1479550"/>
          <p14:tracePt t="196999" x="3351213" y="1457325"/>
          <p14:tracePt t="197014" x="3279775" y="1428750"/>
          <p14:tracePt t="197032" x="3236913" y="1408113"/>
          <p14:tracePt t="197049" x="3214688" y="1400175"/>
          <p14:tracePt t="197120" x="3208338" y="1400175"/>
          <p14:tracePt t="197127" x="3194050" y="1400175"/>
          <p14:tracePt t="197141" x="3186113" y="1400175"/>
          <p14:tracePt t="197263" x="3194050" y="1400175"/>
          <p14:tracePt t="197272" x="3236913" y="1400175"/>
          <p14:tracePt t="197279" x="3257550" y="1400175"/>
          <p14:tracePt t="197287" x="3328988" y="1414463"/>
          <p14:tracePt t="197299" x="3379788" y="1443038"/>
          <p14:tracePt t="197315" x="3457575" y="1485900"/>
          <p14:tracePt t="197332" x="3514725" y="1522413"/>
          <p14:tracePt t="197348" x="3579813" y="1571625"/>
          <p14:tracePt t="197365" x="3600450" y="1593850"/>
          <p14:tracePt t="197381" x="3636963" y="1636713"/>
          <p14:tracePt t="197398" x="3651250" y="1651000"/>
          <p14:tracePt t="197398" x="3665538" y="1665288"/>
          <p14:tracePt t="197416" x="3679825" y="1685925"/>
          <p14:tracePt t="197431" x="3694113" y="1714500"/>
          <p14:tracePt t="197448" x="3714750" y="1743075"/>
          <p14:tracePt t="197464" x="3722688" y="1757363"/>
          <p14:tracePt t="197482" x="3736975" y="1785938"/>
          <p14:tracePt t="197497" x="3751263" y="1828800"/>
          <p14:tracePt t="197515" x="3751263" y="1879600"/>
          <p14:tracePt t="197531" x="3757613" y="1936750"/>
          <p14:tracePt t="197548" x="3757613" y="1971675"/>
          <p14:tracePt t="197565" x="3757613" y="2008188"/>
          <p14:tracePt t="197581" x="3765550" y="2014538"/>
          <p14:tracePt t="197598" x="3765550" y="2022475"/>
          <p14:tracePt t="197614" x="3765550" y="2036763"/>
          <p14:tracePt t="197631" x="3771900" y="2043113"/>
          <p14:tracePt t="197687" x="3779838" y="2043113"/>
          <p14:tracePt t="197695" x="3786188" y="2043113"/>
          <p14:tracePt t="197699" x="3794125" y="2043113"/>
          <p14:tracePt t="197743" x="3800475" y="2043113"/>
          <p14:tracePt t="197751" x="3800475" y="2008188"/>
          <p14:tracePt t="197759" x="3800475" y="1979613"/>
          <p14:tracePt t="197767" x="3722688" y="1893888"/>
          <p14:tracePt t="197781" x="3608388" y="1779588"/>
          <p14:tracePt t="197797" x="3457575" y="1665288"/>
          <p14:tracePt t="197814" x="3314700" y="1550988"/>
          <p14:tracePt t="197830" x="3194050" y="1465263"/>
          <p14:tracePt t="197848" x="3171825" y="1450975"/>
          <p14:tracePt t="197903" x="3165475" y="1450975"/>
          <p14:tracePt t="198039" x="3214688" y="1471613"/>
          <p14:tracePt t="198047" x="3243263" y="1493838"/>
          <p14:tracePt t="198055" x="3351213" y="1543050"/>
          <p14:tracePt t="198069" x="3457575" y="1614488"/>
          <p14:tracePt t="198080" x="3529013" y="1671638"/>
          <p14:tracePt t="198097" x="3565525" y="1693863"/>
          <p14:tracePt t="198114" x="3594100" y="1736725"/>
          <p14:tracePt t="198130" x="3600450" y="1765300"/>
          <p14:tracePt t="198147" x="3629025" y="1785938"/>
          <p14:tracePt t="198164" x="3643313" y="1822450"/>
          <p14:tracePt t="198181" x="3665538" y="1879600"/>
          <p14:tracePt t="198197" x="3686175" y="1922463"/>
          <p14:tracePt t="198213" x="3729038" y="2022475"/>
          <p14:tracePt t="198230" x="3729038" y="2051050"/>
          <p14:tracePt t="198246" x="3743325" y="2079625"/>
          <p14:tracePt t="198295" x="3743325" y="2085975"/>
          <p14:tracePt t="198304" x="3751263" y="2093913"/>
          <p14:tracePt t="198313" x="3757613" y="2100263"/>
          <p14:tracePt t="198327" x="3765550" y="2108200"/>
          <p14:tracePt t="198383" x="3771900" y="2108200"/>
          <p14:tracePt t="198391" x="3779838" y="2108200"/>
          <p14:tracePt t="198399" x="3786188" y="2108200"/>
          <p14:tracePt t="198431" x="3800475" y="2108200"/>
          <p14:tracePt t="198431" x="3808413" y="2085975"/>
          <p14:tracePt t="198448" x="3808413" y="2057400"/>
          <p14:tracePt t="198462" x="3808413" y="2014538"/>
          <p14:tracePt t="198464" x="3786188" y="1957388"/>
          <p14:tracePt t="198480" x="3722688" y="1871663"/>
          <p14:tracePt t="198497" x="3651250" y="1800225"/>
          <p14:tracePt t="198513" x="3571875" y="1722438"/>
          <p14:tracePt t="198529" x="3508375" y="1671638"/>
          <p14:tracePt t="198546" x="3451225" y="1651000"/>
          <p14:tracePt t="198563" x="3408363" y="1622425"/>
          <p14:tracePt t="198580" x="3351213" y="1600200"/>
          <p14:tracePt t="198597" x="3314700" y="1571625"/>
          <p14:tracePt t="198613" x="3308350" y="1565275"/>
          <p14:tracePt t="198656" x="3300413" y="1557338"/>
          <p14:tracePt t="198776" x="3308350" y="1550988"/>
          <p14:tracePt t="198784" x="3328988" y="1565275"/>
          <p14:tracePt t="198791" x="3365500" y="1585913"/>
          <p14:tracePt t="198799" x="3400425" y="1614488"/>
          <p14:tracePt t="198812" x="3429000" y="1636713"/>
          <p14:tracePt t="198813" x="3486150" y="1708150"/>
          <p14:tracePt t="198829" x="3536950" y="1751013"/>
          <p14:tracePt t="198845" x="3565525" y="1808163"/>
          <p14:tracePt t="198863" x="3600450" y="1871663"/>
          <p14:tracePt t="198879" x="3608388" y="1893888"/>
          <p14:tracePt t="198895" x="3622675" y="1936750"/>
          <p14:tracePt t="198912" x="3643313" y="1985963"/>
          <p14:tracePt t="198929" x="3657600" y="2022475"/>
          <p14:tracePt t="198945" x="3665538" y="2065338"/>
          <p14:tracePt t="198963" x="3665538" y="2071688"/>
          <p14:tracePt t="199023" x="3679825" y="2093913"/>
          <p14:tracePt t="199079" x="3686175" y="2093913"/>
          <p14:tracePt t="199119" x="3694113" y="2093913"/>
          <p14:tracePt t="199138" x="3708400" y="2100263"/>
          <p14:tracePt t="199151" x="3714750" y="2100263"/>
          <p14:tracePt t="199167" x="3722688" y="2100263"/>
          <p14:tracePt t="199178" x="3729038" y="2100263"/>
          <p14:tracePt t="199181" x="3736975" y="2100263"/>
          <p14:tracePt t="199195" x="3757613" y="2114550"/>
          <p14:tracePt t="199212" x="3800475" y="2114550"/>
          <p14:tracePt t="199229" x="3836988" y="2114550"/>
          <p14:tracePt t="199244" x="3857625" y="2114550"/>
          <p14:tracePt t="199262" x="3879850" y="2114550"/>
          <p14:tracePt t="199278" x="3922713" y="2114550"/>
          <p14:tracePt t="199295" x="3929063" y="2114550"/>
          <p14:tracePt t="199312" x="3937000" y="2114550"/>
          <p14:tracePt t="199351" x="3951288" y="2114550"/>
          <p14:tracePt t="199496" x="3957638" y="2114550"/>
          <p14:tracePt t="199503" x="3965575" y="2114550"/>
          <p14:tracePt t="199543" x="3971925" y="2114550"/>
          <p14:tracePt t="200055" x="3971925" y="2122488"/>
          <p14:tracePt t="200679" x="3957638" y="2128838"/>
          <p14:tracePt t="200688" x="3957638" y="2143125"/>
          <p14:tracePt t="200696" x="3957638" y="2151063"/>
          <p14:tracePt t="200701" x="3965575" y="2165350"/>
          <p14:tracePt t="200710" x="3979863" y="2185988"/>
          <p14:tracePt t="200726" x="3994150" y="2193925"/>
          <p14:tracePt t="200767" x="4014788" y="2193925"/>
          <p14:tracePt t="200774" x="4051300" y="2193925"/>
          <p14:tracePt t="200776" x="4157663" y="2193925"/>
          <p14:tracePt t="200792" x="4237038" y="2193925"/>
          <p14:tracePt t="200810" x="4294188" y="2193925"/>
          <p14:tracePt t="200826" x="4300538" y="2193925"/>
          <p14:tracePt t="200843" x="4308475" y="2193925"/>
          <p14:tracePt t="200860" x="4329113" y="2193925"/>
          <p14:tracePt t="200877" x="4343400" y="2193925"/>
          <p14:tracePt t="200983" x="4337050" y="2193925"/>
          <p14:tracePt t="200991" x="4257675" y="2193925"/>
          <p14:tracePt t="200997" x="4229100" y="2193925"/>
          <p14:tracePt t="201009" x="4214813" y="2193925"/>
          <p14:tracePt t="201010" x="4165600" y="2200275"/>
          <p14:tracePt t="201026" x="4108450" y="2222500"/>
          <p14:tracePt t="201043" x="4086225" y="2222500"/>
          <p14:tracePt t="201059" x="4065588" y="2243138"/>
          <p14:tracePt t="201076" x="4057650" y="2243138"/>
          <p14:tracePt t="201120" x="4051300" y="2243138"/>
          <p14:tracePt t="201137" x="4043363" y="2243138"/>
          <p14:tracePt t="201144" x="4022725" y="2243138"/>
          <p14:tracePt t="201160" x="4014788" y="2243138"/>
          <p14:tracePt t="201160" x="4008438" y="2243138"/>
          <p14:tracePt t="201240" x="4000500" y="2243138"/>
          <p14:tracePt t="201255" x="3986213" y="2243138"/>
          <p14:tracePt t="201271" x="3979863" y="2243138"/>
          <p14:tracePt t="201280" x="3971925" y="2243138"/>
          <p14:tracePt t="201287" x="3965575" y="2243138"/>
          <p14:tracePt t="201294" x="3929063" y="2243138"/>
          <p14:tracePt t="201309" x="3900488" y="2214563"/>
          <p14:tracePt t="201326" x="3879850" y="2193925"/>
          <p14:tracePt t="201326" x="3857625" y="2171700"/>
          <p14:tracePt t="201344" x="3851275" y="2143125"/>
          <p14:tracePt t="201359" x="3794125" y="2093913"/>
          <p14:tracePt t="201377" x="3751263" y="2071688"/>
          <p14:tracePt t="201392" x="3694113" y="2051050"/>
          <p14:tracePt t="201410" x="3608388" y="2014538"/>
          <p14:tracePt t="201425" x="3508375" y="1957388"/>
          <p14:tracePt t="201442" x="3386138" y="1885950"/>
          <p14:tracePt t="201458" x="3328988" y="1857375"/>
          <p14:tracePt t="201475" x="3271838" y="1828800"/>
          <p14:tracePt t="201492" x="3251200" y="1822450"/>
          <p14:tracePt t="201508" x="3236913" y="1822450"/>
          <p14:tracePt t="201526" x="3208338" y="1814513"/>
          <p14:tracePt t="201541" x="3194050" y="1808163"/>
          <p14:tracePt t="201559" x="3143250" y="1785938"/>
          <p14:tracePt t="201575" x="3114675" y="1779588"/>
          <p14:tracePt t="201593" x="3094038" y="1779588"/>
          <p14:tracePt t="201609" x="3079750" y="1771650"/>
          <p14:tracePt t="201625" x="3057525" y="1765300"/>
          <p14:tracePt t="201643" x="3036888" y="1751013"/>
          <p14:tracePt t="201658" x="3022600" y="1743075"/>
          <p14:tracePt t="201675" x="2994025" y="1736725"/>
          <p14:tracePt t="201692" x="2936875" y="1708150"/>
          <p14:tracePt t="201709" x="2908300" y="1708150"/>
          <p14:tracePt t="201724" x="2857500" y="1685925"/>
          <p14:tracePt t="201742" x="2814638" y="1679575"/>
          <p14:tracePt t="201758" x="2736850" y="1651000"/>
          <p14:tracePt t="201776" x="2679700" y="1651000"/>
          <p14:tracePt t="201792" x="2622550" y="1636713"/>
          <p14:tracePt t="201809" x="2528888" y="1628775"/>
          <p14:tracePt t="201825" x="2471738" y="1608138"/>
          <p14:tracePt t="201841" x="2408238" y="1600200"/>
          <p14:tracePt t="201859" x="2336800" y="1585913"/>
          <p14:tracePt t="201874" x="2308225" y="1585913"/>
          <p14:tracePt t="201893" x="2251075" y="1585913"/>
          <p14:tracePt t="201908" x="2185988" y="1585913"/>
          <p14:tracePt t="201925" x="2122488" y="1585913"/>
          <p14:tracePt t="201942" x="2028825" y="1585913"/>
          <p14:tracePt t="201958" x="1951038" y="1585913"/>
          <p14:tracePt t="201958" x="1914525" y="1585913"/>
          <p14:tracePt t="201976" x="1822450" y="1585913"/>
          <p14:tracePt t="201992" x="1736725" y="1585913"/>
          <p14:tracePt t="202008" x="1628775" y="1585913"/>
          <p14:tracePt t="202024" x="1550988" y="1585913"/>
          <p14:tracePt t="202042" x="1414463" y="1585913"/>
          <p14:tracePt t="202057" x="1343025" y="1585913"/>
          <p14:tracePt t="202075" x="1271588" y="1585913"/>
          <p14:tracePt t="202091" x="1214438" y="1585913"/>
          <p14:tracePt t="202108" x="1179513" y="1585913"/>
          <p14:tracePt t="202125" x="1157288" y="1585913"/>
          <p14:tracePt t="202141" x="1114425" y="1585913"/>
          <p14:tracePt t="202158" x="1071563" y="1585913"/>
          <p14:tracePt t="202174" x="1014413" y="1600200"/>
          <p14:tracePt t="202174" x="985838" y="1614488"/>
          <p14:tracePt t="202192" x="942975" y="1614488"/>
          <p14:tracePt t="202207" x="908050" y="1622425"/>
          <p14:tracePt t="202225" x="879475" y="1622425"/>
          <p14:tracePt t="202240" x="865188" y="1622425"/>
          <p14:tracePt t="202258" x="822325" y="1628775"/>
          <p14:tracePt t="202274" x="785813" y="1636713"/>
          <p14:tracePt t="202384" x="800100" y="1643063"/>
          <p14:tracePt t="202391" x="908050" y="1643063"/>
          <p14:tracePt t="202399" x="993775" y="1643063"/>
          <p14:tracePt t="202399" x="1079500" y="1643063"/>
          <p14:tracePt t="202408" x="1214438" y="1643063"/>
          <p14:tracePt t="202423" x="1371600" y="1643063"/>
          <p14:tracePt t="202441" x="1514475" y="1643063"/>
          <p14:tracePt t="202457" x="1736725" y="1643063"/>
          <p14:tracePt t="202474" x="1893888" y="1643063"/>
          <p14:tracePt t="202491" x="2051050" y="1643063"/>
          <p14:tracePt t="202507" x="2208213" y="1643063"/>
          <p14:tracePt t="202524" x="2414588" y="1643063"/>
          <p14:tracePt t="202540" x="2686050" y="1643063"/>
          <p14:tracePt t="202557" x="2957513" y="1643063"/>
          <p14:tracePt t="202573" x="3222625" y="1671638"/>
          <p14:tracePt t="202592" x="3236913" y="1671638"/>
          <p14:tracePt t="202607" x="3394075" y="1736725"/>
          <p14:tracePt t="202624" x="3514725" y="1785938"/>
          <p14:tracePt t="202641" x="3643313" y="1836738"/>
          <p14:tracePt t="202657" x="3808413" y="1885950"/>
          <p14:tracePt t="202674" x="3879850" y="1914525"/>
          <p14:tracePt t="202690" x="3914775" y="1936750"/>
          <p14:tracePt t="202707" x="3937000" y="1943100"/>
          <p14:tracePt t="202724" x="3951288" y="1965325"/>
          <p14:tracePt t="202740" x="3957638" y="1971675"/>
          <p14:tracePt t="202757" x="3957638" y="1979613"/>
          <p14:tracePt t="202774" x="3957638" y="1985963"/>
          <p14:tracePt t="202815" x="3957638" y="2014538"/>
          <p14:tracePt t="202824" x="3957638" y="2028825"/>
          <p14:tracePt t="202824" x="3957638" y="2071688"/>
          <p14:tracePt t="202839" x="3965575" y="2108200"/>
          <p14:tracePt t="202857" x="3965575" y="2128838"/>
          <p14:tracePt t="202874" x="3965575" y="2136775"/>
          <p14:tracePt t="202890" x="3971925" y="2143125"/>
          <p14:tracePt t="202907" x="3979863" y="2143125"/>
          <p14:tracePt t="202924" x="3994150" y="2143125"/>
          <p14:tracePt t="202940" x="4014788" y="2143125"/>
          <p14:tracePt t="202957" x="4037013" y="2143125"/>
          <p14:tracePt t="202974" x="4086225" y="2143125"/>
          <p14:tracePt t="202990" x="4114800" y="2143125"/>
          <p14:tracePt t="202990" x="4157663" y="2143125"/>
          <p14:tracePt t="203008" x="4194175" y="2143125"/>
          <p14:tracePt t="203022" x="4257675" y="2143125"/>
          <p14:tracePt t="203040" x="4279900" y="2136775"/>
          <p14:tracePt t="203056" x="4314825" y="2085975"/>
          <p14:tracePt t="203073" x="4314825" y="2051050"/>
          <p14:tracePt t="203089" x="4314825" y="1993900"/>
          <p14:tracePt t="203107" x="4314825" y="1951038"/>
          <p14:tracePt t="203123" x="4314825" y="1914525"/>
          <p14:tracePt t="203139" x="4314825" y="1893888"/>
          <p14:tracePt t="203156" x="4300538" y="1879600"/>
          <p14:tracePt t="203172" x="4294188" y="1865313"/>
          <p14:tracePt t="203190" x="4286250" y="1851025"/>
          <p14:tracePt t="203206" x="4286250" y="1836738"/>
          <p14:tracePt t="203206" x="4286250" y="1828800"/>
          <p14:tracePt t="203224" x="4286250" y="1808163"/>
          <p14:tracePt t="203239" x="4294188" y="1793875"/>
          <p14:tracePt t="203257" x="4371975" y="1771650"/>
          <p14:tracePt t="203273" x="4500563" y="1736725"/>
          <p14:tracePt t="203289" x="4651375" y="1685925"/>
          <p14:tracePt t="203307" x="4708525" y="1671638"/>
          <p14:tracePt t="203323" x="4765675" y="1651000"/>
          <p14:tracePt t="203340" x="4851400" y="1600200"/>
          <p14:tracePt t="203355" x="4894263" y="1571625"/>
          <p14:tracePt t="203373" x="4929188" y="1543050"/>
          <p14:tracePt t="203431" x="4937125" y="1543050"/>
          <p14:tracePt t="203443" x="4957763" y="1536700"/>
          <p14:tracePt t="203444" x="4986338" y="1528763"/>
          <p14:tracePt t="203455" x="5086350" y="1493838"/>
          <p14:tracePt t="203473" x="5194300" y="1485900"/>
          <p14:tracePt t="203490" x="5286375" y="1485900"/>
          <p14:tracePt t="203506" x="5351463" y="1471613"/>
          <p14:tracePt t="203522" x="5394325" y="1471613"/>
          <p14:tracePt t="203539" x="5443538" y="1471613"/>
          <p14:tracePt t="203556" x="5472113" y="1471613"/>
          <p14:tracePt t="203572" x="5514975" y="1471613"/>
          <p14:tracePt t="203588" x="5572125" y="1457325"/>
          <p14:tracePt t="203606" x="5643563" y="1443038"/>
          <p14:tracePt t="203622" x="5694363" y="1436688"/>
          <p14:tracePt t="203639" x="5700713" y="1436688"/>
          <p14:tracePt t="203655" x="5708650" y="1436688"/>
          <p14:tracePt t="203784" x="5700713" y="1436688"/>
          <p14:tracePt t="203791" x="5657850" y="1436688"/>
          <p14:tracePt t="203799" x="5608638" y="1450975"/>
          <p14:tracePt t="203805" x="5494338" y="1485900"/>
          <p14:tracePt t="203823" x="5337175" y="1571625"/>
          <p14:tracePt t="203838" x="5194300" y="1643063"/>
          <p14:tracePt t="203855" x="5094288" y="1700213"/>
          <p14:tracePt t="203872" x="4994275" y="1751013"/>
          <p14:tracePt t="203889" x="4822825" y="1843088"/>
          <p14:tracePt t="203905" x="4700588" y="1900238"/>
          <p14:tracePt t="203921" x="4565650" y="1993900"/>
          <p14:tracePt t="203938" x="4429125" y="2065338"/>
          <p14:tracePt t="203955" x="4314825" y="2114550"/>
          <p14:tracePt t="203973" x="4243388" y="2143125"/>
          <p14:tracePt t="203989" x="4171950" y="2185988"/>
          <p14:tracePt t="204006" x="4108450" y="2222500"/>
          <p14:tracePt t="204022" x="4079875" y="2251075"/>
          <p14:tracePt t="204038" x="4043363" y="2293938"/>
          <p14:tracePt t="204056" x="4014788" y="2328863"/>
          <p14:tracePt t="204072" x="4008438" y="2343150"/>
          <p14:tracePt t="204088" x="4000500" y="2351088"/>
          <p14:tracePt t="204135" x="3994150" y="2351088"/>
          <p14:tracePt t="204149" x="3986213" y="2357438"/>
          <p14:tracePt t="204191" x="3979863" y="2365375"/>
          <p14:tracePt t="204199" x="3979863" y="2371725"/>
          <p14:tracePt t="204215" x="3979863" y="2379663"/>
          <p14:tracePt t="204255" x="3986213" y="2393950"/>
          <p14:tracePt t="204263" x="4008438" y="2393950"/>
          <p14:tracePt t="204272" x="4043363" y="2393950"/>
          <p14:tracePt t="204279" x="4108450" y="2393950"/>
          <p14:tracePt t="204288" x="4186238" y="2393950"/>
          <p14:tracePt t="204305" x="4243388" y="2393950"/>
          <p14:tracePt t="204321" x="4271963" y="2393950"/>
          <p14:tracePt t="204339" x="4322763" y="2393950"/>
          <p14:tracePt t="204354" x="4371975" y="2393950"/>
          <p14:tracePt t="204372" x="4408488" y="2393950"/>
          <p14:tracePt t="204388" x="4422775" y="2393950"/>
          <p14:tracePt t="204424" x="4443413" y="2393950"/>
          <p14:tracePt t="204439" x="4451350" y="2393950"/>
          <p14:tracePt t="204455" x="4457700" y="2393950"/>
          <p14:tracePt t="204472" x="4465638" y="2393950"/>
          <p14:tracePt t="204472" x="4486275" y="2393950"/>
          <p14:tracePt t="204488" x="4529138" y="2386013"/>
          <p14:tracePt t="204505" x="4600575" y="2386013"/>
          <p14:tracePt t="204521" x="4643438" y="2386013"/>
          <p14:tracePt t="204537" x="4679950" y="2386013"/>
          <p14:tracePt t="204555" x="4708525" y="2386013"/>
          <p14:tracePt t="204570" x="4722813" y="2386013"/>
          <p14:tracePt t="204587" x="4757738" y="2386013"/>
          <p14:tracePt t="204605" x="4829175" y="2386013"/>
          <p14:tracePt t="204621" x="4937125" y="2386013"/>
          <p14:tracePt t="204638" x="5037138" y="2386013"/>
          <p14:tracePt t="204654" x="5086350" y="2386013"/>
          <p14:tracePt t="204654" x="5100638" y="2386013"/>
          <p14:tracePt t="204672" x="5129213" y="2386013"/>
          <p14:tracePt t="204687" x="5157788" y="2386013"/>
          <p14:tracePt t="204705" x="5186363" y="2386013"/>
          <p14:tracePt t="204721" x="5251450" y="2386013"/>
          <p14:tracePt t="204737" x="5329238" y="2386013"/>
          <p14:tracePt t="204754" x="5437188" y="2386013"/>
          <p14:tracePt t="204770" x="5543550" y="2386013"/>
          <p14:tracePt t="204788" x="5651500" y="2386013"/>
          <p14:tracePt t="204804" x="5743575" y="2371725"/>
          <p14:tracePt t="204821" x="5829300" y="2371725"/>
          <p14:tracePt t="204837" x="5922963" y="2371725"/>
          <p14:tracePt t="204854" x="6043613" y="2365375"/>
          <p14:tracePt t="204870" x="6229350" y="2328863"/>
          <p14:tracePt t="204888" x="6300788" y="2328863"/>
          <p14:tracePt t="204904" x="6323013" y="2328863"/>
          <p14:tracePt t="204920" x="6343650" y="2328863"/>
          <p14:tracePt t="204936" x="6357938" y="2322513"/>
          <p14:tracePt t="204954" x="6380163" y="2322513"/>
          <p14:tracePt t="204971" x="6400800" y="2322513"/>
          <p14:tracePt t="204986" x="6480175" y="2308225"/>
          <p14:tracePt t="205004" x="6551613" y="2308225"/>
          <p14:tracePt t="205020" x="6580188" y="2308225"/>
          <p14:tracePt t="205037" x="6615113" y="2308225"/>
          <p14:tracePt t="205053" x="6629400" y="2308225"/>
          <p14:tracePt t="205070" x="6651625" y="2308225"/>
          <p14:tracePt t="205088" x="6665913" y="2308225"/>
          <p14:tracePt t="205103" x="6686550" y="2308225"/>
          <p14:tracePt t="205120" x="6694488" y="2308225"/>
          <p14:tracePt t="205137" x="6700838" y="2308225"/>
          <p14:tracePt t="205154" x="6715125" y="2308225"/>
          <p14:tracePt t="205191" x="6723063" y="2308225"/>
          <p14:tracePt t="205287" x="6715125" y="2308225"/>
          <p14:tracePt t="205295" x="6665913" y="2322513"/>
          <p14:tracePt t="205296" x="6637338" y="2336800"/>
          <p14:tracePt t="205304" x="6594475" y="2336800"/>
          <p14:tracePt t="205320" x="6537325" y="2343150"/>
          <p14:tracePt t="205337" x="6494463" y="2343150"/>
          <p14:tracePt t="205353" x="6443663" y="2351088"/>
          <p14:tracePt t="205371" x="6394450" y="2351088"/>
          <p14:tracePt t="205386" x="6315075" y="2371725"/>
          <p14:tracePt t="205403" x="6251575" y="2379663"/>
          <p14:tracePt t="205420" x="6157913" y="2393950"/>
          <p14:tracePt t="205436" x="6065838" y="2400300"/>
          <p14:tracePt t="205453" x="5994400" y="2422525"/>
          <p14:tracePt t="205469" x="5929313" y="2428875"/>
          <p14:tracePt t="205487" x="5808663" y="2451100"/>
          <p14:tracePt t="205504" x="5708650" y="2486025"/>
          <p14:tracePt t="205520" x="5600700" y="2508250"/>
          <p14:tracePt t="205537" x="5486400" y="2543175"/>
          <p14:tracePt t="205553" x="5343525" y="2557463"/>
          <p14:tracePt t="205570" x="5165725" y="2593975"/>
          <p14:tracePt t="205585" x="5072063" y="2608263"/>
          <p14:tracePt t="205603" x="5037138" y="2608263"/>
          <p14:tracePt t="205619" x="5014913" y="2614613"/>
          <p14:tracePt t="205637" x="4986338" y="2614613"/>
          <p14:tracePt t="205652" x="4972050" y="2614613"/>
          <p14:tracePt t="205669" x="4951413" y="2614613"/>
          <p14:tracePt t="205686" x="4937125" y="2614613"/>
          <p14:tracePt t="205703" x="4914900" y="2614613"/>
          <p14:tracePt t="205743" x="4908550" y="2614613"/>
          <p14:tracePt t="205784" x="4900613" y="2614613"/>
          <p14:tracePt t="205791" x="4872038" y="2614613"/>
          <p14:tracePt t="205799" x="4865688" y="2614613"/>
          <p14:tracePt t="205802" x="4857750" y="2608263"/>
          <p14:tracePt t="205856" x="4857750" y="2600325"/>
          <p14:tracePt t="205871" x="4851400" y="2579688"/>
          <p14:tracePt t="205880" x="4851400" y="2571750"/>
          <p14:tracePt t="205885" x="4837113" y="2543175"/>
          <p14:tracePt t="205885" x="4822825" y="2522538"/>
          <p14:tracePt t="205904" x="4814888" y="2514600"/>
          <p14:tracePt t="205919" x="4808538" y="2508250"/>
          <p14:tracePt t="205936" x="4800600" y="2500313"/>
          <p14:tracePt t="205999" x="4800600" y="2493963"/>
          <p14:tracePt t="206007" x="4800600" y="2486025"/>
          <p14:tracePt t="206015" x="4800600" y="2479675"/>
          <p14:tracePt t="206024" x="4800600" y="2471738"/>
          <p14:tracePt t="206038" x="4794250" y="2451100"/>
          <p14:tracePt t="206087" x="4794250" y="2443163"/>
          <p14:tracePt t="206095" x="4794250" y="2436813"/>
          <p14:tracePt t="206103" x="4800600" y="2408238"/>
          <p14:tracePt t="206135" x="4808538" y="2400300"/>
          <p14:tracePt t="206147" x="4822825" y="2393950"/>
          <p14:tracePt t="206159" x="4837113" y="2393950"/>
          <p14:tracePt t="206167" x="4865688" y="2386013"/>
          <p14:tracePt t="206184" x="4872038" y="2386013"/>
          <p14:tracePt t="206255" x="4879975" y="2386013"/>
          <p14:tracePt t="206259" x="4872038" y="2400300"/>
          <p14:tracePt t="206268" x="4843463" y="2408238"/>
          <p14:tracePt t="206285" x="4808538" y="2428875"/>
          <p14:tracePt t="206303" x="4765675" y="2443163"/>
          <p14:tracePt t="206318" x="4737100" y="2443163"/>
          <p14:tracePt t="206440" x="4729163" y="2443163"/>
          <p14:tracePt t="206447" x="4743450" y="2428875"/>
          <p14:tracePt t="206456" x="4772025" y="2408238"/>
          <p14:tracePt t="206468" x="4779963" y="2408238"/>
          <p14:tracePt t="206469" x="4808538" y="2400300"/>
          <p14:tracePt t="206485" x="4829175" y="2400300"/>
          <p14:tracePt t="206501" x="4851400" y="2393950"/>
          <p14:tracePt t="206583" x="4851400" y="2408238"/>
          <p14:tracePt t="206593" x="4851400" y="2414588"/>
          <p14:tracePt t="206601" x="4851400" y="2428875"/>
          <p14:tracePt t="206618" x="4837113" y="2443163"/>
          <p14:tracePt t="207847" x="4837113" y="2436813"/>
          <p14:tracePt t="207854" x="4843463" y="2436813"/>
          <p14:tracePt t="207855" x="4865688" y="2436813"/>
          <p14:tracePt t="207866" x="4886325" y="2436813"/>
          <p14:tracePt t="207883" x="4965700" y="2436813"/>
          <p14:tracePt t="207900" x="5157788" y="2436813"/>
          <p14:tracePt t="207915" x="5365750" y="2436813"/>
          <p14:tracePt t="207932" x="5508625" y="2436813"/>
          <p14:tracePt t="207949" x="5586413" y="2436813"/>
          <p14:tracePt t="207966" x="5629275" y="2436813"/>
          <p14:tracePt t="207983" x="5694363" y="2436813"/>
          <p14:tracePt t="208000" x="5715000" y="2436813"/>
          <p14:tracePt t="208016" x="5757863" y="2436813"/>
          <p14:tracePt t="208033" x="5800725" y="2443163"/>
          <p14:tracePt t="208049" x="5837238" y="2443163"/>
          <p14:tracePt t="208065" x="5886450" y="2451100"/>
          <p14:tracePt t="208083" x="5957888" y="2451100"/>
          <p14:tracePt t="208099" x="6008688" y="2451100"/>
          <p14:tracePt t="208116" x="6043613" y="2451100"/>
          <p14:tracePt t="208133" x="6086475" y="2451100"/>
          <p14:tracePt t="208148" x="6129338" y="2451100"/>
          <p14:tracePt t="208166" x="6186488" y="2451100"/>
          <p14:tracePt t="208182" x="6286500" y="2451100"/>
          <p14:tracePt t="208200" x="6365875" y="2451100"/>
          <p14:tracePt t="208215" x="6429375" y="2451100"/>
          <p14:tracePt t="208232" x="6486525" y="2451100"/>
          <p14:tracePt t="208248" x="6529388" y="2451100"/>
          <p14:tracePt t="208267" x="6557963" y="2451100"/>
          <p14:tracePt t="208282" x="6565900" y="2451100"/>
          <p14:tracePt t="208359" x="6572250" y="2457450"/>
          <p14:tracePt t="208376" x="6572250" y="2471738"/>
          <p14:tracePt t="208383" x="6557963" y="2493963"/>
          <p14:tracePt t="208384" x="6508750" y="2500313"/>
          <p14:tracePt t="208399" x="6337300" y="2536825"/>
          <p14:tracePt t="208417" x="6165850" y="2551113"/>
          <p14:tracePt t="208432" x="6022975" y="2571750"/>
          <p14:tracePt t="208449" x="5894388" y="2600325"/>
          <p14:tracePt t="208465" x="5800725" y="2622550"/>
          <p14:tracePt t="208482" x="5708650" y="2628900"/>
          <p14:tracePt t="208498" x="5600700" y="2628900"/>
          <p14:tracePt t="208515" x="5508625" y="2628900"/>
          <p14:tracePt t="208532" x="5429250" y="2628900"/>
          <p14:tracePt t="208549" x="5337175" y="2651125"/>
          <p14:tracePt t="208566" x="5243513" y="2665413"/>
          <p14:tracePt t="208582" x="5180013" y="2671763"/>
          <p14:tracePt t="208582" x="5151438" y="2671763"/>
          <p14:tracePt t="208600" x="5143500" y="2671763"/>
          <p14:tracePt t="208615" x="5137150" y="2671763"/>
          <p14:tracePt t="208656" x="5122863" y="2671763"/>
          <p14:tracePt t="208672" x="5114925" y="2671763"/>
          <p14:tracePt t="208703" x="5108575" y="2671763"/>
          <p14:tracePt t="208711" x="5100638" y="2671763"/>
          <p14:tracePt t="208719" x="5086350" y="2671763"/>
          <p14:tracePt t="208735" x="5080000" y="2671763"/>
          <p14:tracePt t="208751" x="5065713" y="2665413"/>
          <p14:tracePt t="208759" x="5057775" y="2657475"/>
          <p14:tracePt t="208767" x="5057775" y="2622550"/>
          <p14:tracePt t="208781" x="5057775" y="2608263"/>
          <p14:tracePt t="208781" x="5057775" y="2586038"/>
          <p14:tracePt t="208800" x="5057775" y="2579688"/>
          <p14:tracePt t="208815" x="5057775" y="2543175"/>
          <p14:tracePt t="208832" x="5065713" y="2522538"/>
          <p14:tracePt t="208848" x="5072063" y="2508250"/>
          <p14:tracePt t="208865" x="5086350" y="2493963"/>
          <p14:tracePt t="208882" x="5100638" y="2486025"/>
          <p14:tracePt t="208898" x="5129213" y="2457450"/>
          <p14:tracePt t="208914" x="5137150" y="2451100"/>
          <p14:tracePt t="211047" x="5143500" y="2451100"/>
          <p14:tracePt t="212615" x="5151438" y="2443163"/>
          <p14:tracePt t="212631" x="5151438" y="2436813"/>
          <p14:tracePt t="212636" x="5143500" y="2428875"/>
          <p14:tracePt t="212642" x="5114925" y="2422525"/>
          <p14:tracePt t="212659" x="5086350" y="2414588"/>
          <p14:tracePt t="212676" x="5080000" y="2408238"/>
          <p14:tracePt t="212693" x="5043488" y="2386013"/>
          <p14:tracePt t="212709" x="5000625" y="2365375"/>
          <p14:tracePt t="212725" x="4943475" y="2314575"/>
          <p14:tracePt t="212742" x="4865688" y="2243138"/>
          <p14:tracePt t="212759" x="4786313" y="2171700"/>
          <p14:tracePt t="212775" x="4737100" y="2108200"/>
          <p14:tracePt t="212794" x="4708525" y="2043113"/>
          <p14:tracePt t="212809" x="4700588" y="2036763"/>
          <p14:tracePt t="212825" x="4694238" y="2028825"/>
          <p14:tracePt t="213535" x="4700588" y="2028825"/>
          <p14:tracePt t="213579" x="4708525" y="2028825"/>
          <p14:tracePt t="213607" x="4708525" y="2036763"/>
          <p14:tracePt t="213620" x="4708525" y="2043113"/>
          <p14:tracePt t="213636" x="4714875" y="2051050"/>
          <p14:tracePt t="213641" x="4722813" y="2057400"/>
          <p14:tracePt t="213679" x="4722813" y="2071688"/>
          <p14:tracePt t="213687" x="4737100" y="2085975"/>
          <p14:tracePt t="213695" x="4737100" y="2128838"/>
          <p14:tracePt t="213710" x="4743450" y="2157413"/>
          <p14:tracePt t="213725" x="4743450" y="2193925"/>
          <p14:tracePt t="213741" x="4743450" y="2208213"/>
          <p14:tracePt t="213758" x="4743450" y="2243138"/>
          <p14:tracePt t="213774" x="4743450" y="2257425"/>
          <p14:tracePt t="213790" x="4743450" y="2271713"/>
          <p14:tracePt t="213831" x="4743450" y="2279650"/>
          <p14:tracePt t="213863" x="4743450" y="2286000"/>
          <p14:tracePt t="213880" x="4743450" y="2293938"/>
          <p14:tracePt t="213890" x="4743450" y="2300288"/>
          <p14:tracePt t="213896" x="4737100" y="2308225"/>
          <p14:tracePt t="213935" x="4729163" y="2314575"/>
          <p14:tracePt t="214351" x="4729163" y="2322513"/>
          <p14:tracePt t="214359" x="4729163" y="2328863"/>
          <p14:tracePt t="214391" x="4722813" y="2343150"/>
          <p14:tracePt t="214407" x="4722813" y="2351088"/>
          <p14:tracePt t="214439" x="4714875" y="2357438"/>
          <p14:tracePt t="214455" x="4714875" y="2365375"/>
          <p14:tracePt t="214487" x="4714875" y="2371725"/>
          <p14:tracePt t="214496" x="4714875" y="2379663"/>
          <p14:tracePt t="214647" x="4714875" y="2386013"/>
          <p14:tracePt t="214687" x="4729163" y="2386013"/>
          <p14:tracePt t="214695" x="4729163" y="2357438"/>
          <p14:tracePt t="214703" x="4729163" y="2343150"/>
          <p14:tracePt t="214703" x="4729163" y="2308225"/>
          <p14:tracePt t="214711" x="4729163" y="2286000"/>
          <p14:tracePt t="214722" x="4729163" y="2222500"/>
          <p14:tracePt t="214740" x="4729163" y="2200275"/>
          <p14:tracePt t="214757" x="4729163" y="2165350"/>
          <p14:tracePt t="214772" x="4729163" y="2136775"/>
          <p14:tracePt t="214790" x="4729163" y="2122488"/>
          <p14:tracePt t="214831" x="4729163" y="2108200"/>
          <p14:tracePt t="214975" x="4729163" y="2114550"/>
          <p14:tracePt t="214983" x="4729163" y="2143125"/>
          <p14:tracePt t="214991" x="4729163" y="2179638"/>
          <p14:tracePt t="214999" x="4729163" y="2193925"/>
          <p14:tracePt t="214999" x="4729163" y="2236788"/>
          <p14:tracePt t="215007" x="4729163" y="2265363"/>
          <p14:tracePt t="215022" x="4737100" y="2322513"/>
          <p14:tracePt t="215040" x="4743450" y="2343150"/>
          <p14:tracePt t="215056" x="4743450" y="2357438"/>
          <p14:tracePt t="215072" x="4743450" y="2379663"/>
          <p14:tracePt t="215118" x="4751388" y="2386013"/>
          <p14:tracePt t="215127" x="4757738" y="2386013"/>
          <p14:tracePt t="215135" x="4765675" y="2386013"/>
          <p14:tracePt t="215156" x="4772025" y="2386013"/>
          <p14:tracePt t="215156" x="4779963" y="2386013"/>
          <p14:tracePt t="215319" x="4765675" y="2400300"/>
          <p14:tracePt t="215327" x="4757738" y="2408238"/>
          <p14:tracePt t="215341" x="4729163" y="2428875"/>
          <p14:tracePt t="215706" x="4737100" y="2414588"/>
          <p14:tracePt t="215903" x="4714875" y="2414588"/>
          <p14:tracePt t="215911" x="4679950" y="2414588"/>
          <p14:tracePt t="215919" x="4651375" y="2414588"/>
          <p14:tracePt t="215937" x="4594225" y="2414588"/>
          <p14:tracePt t="215938" x="4551363" y="2414588"/>
          <p14:tracePt t="215955" x="4514850" y="2414588"/>
          <p14:tracePt t="215971" x="4500563" y="2414588"/>
          <p14:tracePt t="215987" x="4479925" y="2414588"/>
          <p14:tracePt t="216005" x="4437063" y="2414588"/>
          <p14:tracePt t="216021" x="4394200" y="2414588"/>
          <p14:tracePt t="216037" x="4351338" y="2414588"/>
          <p14:tracePt t="216037" x="4322763" y="2414588"/>
          <p14:tracePt t="216056" x="4279900" y="2414588"/>
          <p14:tracePt t="216071" x="4251325" y="2414588"/>
          <p14:tracePt t="216224" x="4300538" y="2414588"/>
          <p14:tracePt t="216230" x="4379913" y="2379663"/>
          <p14:tracePt t="216238" x="4508500" y="2328863"/>
          <p14:tracePt t="216254" x="4594225" y="2314575"/>
          <p14:tracePt t="216271" x="4637088" y="2308225"/>
          <p14:tracePt t="216288" x="4665663" y="2308225"/>
          <p14:tracePt t="216306" x="4694238" y="2300288"/>
          <p14:tracePt t="216321" x="4737100" y="2300288"/>
          <p14:tracePt t="216337" x="4808538" y="2271713"/>
          <p14:tracePt t="216354" x="4851400" y="2251075"/>
          <p14:tracePt t="216370" x="4900613" y="2214563"/>
          <p14:tracePt t="216388" x="4908550" y="2208213"/>
          <p14:tracePt t="216404" x="4908550" y="2200275"/>
          <p14:tracePt t="216472" x="4908550" y="2193925"/>
          <p14:tracePt t="216623" x="4937125" y="2185988"/>
          <p14:tracePt t="216638" x="5037138" y="2185988"/>
          <p14:tracePt t="216639" x="5122863" y="2185988"/>
          <p14:tracePt t="216653" x="5300663" y="2185988"/>
          <p14:tracePt t="216670" x="5472113" y="2185988"/>
          <p14:tracePt t="216670" x="5543550" y="2171700"/>
          <p14:tracePt t="216703" x="5651500" y="2171700"/>
          <p14:tracePt t="216704" x="5815013" y="2136775"/>
          <p14:tracePt t="216720" x="6000750" y="2122488"/>
          <p14:tracePt t="216737" x="6194425" y="2093913"/>
          <p14:tracePt t="216754" x="6323013" y="2093913"/>
          <p14:tracePt t="216769" x="6380163" y="2093913"/>
          <p14:tracePt t="216847" x="6365875" y="2100263"/>
          <p14:tracePt t="216856" x="6308725" y="2128838"/>
          <p14:tracePt t="216861" x="6251575" y="2143125"/>
          <p14:tracePt t="216869" x="6100763" y="2193925"/>
          <p14:tracePt t="216886" x="5865813" y="2236788"/>
          <p14:tracePt t="216903" x="5708650" y="2251075"/>
          <p14:tracePt t="216919" x="5565775" y="2279650"/>
          <p14:tracePt t="216936" x="5465763" y="2308225"/>
          <p14:tracePt t="216953" x="5286375" y="2365375"/>
          <p14:tracePt t="216970" x="5108575" y="2400300"/>
          <p14:tracePt t="216986" x="4894263" y="2457450"/>
          <p14:tracePt t="217003" x="4779963" y="2500313"/>
          <p14:tracePt t="217021" x="4772025" y="2500313"/>
          <p14:tracePt t="217037" x="4751388" y="2508250"/>
          <p14:tracePt t="217053" x="4700588" y="2522538"/>
          <p14:tracePt t="217069" x="4657725" y="2536825"/>
          <p14:tracePt t="217086" x="4637088" y="2551113"/>
          <p14:tracePt t="217103" x="4614863" y="2557463"/>
          <p14:tracePt t="217367" x="4637088" y="2543175"/>
          <p14:tracePt t="217375" x="4657725" y="2536825"/>
          <p14:tracePt t="217376" x="4714875" y="2514600"/>
          <p14:tracePt t="217386" x="4786313" y="2465388"/>
          <p14:tracePt t="217402" x="4837113" y="2422525"/>
          <p14:tracePt t="217419" x="4872038" y="2371725"/>
          <p14:tracePt t="217435" x="4879975" y="2357438"/>
          <p14:tracePt t="217452" x="4900613" y="2343150"/>
          <p14:tracePt t="217560" x="4908550" y="2343150"/>
          <p14:tracePt t="217566" x="4965700" y="2343150"/>
          <p14:tracePt t="217572" x="5137150" y="2343150"/>
          <p14:tracePt t="217586" x="5329238" y="2343150"/>
          <p14:tracePt t="217602" x="5565775" y="2343150"/>
          <p14:tracePt t="217618" x="5843588" y="2343150"/>
          <p14:tracePt t="217635" x="6080125" y="2343150"/>
          <p14:tracePt t="217652" x="6272213" y="2343150"/>
          <p14:tracePt t="217668" x="6457950" y="2343150"/>
          <p14:tracePt t="217686" x="6715125" y="2343150"/>
          <p14:tracePt t="217702" x="7043738" y="2314575"/>
          <p14:tracePt t="217702" x="7200900" y="2286000"/>
          <p14:tracePt t="217720" x="7423150" y="2257425"/>
          <p14:tracePt t="217735" x="7600950" y="2222500"/>
          <p14:tracePt t="217752" x="7729538" y="2222500"/>
          <p14:tracePt t="217769" x="7829550" y="2222500"/>
          <p14:tracePt t="217785" x="7900988" y="2222500"/>
          <p14:tracePt t="217802" x="7923213" y="2222500"/>
          <p14:tracePt t="217818" x="7966075" y="2222500"/>
          <p14:tracePt t="217835" x="8023225" y="2200275"/>
          <p14:tracePt t="217852" x="8072438" y="2193925"/>
          <p14:tracePt t="217869" x="8158163" y="2165350"/>
          <p14:tracePt t="217885" x="8237538" y="2151063"/>
          <p14:tracePt t="217902" x="8301038" y="2108200"/>
          <p14:tracePt t="217918" x="8372475" y="2071688"/>
          <p14:tracePt t="217936" x="8415338" y="2065338"/>
          <p14:tracePt t="217951" x="8423275" y="2065338"/>
          <p14:tracePt t="218031" x="8380413" y="2065338"/>
          <p14:tracePt t="218040" x="8323263" y="2065338"/>
          <p14:tracePt t="218047" x="8286750" y="2065338"/>
          <p14:tracePt t="218052" x="8194675" y="2065338"/>
          <p14:tracePt t="218068" x="8172450" y="2065338"/>
          <p14:tracePt t="218085" x="8158163" y="2065338"/>
          <p14:tracePt t="218151" x="8201025" y="2065338"/>
          <p14:tracePt t="218158" x="8272463" y="2065338"/>
          <p14:tracePt t="218168" x="8380413" y="2093913"/>
          <p14:tracePt t="218168" x="8523288" y="2108200"/>
          <p14:tracePt t="218184" x="8601075" y="2128838"/>
          <p14:tracePt t="218263" x="8580438" y="2128838"/>
          <p14:tracePt t="218272" x="8515350" y="2128838"/>
          <p14:tracePt t="218272" x="8466138" y="2128838"/>
          <p14:tracePt t="218284" x="8323263" y="2128838"/>
          <p14:tracePt t="218300" x="8186738" y="2128838"/>
          <p14:tracePt t="218300" x="8129588" y="2128838"/>
          <p14:tracePt t="218320" x="8043863" y="2143125"/>
          <p14:tracePt t="218334" x="7708900" y="2208213"/>
          <p14:tracePt t="218351" x="7251700" y="2293938"/>
          <p14:tracePt t="218367" x="6886575" y="2351088"/>
          <p14:tracePt t="218385" x="6557963" y="2365375"/>
          <p14:tracePt t="218401" x="6315075" y="2379663"/>
          <p14:tracePt t="218418" x="6122988" y="2422525"/>
          <p14:tracePt t="218434" x="6057900" y="2428875"/>
          <p14:tracePt t="218451" x="5951538" y="2451100"/>
          <p14:tracePt t="218468" x="5794375" y="2451100"/>
          <p14:tracePt t="218484" x="5580063" y="2508250"/>
          <p14:tracePt t="218501" x="5386388" y="2543175"/>
          <p14:tracePt t="218518" x="5180013" y="2557463"/>
          <p14:tracePt t="218534" x="5000625" y="2557463"/>
          <p14:tracePt t="218551" x="4894263" y="2557463"/>
          <p14:tracePt t="218568" x="4857750" y="2557463"/>
          <p14:tracePt t="218583" x="4822825" y="2557463"/>
          <p14:tracePt t="218601" x="4779963" y="2557463"/>
          <p14:tracePt t="218617" x="4722813" y="2557463"/>
          <p14:tracePt t="218634" x="4694238" y="2557463"/>
          <p14:tracePt t="218651" x="4637088" y="2557463"/>
          <p14:tracePt t="218667" x="4579938" y="2557463"/>
          <p14:tracePt t="218684" x="4557713" y="2557463"/>
          <p14:tracePt t="218759" x="4672013" y="2543175"/>
          <p14:tracePt t="218768" x="4843463" y="2543175"/>
          <p14:tracePt t="218775" x="5222875" y="2543175"/>
          <p14:tracePt t="218788" x="5751513" y="2543175"/>
          <p14:tracePt t="218801" x="6315075" y="2543175"/>
          <p14:tracePt t="218816" x="6780213" y="2528888"/>
          <p14:tracePt t="218835" x="7072313" y="2486025"/>
          <p14:tracePt t="218850" x="7315200" y="2457450"/>
          <p14:tracePt t="218867" x="7543800" y="2422525"/>
          <p14:tracePt t="218884" x="7758113" y="2379663"/>
          <p14:tracePt t="218900" x="7951788" y="2343150"/>
          <p14:tracePt t="218916" x="8108950" y="2328863"/>
          <p14:tracePt t="218933" x="8258175" y="2279650"/>
          <p14:tracePt t="218933" x="8286750" y="2271713"/>
          <p14:tracePt t="218951" x="8315325" y="2257425"/>
          <p14:tracePt t="218967" x="8366125" y="2236788"/>
          <p14:tracePt t="218984" x="8386763" y="2228850"/>
          <p14:tracePt t="219000" x="8401050" y="2228850"/>
          <p14:tracePt t="219017" x="8437563" y="2193925"/>
          <p14:tracePt t="219033" x="8486775" y="2143125"/>
          <p14:tracePt t="219050" x="8543925" y="2108200"/>
          <p14:tracePt t="219067" x="8551863" y="2100263"/>
          <p14:tracePt t="219215" x="8543925" y="2100263"/>
          <p14:tracePt t="219223" x="8480425" y="2100263"/>
          <p14:tracePt t="219231" x="8423275" y="2100263"/>
          <p14:tracePt t="219237" x="8301038" y="2100263"/>
          <p14:tracePt t="219249" x="8223250" y="2100263"/>
          <p14:tracePt t="219266" x="8194675" y="2100263"/>
          <p14:tracePt t="219283" x="8180388" y="2093913"/>
          <p14:tracePt t="219300" x="8137525" y="2093913"/>
          <p14:tracePt t="219317" x="8094663" y="2085975"/>
          <p14:tracePt t="219333" x="8058150" y="2085975"/>
          <p14:tracePt t="219350" x="8051800" y="2085975"/>
          <p14:tracePt t="219423" x="8043863" y="2079625"/>
          <p14:tracePt t="219431" x="8043863" y="2057400"/>
          <p14:tracePt t="219450" x="8043863" y="2051050"/>
          <p14:tracePt t="219454" x="8066088" y="2022475"/>
          <p14:tracePt t="219466" x="8137525" y="2022475"/>
          <p14:tracePt t="219482" x="8151813" y="2014538"/>
          <p14:tracePt t="219500" x="8172450" y="2014538"/>
          <p14:tracePt t="219575" x="8137525" y="2014538"/>
          <p14:tracePt t="219584" x="8086725" y="2014538"/>
          <p14:tracePt t="219592" x="7929563" y="2014538"/>
          <p14:tracePt t="219600" x="7708900" y="2014538"/>
          <p14:tracePt t="219616" x="7443788" y="2000250"/>
          <p14:tracePt t="219632" x="7251700" y="1957388"/>
          <p14:tracePt t="219649" x="7058025" y="1922463"/>
          <p14:tracePt t="219665" x="6929438" y="1885950"/>
          <p14:tracePt t="219683" x="6751638" y="1871663"/>
          <p14:tracePt t="219699" x="6643688" y="1851025"/>
          <p14:tracePt t="219716" x="6529388" y="1828800"/>
          <p14:tracePt t="219733" x="6408738" y="1828800"/>
          <p14:tracePt t="219749" x="6251575" y="1828800"/>
          <p14:tracePt t="219766" x="6108700" y="1828800"/>
          <p14:tracePt t="219783" x="5937250" y="1828800"/>
          <p14:tracePt t="219800" x="5780088" y="1828800"/>
          <p14:tracePt t="219816" x="5637213" y="1828800"/>
          <p14:tracePt t="219832" x="5451475" y="1828800"/>
          <p14:tracePt t="219849" x="5208588" y="1828800"/>
          <p14:tracePt t="219865" x="4929188" y="1857375"/>
          <p14:tracePt t="219882" x="4651375" y="1914525"/>
          <p14:tracePt t="219899" x="4457700" y="1943100"/>
          <p14:tracePt t="219915" x="4300538" y="1943100"/>
          <p14:tracePt t="219932" x="4165600" y="1943100"/>
          <p14:tracePt t="219949" x="4037013" y="1951038"/>
          <p14:tracePt t="219965" x="3843338" y="1993900"/>
          <p14:tracePt t="219982" x="3665538" y="2022475"/>
          <p14:tracePt t="219998" x="3465513" y="2057400"/>
          <p14:tracePt t="220016" x="3422650" y="2057400"/>
          <p14:tracePt t="220032" x="3386138" y="2065338"/>
          <p14:tracePt t="220079" x="3379788" y="2071688"/>
          <p14:tracePt t="220096" x="3371850" y="2079625"/>
          <p14:tracePt t="220111" x="3371850" y="2085975"/>
          <p14:tracePt t="220119" x="3371850" y="2100263"/>
          <p14:tracePt t="220132" x="3465513" y="2108200"/>
          <p14:tracePt t="220148" x="3614738" y="2108200"/>
          <p14:tracePt t="220165" x="3794125" y="2108200"/>
          <p14:tracePt t="220182" x="3979863" y="2108200"/>
          <p14:tracePt t="220198" x="4143375" y="2136775"/>
          <p14:tracePt t="220198" x="4229100" y="2151063"/>
          <p14:tracePt t="220215" x="4422775" y="2151063"/>
          <p14:tracePt t="220231" x="4622800" y="2151063"/>
          <p14:tracePt t="220249" x="4851400" y="2151063"/>
          <p14:tracePt t="220264" x="5086350" y="2151063"/>
          <p14:tracePt t="220281" x="5257800" y="2151063"/>
          <p14:tracePt t="220299" x="5414963" y="2151063"/>
          <p14:tracePt t="220315" x="5522913" y="2151063"/>
          <p14:tracePt t="220332" x="5629275" y="2151063"/>
          <p14:tracePt t="220349" x="5757863" y="2171700"/>
          <p14:tracePt t="220365" x="5857875" y="2193925"/>
          <p14:tracePt t="220383" x="5951538" y="2208213"/>
          <p14:tracePt t="220398" x="6029325" y="2243138"/>
          <p14:tracePt t="220415" x="6108700" y="2271713"/>
          <p14:tracePt t="220432" x="6172200" y="2300288"/>
          <p14:tracePt t="220447" x="6200775" y="2308225"/>
          <p14:tracePt t="220466" x="6229350" y="2314575"/>
          <p14:tracePt t="220482" x="6272213" y="2322513"/>
          <p14:tracePt t="220498" x="6315075" y="2336800"/>
          <p14:tracePt t="220514" x="6386513" y="2351088"/>
          <p14:tracePt t="220532" x="6465888" y="2351088"/>
          <p14:tracePt t="220548" x="6557963" y="2365375"/>
          <p14:tracePt t="220564" x="6623050" y="2365375"/>
          <p14:tracePt t="220582" x="6665913" y="2365375"/>
          <p14:tracePt t="220597" x="6729413" y="2365375"/>
          <p14:tracePt t="220597" x="6751638" y="2365375"/>
          <p14:tracePt t="220616" x="6823075" y="2365375"/>
          <p14:tracePt t="220631" x="6900863" y="2365375"/>
          <p14:tracePt t="220648" x="6972300" y="2365375"/>
          <p14:tracePt t="220664" x="7015163" y="2365375"/>
          <p14:tracePt t="220681" x="7058025" y="2336800"/>
          <p14:tracePt t="220697" x="7086600" y="2336800"/>
          <p14:tracePt t="220715" x="7137400" y="2308225"/>
          <p14:tracePt t="220731" x="7172325" y="2286000"/>
          <p14:tracePt t="220747" x="7194550" y="2271713"/>
          <p14:tracePt t="220765" x="7200900" y="2265363"/>
          <p14:tracePt t="220840" x="7194550" y="2257425"/>
          <p14:tracePt t="220847" x="7108825" y="2243138"/>
          <p14:tracePt t="220855" x="7015163" y="2214563"/>
          <p14:tracePt t="220865" x="6943725" y="2193925"/>
          <p14:tracePt t="220880" x="6851650" y="2171700"/>
          <p14:tracePt t="220897" x="6708775" y="2122488"/>
          <p14:tracePt t="220914" x="6572250" y="2085975"/>
          <p14:tracePt t="220930" x="6429375" y="2065338"/>
          <p14:tracePt t="220947" x="6323013" y="2051050"/>
          <p14:tracePt t="220963" x="6200775" y="2051050"/>
          <p14:tracePt t="220981" x="6108700" y="2051050"/>
          <p14:tracePt t="220997" x="5986463" y="2051050"/>
          <p14:tracePt t="221014" x="5880100" y="2051050"/>
          <p14:tracePt t="221031" x="5608638" y="2051050"/>
          <p14:tracePt t="221047" x="5414963" y="2051050"/>
          <p14:tracePt t="221064" x="5222875" y="2051050"/>
          <p14:tracePt t="221080" x="5086350" y="2051050"/>
          <p14:tracePt t="221097" x="4965700" y="2051050"/>
          <p14:tracePt t="221114" x="4843463" y="2051050"/>
          <p14:tracePt t="221131" x="4665663" y="2051050"/>
          <p14:tracePt t="221146" x="4479925" y="2051050"/>
          <p14:tracePt t="221163" x="4257675" y="2051050"/>
          <p14:tracePt t="221180" x="4094163" y="2085975"/>
          <p14:tracePt t="221197" x="4000500" y="2093913"/>
          <p14:tracePt t="221214" x="3943350" y="2108200"/>
          <p14:tracePt t="221230" x="3879850" y="2128838"/>
          <p14:tracePt t="221248" x="3857625" y="2151063"/>
          <p14:tracePt t="221263" x="3843338" y="2193925"/>
          <p14:tracePt t="221280" x="3843338" y="2257425"/>
          <p14:tracePt t="221296" x="3879850" y="2328863"/>
          <p14:tracePt t="221315" x="3979863" y="2371725"/>
          <p14:tracePt t="221330" x="4008438" y="2386013"/>
          <p14:tracePt t="221347" x="4051300" y="2408238"/>
          <p14:tracePt t="221363" x="4065588" y="2422525"/>
          <p14:tracePt t="221380" x="4086225" y="2436813"/>
          <p14:tracePt t="221397" x="4122738" y="2457450"/>
          <p14:tracePt t="221414" x="4129088" y="2457450"/>
          <p14:tracePt t="221429" x="4137025" y="2457450"/>
          <p14:tracePt t="221446" x="4143375" y="2457450"/>
          <p14:tracePt t="221463" x="4165600" y="2457450"/>
          <p14:tracePt t="221479" x="4186238" y="2457450"/>
          <p14:tracePt t="221497" x="4208463" y="2457450"/>
          <p14:tracePt t="221535" x="4214813" y="2457450"/>
          <p14:tracePt t="221543" x="4222750" y="2457450"/>
          <p14:tracePt t="221551" x="4229100" y="2457450"/>
          <p14:tracePt t="221935" x="4251325" y="2457450"/>
          <p14:tracePt t="221943" x="4300538" y="2457450"/>
          <p14:tracePt t="221951" x="4343400" y="2471738"/>
          <p14:tracePt t="221962" x="4371975" y="2479675"/>
          <p14:tracePt t="221967" x="4437063" y="2479675"/>
          <p14:tracePt t="221979" x="4508500" y="2493963"/>
          <p14:tracePt t="221995" x="4551363" y="2493963"/>
          <p14:tracePt t="222012" x="4594225" y="2508250"/>
          <p14:tracePt t="222029" x="4651375" y="2522538"/>
          <p14:tracePt t="222046" x="4714875" y="2536825"/>
          <p14:tracePt t="222046" x="4772025" y="2536825"/>
          <p14:tracePt t="222063" x="4837113" y="2536825"/>
          <p14:tracePt t="222080" x="4872038" y="2536825"/>
          <p14:tracePt t="222096" x="4886325" y="2536825"/>
          <p14:tracePt t="222113" x="4900613" y="2536825"/>
          <p14:tracePt t="222129" x="4914900" y="2536825"/>
          <p14:tracePt t="222145" x="4937125" y="2536825"/>
          <p14:tracePt t="222163" x="4957763" y="2536825"/>
          <p14:tracePt t="222179" x="4986338" y="2536825"/>
          <p14:tracePt t="222196" x="5000625" y="2536825"/>
          <p14:tracePt t="222211" x="5008563" y="2536825"/>
          <p14:tracePt t="222228" x="5022850" y="2536825"/>
          <p14:tracePt t="222245" x="5043488" y="2536825"/>
          <p14:tracePt t="222261" x="5043488" y="2528888"/>
          <p14:tracePt t="222261" x="5051425" y="2514600"/>
          <p14:tracePt t="222310" x="5051425" y="2508250"/>
          <p14:tracePt t="222319" x="5072063" y="2479675"/>
          <p14:tracePt t="222327" x="5080000" y="2471738"/>
          <p14:tracePt t="222343" x="5086350" y="2465388"/>
          <p14:tracePt t="222347" x="5094288" y="2457450"/>
          <p14:tracePt t="222362" x="5108575" y="2443163"/>
          <p14:tracePt t="222379" x="5114925" y="2436813"/>
          <p14:tracePt t="222396" x="5137150" y="2428875"/>
          <p14:tracePt t="222487" x="5122863" y="2422525"/>
          <p14:tracePt t="222496" x="5114925" y="2422525"/>
          <p14:tracePt t="222511" x="5108575" y="2422525"/>
          <p14:tracePt t="222512" x="5065713" y="2422525"/>
          <p14:tracePt t="222529" x="5008563" y="2422525"/>
          <p14:tracePt t="222545" x="4922838" y="2422525"/>
          <p14:tracePt t="222561" x="4814888" y="2422525"/>
          <p14:tracePt t="222579" x="4708525" y="2422525"/>
          <p14:tracePt t="222594" x="4629150" y="2422525"/>
          <p14:tracePt t="222612" x="4608513" y="2422525"/>
          <p14:tracePt t="222629" x="4565650" y="2422525"/>
          <p14:tracePt t="222645" x="4543425" y="2422525"/>
          <p14:tracePt t="222662" x="4508500" y="2422525"/>
          <p14:tracePt t="222677" x="4451350" y="2422525"/>
          <p14:tracePt t="222695" x="4394200" y="2422525"/>
          <p14:tracePt t="222711" x="4351338" y="2422525"/>
          <p14:tracePt t="222728" x="4308475" y="2422525"/>
          <p14:tracePt t="222745" x="4271963" y="2422525"/>
          <p14:tracePt t="222762" x="4251325" y="2422525"/>
          <p14:tracePt t="222778" x="4229100" y="2422525"/>
          <p14:tracePt t="222794" x="4194175" y="2422525"/>
          <p14:tracePt t="222812" x="4165600" y="2422525"/>
          <p14:tracePt t="222827" x="4129088" y="2422525"/>
          <p14:tracePt t="222845" x="4122738" y="2422525"/>
          <p14:tracePt t="222862" x="4114800" y="2422525"/>
          <p14:tracePt t="222984" x="4108450" y="2436813"/>
          <p14:tracePt t="222991" x="4137025" y="2522538"/>
          <p14:tracePt t="222999" x="4194175" y="2628900"/>
          <p14:tracePt t="223007" x="4257675" y="2722563"/>
          <p14:tracePt t="223007" x="4371975" y="2794000"/>
          <p14:tracePt t="223016" x="4386263" y="2794000"/>
          <p14:tracePt t="223303" x="4400550" y="2794000"/>
          <p14:tracePt t="223319" x="4414838" y="2743200"/>
          <p14:tracePt t="223327" x="4429125" y="2714625"/>
          <p14:tracePt t="223343" x="4443413" y="2651125"/>
          <p14:tracePt t="223348" x="4451350" y="2586038"/>
          <p14:tracePt t="223361" x="4465638" y="2500313"/>
          <p14:tracePt t="223377" x="4465638" y="2479675"/>
          <p14:tracePt t="223395" x="4479925" y="2422525"/>
          <p14:tracePt t="223410" x="4479925" y="2408238"/>
          <p14:tracePt t="223427" x="4486275" y="2386013"/>
          <p14:tracePt t="223443" x="4508500" y="2351088"/>
          <p14:tracePt t="223461" x="4529138" y="2314575"/>
          <p14:tracePt t="223503" x="4529138" y="2308225"/>
          <p14:tracePt t="223511" x="4537075" y="2300288"/>
          <p14:tracePt t="223527" x="4537075" y="2293938"/>
          <p14:tracePt t="223534" x="4537075" y="2286000"/>
          <p14:tracePt t="223543" x="4543425" y="2271713"/>
          <p14:tracePt t="223560" x="4543425" y="2257425"/>
          <p14:tracePt t="223576" x="4543425" y="2251075"/>
          <p14:tracePt t="223615" x="4543425" y="2243138"/>
          <p14:tracePt t="223635" x="4543425" y="2236788"/>
          <p14:tracePt t="223644" x="4543425" y="2214563"/>
          <p14:tracePt t="223649" x="4543425" y="2208213"/>
          <p14:tracePt t="223660" x="4551363" y="2185988"/>
          <p14:tracePt t="223676" x="4551363" y="2179638"/>
          <p14:tracePt t="223694" x="4551363" y="2171700"/>
          <p14:tracePt t="223823" x="4551363" y="2179638"/>
          <p14:tracePt t="223829" x="4551363" y="2222500"/>
          <p14:tracePt t="223837" x="4551363" y="2243138"/>
          <p14:tracePt t="223842" x="4551363" y="2271713"/>
          <p14:tracePt t="223860" x="4551363" y="2314575"/>
          <p14:tracePt t="223877" x="4551363" y="2336800"/>
          <p14:tracePt t="223892" x="4551363" y="2343150"/>
          <p14:tracePt t="223935" x="4551363" y="2351088"/>
          <p14:tracePt t="223942" x="4551363" y="2365375"/>
          <p14:tracePt t="223944" x="4565650" y="2386013"/>
          <p14:tracePt t="223960" x="4565650" y="2393950"/>
          <p14:tracePt t="224007" x="4572000" y="2400300"/>
          <p14:tracePt t="224047" x="4579938" y="2400300"/>
          <p14:tracePt t="224055" x="4608513" y="2379663"/>
          <p14:tracePt t="224062" x="4614863" y="2365375"/>
          <p14:tracePt t="224075" x="4637088" y="2322513"/>
          <p14:tracePt t="224076" x="4665663" y="2271713"/>
          <p14:tracePt t="224093" x="4722813" y="2185988"/>
          <p14:tracePt t="224109" x="4729163" y="2165350"/>
          <p14:tracePt t="224126" x="4737100" y="2136775"/>
          <p14:tracePt t="224175" x="4751388" y="2122488"/>
          <p14:tracePt t="224287" x="4751388" y="2151063"/>
          <p14:tracePt t="224295" x="4751388" y="2165350"/>
          <p14:tracePt t="224309" x="4751388" y="2179638"/>
          <p14:tracePt t="224312" x="4751388" y="2214563"/>
          <p14:tracePt t="224326" x="4751388" y="2257425"/>
          <p14:tracePt t="224342" x="4751388" y="2300288"/>
          <p14:tracePt t="224463" x="4751388" y="2308225"/>
          <p14:tracePt t="224471" x="4757738" y="2308225"/>
          <p14:tracePt t="224479" x="4772025" y="2293938"/>
          <p14:tracePt t="224487" x="4808538" y="2251075"/>
          <p14:tracePt t="224495" x="4837113" y="2185988"/>
          <p14:tracePt t="224509" x="4865688" y="2128838"/>
          <p14:tracePt t="224525" x="4865688" y="2093913"/>
          <p14:tracePt t="224542" x="4865688" y="2079625"/>
          <p14:tracePt t="224615" x="4872038" y="2079625"/>
          <p14:tracePt t="224623" x="4886325" y="2085975"/>
          <p14:tracePt t="224630" x="4900613" y="2128838"/>
          <p14:tracePt t="224630" x="4908550" y="2157413"/>
          <p14:tracePt t="224647" x="4914900" y="2185988"/>
          <p14:tracePt t="224658" x="4914900" y="2228850"/>
          <p14:tracePt t="224675" x="4937125" y="2265363"/>
          <p14:tracePt t="224692" x="4937125" y="2271713"/>
          <p14:tracePt t="224751" x="4943475" y="2279650"/>
          <p14:tracePt t="224808" x="4951413" y="2271713"/>
          <p14:tracePt t="224815" x="4965700" y="2222500"/>
          <p14:tracePt t="224823" x="4979988" y="2185988"/>
          <p14:tracePt t="224831" x="4979988" y="2143125"/>
          <p14:tracePt t="224842" x="4979988" y="2136775"/>
          <p14:tracePt t="224858" x="4979988" y="2128838"/>
          <p14:tracePt t="224935" x="4979988" y="2136775"/>
          <p14:tracePt t="224944" x="4979988" y="2179638"/>
          <p14:tracePt t="224944" x="5008563" y="2208213"/>
          <p14:tracePt t="224958" x="5065713" y="2314575"/>
          <p14:tracePt t="224975" x="5080000" y="2357438"/>
          <p14:tracePt t="224992" x="5094288" y="2371725"/>
          <p14:tracePt t="225009" x="5094288" y="2379663"/>
          <p14:tracePt t="225103" x="5094288" y="2365375"/>
          <p14:tracePt t="225111" x="5094288" y="2336800"/>
          <p14:tracePt t="225119" x="5094288" y="2308225"/>
          <p14:tracePt t="225141" x="5094288" y="2243138"/>
          <p14:tracePt t="225142" x="5072063" y="2193925"/>
          <p14:tracePt t="225158" x="5043488" y="2151063"/>
          <p14:tracePt t="225207" x="5037138" y="2151063"/>
          <p14:tracePt t="225216" x="5029200" y="2151063"/>
          <p14:tracePt t="225263" x="5014913" y="2157413"/>
          <p14:tracePt t="225276" x="5022850" y="2214563"/>
          <p14:tracePt t="225277" x="5051425" y="2257425"/>
          <p14:tracePt t="225290" x="5057775" y="2308225"/>
          <p14:tracePt t="225308" x="5065713" y="2336800"/>
          <p14:tracePt t="225325" x="5072063" y="2351088"/>
          <p14:tracePt t="225392" x="5080000" y="2351088"/>
          <p14:tracePt t="225407" x="5086350" y="2351088"/>
          <p14:tracePt t="225415" x="5086350" y="2343150"/>
          <p14:tracePt t="225423" x="5086350" y="2293938"/>
          <p14:tracePt t="225441" x="5072063" y="2257425"/>
          <p14:tracePt t="225458" x="5065713" y="2243138"/>
          <p14:tracePt t="225503" x="5051425" y="2236788"/>
          <p14:tracePt t="229383" x="5094288" y="2236788"/>
          <p14:tracePt t="229391" x="5229225" y="2236788"/>
          <p14:tracePt t="229394" x="5286375" y="2243138"/>
          <p14:tracePt t="229402" x="5408613" y="2243138"/>
          <p14:tracePt t="229418" x="5500688" y="2265363"/>
          <p14:tracePt t="229435" x="5594350" y="2271713"/>
          <p14:tracePt t="229451" x="5700713" y="2286000"/>
          <p14:tracePt t="229469" x="5880100" y="2286000"/>
          <p14:tracePt t="229485" x="6080125" y="2286000"/>
          <p14:tracePt t="229502" x="6272213" y="2286000"/>
          <p14:tracePt t="229502" x="6343650" y="2286000"/>
          <p14:tracePt t="229520" x="6372225" y="2286000"/>
          <p14:tracePt t="229535" x="6408738" y="2286000"/>
          <p14:tracePt t="229552" x="6415088" y="2286000"/>
          <p14:tracePt t="229600" x="6423025" y="2286000"/>
          <p14:tracePt t="229607" x="6429375" y="2286000"/>
          <p14:tracePt t="229618" x="6457950" y="2286000"/>
          <p14:tracePt t="229618" x="6472238" y="2286000"/>
          <p14:tracePt t="229635" x="6494463" y="2286000"/>
          <p14:tracePt t="229651" x="6529388" y="2286000"/>
          <p14:tracePt t="229667" x="6551613" y="2286000"/>
          <p14:tracePt t="229684" x="6580188" y="2286000"/>
          <p14:tracePt t="229702" x="6586538" y="2286000"/>
          <p14:tracePt t="229717" x="6594475" y="2286000"/>
          <p14:tracePt t="229752" x="6608763" y="2286000"/>
          <p14:tracePt t="229752" x="6615113" y="2286000"/>
          <p14:tracePt t="229791" x="6623050" y="2286000"/>
          <p14:tracePt t="229808" x="6629400" y="2286000"/>
          <p14:tracePt t="229808" x="6637338" y="2286000"/>
          <p14:tracePt t="229818" x="6651625" y="2271713"/>
          <p14:tracePt t="229834" x="6680200" y="2271713"/>
          <p14:tracePt t="229851" x="6686550" y="2265363"/>
          <p14:tracePt t="229959" x="6694488" y="2257425"/>
          <p14:tracePt t="229999" x="6700838" y="2251075"/>
          <p14:tracePt t="230103" x="6723063" y="2251075"/>
          <p14:tracePt t="230111" x="6729413" y="2251075"/>
          <p14:tracePt t="230119" x="6743700" y="2251075"/>
          <p14:tracePt t="230159" x="6757988" y="2251075"/>
          <p14:tracePt t="230167" x="6765925" y="2251075"/>
          <p14:tracePt t="230172" x="6780213" y="2279650"/>
          <p14:tracePt t="230223" x="6786563" y="2286000"/>
          <p14:tracePt t="230239" x="6794500" y="2286000"/>
          <p14:tracePt t="230287" x="6800850" y="2286000"/>
          <p14:tracePt t="230295" x="6808788" y="2286000"/>
          <p14:tracePt t="230327" x="6815138" y="2286000"/>
          <p14:tracePt t="230383" x="6829425" y="2286000"/>
          <p14:tracePt t="230391" x="6851650" y="2286000"/>
          <p14:tracePt t="230407" x="6872288" y="2286000"/>
          <p14:tracePt t="230424" x="6894513" y="2286000"/>
          <p14:tracePt t="230424" x="6900863" y="2286000"/>
          <p14:tracePt t="230447" x="6915150" y="2286000"/>
          <p14:tracePt t="230455" x="6923088" y="2286000"/>
          <p14:tracePt t="230469" x="6929438" y="2286000"/>
          <p14:tracePt t="230484" x="6937375" y="2286000"/>
          <p14:tracePt t="230484" x="6951663" y="2286000"/>
          <p14:tracePt t="230501" x="6958013" y="2286000"/>
          <p14:tracePt t="230517" x="6994525" y="2286000"/>
          <p14:tracePt t="230535" x="7008813" y="2286000"/>
          <p14:tracePt t="230535" x="7015163" y="2286000"/>
          <p14:tracePt t="230552" x="7029450" y="2286000"/>
          <p14:tracePt t="230567" x="7037388" y="2286000"/>
          <p14:tracePt t="230607" x="7043738" y="2286000"/>
          <p14:tracePt t="230615" x="7051675" y="2286000"/>
          <p14:tracePt t="230620" x="7072313" y="2286000"/>
          <p14:tracePt t="230663" x="7080250" y="2286000"/>
          <p14:tracePt t="230671" x="7086600" y="2293938"/>
          <p14:tracePt t="230751" x="7086600" y="2300288"/>
          <p14:tracePt t="230767" x="7086600" y="2308225"/>
          <p14:tracePt t="230768" x="7086600" y="2314575"/>
          <p14:tracePt t="230783" x="7058025" y="2351088"/>
          <p14:tracePt t="230800" x="7029450" y="2357438"/>
          <p14:tracePt t="230817" x="6994525" y="2365375"/>
          <p14:tracePt t="230833" x="6951663" y="2379663"/>
          <p14:tracePt t="230849" x="6937375" y="2393950"/>
          <p14:tracePt t="230866" x="6915150" y="2400300"/>
          <p14:tracePt t="230883" x="6900863" y="2400300"/>
          <p14:tracePt t="230899" x="6886575" y="2414588"/>
          <p14:tracePt t="230975" x="6872288" y="2414588"/>
          <p14:tracePt t="230983" x="6865938" y="2422525"/>
          <p14:tracePt t="231295" x="6851650" y="2422525"/>
          <p14:tracePt t="231303" x="6843713" y="2414588"/>
          <p14:tracePt t="231319" x="6837363" y="2408238"/>
          <p14:tracePt t="231399" x="6837363" y="2393950"/>
          <p14:tracePt t="231420" x="6837363" y="2386013"/>
          <p14:tracePt t="231423" x="6837363" y="2371725"/>
          <p14:tracePt t="231432" x="6837363" y="2365375"/>
          <p14:tracePt t="231448" x="6829425" y="2351088"/>
          <p14:tracePt t="231807" x="6823075" y="2343150"/>
          <p14:tracePt t="231821" x="6823075" y="2336800"/>
          <p14:tracePt t="231823" x="6815138" y="2322513"/>
          <p14:tracePt t="231839" x="6808788" y="2293938"/>
          <p14:tracePt t="231849" x="6800850" y="2271713"/>
          <p14:tracePt t="231865" x="6786563" y="2257425"/>
          <p14:tracePt t="231882" x="6772275" y="2236788"/>
          <p14:tracePt t="231927" x="6765925" y="2228850"/>
          <p14:tracePt t="231967" x="6765925" y="2222500"/>
          <p14:tracePt t="231975" x="6757988" y="2214563"/>
          <p14:tracePt t="231986" x="6737350" y="2208213"/>
          <p14:tracePt t="232031" x="6729413" y="2200275"/>
          <p14:tracePt t="232183" x="6743700" y="2185988"/>
          <p14:tracePt t="232191" x="6757988" y="2193925"/>
          <p14:tracePt t="232199" x="6800850" y="2222500"/>
          <p14:tracePt t="232207" x="6843713" y="2243138"/>
          <p14:tracePt t="232214" x="6923088" y="2322513"/>
          <p14:tracePt t="232231" x="6972300" y="2371725"/>
          <p14:tracePt t="232248" x="7008813" y="2428875"/>
          <p14:tracePt t="232263" x="7037388" y="2465388"/>
          <p14:tracePt t="232280" x="7051675" y="2479675"/>
          <p14:tracePt t="232298" x="7080250" y="2486025"/>
          <p14:tracePt t="232314" x="7086600" y="2493963"/>
          <p14:tracePt t="232351" x="7108825" y="2493963"/>
          <p14:tracePt t="232351" x="7115175" y="2493963"/>
          <p14:tracePt t="232367" x="7129463" y="2493963"/>
          <p14:tracePt t="232368" x="7151688" y="2493963"/>
          <p14:tracePt t="232381" x="7165975" y="2493963"/>
          <p14:tracePt t="232398" x="7194550" y="2493963"/>
          <p14:tracePt t="232413" x="7208838" y="2493963"/>
          <p14:tracePt t="232431" x="7243763" y="2486025"/>
          <p14:tracePt t="232527" x="7237413" y="2486025"/>
          <p14:tracePt t="232534" x="7208838" y="2486025"/>
          <p14:tracePt t="232543" x="7186613" y="2479675"/>
          <p14:tracePt t="232547" x="7137400" y="2479675"/>
          <p14:tracePt t="232563" x="7086600" y="2479675"/>
          <p14:tracePt t="232582" x="7043738" y="2479675"/>
          <p14:tracePt t="232597" x="7000875" y="2479675"/>
          <p14:tracePt t="232614" x="6958013" y="2479675"/>
          <p14:tracePt t="232614" x="6929438" y="2479675"/>
          <p14:tracePt t="232631" x="6894513" y="2479675"/>
          <p14:tracePt t="232647" x="6872288" y="2457450"/>
          <p14:tracePt t="232664" x="6851650" y="2443163"/>
          <p14:tracePt t="232680" x="6815138" y="2414588"/>
          <p14:tracePt t="232697" x="6737350" y="2343150"/>
          <p14:tracePt t="232713" x="6694488" y="2314575"/>
          <p14:tracePt t="232730" x="6680200" y="2293938"/>
          <p14:tracePt t="232746" x="6665913" y="2271713"/>
          <p14:tracePt t="232764" x="6651625" y="2257425"/>
          <p14:tracePt t="232781" x="6629400" y="2222500"/>
          <p14:tracePt t="232796" x="6615113" y="2208213"/>
          <p14:tracePt t="232796" x="6608763" y="2200275"/>
          <p14:tracePt t="232815" x="6600825" y="2193925"/>
          <p14:tracePt t="232903" x="6600825" y="2185988"/>
          <p14:tracePt t="233351" x="6600825" y="2179638"/>
          <p14:tracePt t="233391" x="6608763" y="2179638"/>
          <p14:tracePt t="233407" x="6615113" y="2179638"/>
          <p14:tracePt t="233415" x="6623050" y="2179638"/>
          <p14:tracePt t="233455" x="6629400" y="2179638"/>
          <p14:tracePt t="233463" x="6637338" y="2185988"/>
          <p14:tracePt t="233512" x="6643688" y="2193925"/>
          <p14:tracePt t="233520" x="6657975" y="2193925"/>
          <p14:tracePt t="233527" x="6665913" y="2200275"/>
          <p14:tracePt t="233545" x="6672263" y="2208213"/>
          <p14:tracePt t="233546" x="6680200" y="2214563"/>
          <p14:tracePt t="233562" x="6694488" y="2222500"/>
          <p14:tracePt t="233579" x="6694488" y="2228850"/>
          <p14:tracePt t="233596" x="6694488" y="2243138"/>
          <p14:tracePt t="233613" x="6694488" y="2265363"/>
          <p14:tracePt t="233629" x="6694488" y="2271713"/>
          <p14:tracePt t="233645" x="6694488" y="2279650"/>
          <p14:tracePt t="233663" x="6700838" y="2300288"/>
          <p14:tracePt t="233679" x="6700838" y="2308225"/>
          <p14:tracePt t="233719" x="6708775" y="2314575"/>
          <p14:tracePt t="233727" x="6708775" y="2322513"/>
          <p14:tracePt t="233730" x="6708775" y="2336800"/>
          <p14:tracePt t="233745" x="6708775" y="2343150"/>
          <p14:tracePt t="233791" x="6708775" y="2351088"/>
          <p14:tracePt t="233807" x="6708775" y="2357438"/>
          <p14:tracePt t="234215" x="6715125" y="2365375"/>
          <p14:tracePt t="234359" x="6723063" y="2365375"/>
          <p14:tracePt t="234391" x="6729413" y="2365375"/>
          <p14:tracePt t="234398" x="6729413" y="2343150"/>
          <p14:tracePt t="234405" x="6715125" y="2314575"/>
          <p14:tracePt t="234411" x="6708775" y="2293938"/>
          <p14:tracePt t="234428" x="6694488" y="2265363"/>
          <p14:tracePt t="234445" x="6680200" y="2243138"/>
          <p14:tracePt t="234480" x="6680200" y="2214563"/>
          <p14:tracePt t="234480" x="6680200" y="2208213"/>
          <p14:tracePt t="235343" x="6680200" y="2200275"/>
          <p14:tracePt t="235423" x="6680200" y="2208213"/>
          <p14:tracePt t="235431" x="6686550" y="2214563"/>
          <p14:tracePt t="235463" x="6686550" y="2222500"/>
          <p14:tracePt t="235471" x="6686550" y="2236788"/>
          <p14:tracePt t="235479" x="6686550" y="2243138"/>
          <p14:tracePt t="235487" x="6686550" y="2257425"/>
          <p14:tracePt t="235495" x="6700838" y="2265363"/>
          <p14:tracePt t="235510" x="6700838" y="2286000"/>
          <p14:tracePt t="235526" x="6700838" y="2314575"/>
          <p14:tracePt t="235543" x="6700838" y="2322513"/>
          <p14:tracePt t="235560" x="6700838" y="2328863"/>
          <p14:tracePt t="235599" x="6700838" y="2336800"/>
          <p14:tracePt t="235719" x="6708775" y="2343150"/>
          <p14:tracePt t="235733" x="6715125" y="2343150"/>
          <p14:tracePt t="235768" x="6723063" y="2343150"/>
          <p14:tracePt t="235783" x="6729413" y="2343150"/>
          <p14:tracePt t="235791" x="6737350" y="2343150"/>
          <p14:tracePt t="235799" x="6743700" y="2322513"/>
          <p14:tracePt t="235810" x="6743700" y="2300288"/>
          <p14:tracePt t="235826" x="6743700" y="2271713"/>
          <p14:tracePt t="235842" x="6743700" y="2243138"/>
          <p14:tracePt t="235859" x="6743700" y="2236788"/>
          <p14:tracePt t="235875" x="6743700" y="2214563"/>
          <p14:tracePt t="235893" x="6743700" y="2208213"/>
          <p14:tracePt t="235909" x="6737350" y="2193925"/>
          <p14:tracePt t="235951" x="6729413" y="2185988"/>
          <p14:tracePt t="235999" x="6723063" y="2185988"/>
          <p14:tracePt t="236031" x="6715125" y="2185988"/>
          <p14:tracePt t="236063" x="6694488" y="2185988"/>
          <p14:tracePt t="236067" x="6680200" y="2200275"/>
          <p14:tracePt t="236079" x="6672263" y="2208213"/>
          <p14:tracePt t="236087" x="6672263" y="2214563"/>
          <p14:tracePt t="236095" x="6665913" y="2236788"/>
          <p14:tracePt t="236109" x="6665913" y="2251075"/>
          <p14:tracePt t="236125" x="6665913" y="2257425"/>
          <p14:tracePt t="236142" x="6665913" y="2279650"/>
          <p14:tracePt t="236158" x="6665913" y="2286000"/>
          <p14:tracePt t="236175" x="6665913" y="2293938"/>
          <p14:tracePt t="236192" x="6665913" y="2300288"/>
          <p14:tracePt t="236263" x="6665913" y="2308225"/>
          <p14:tracePt t="236303" x="6680200" y="2300288"/>
          <p14:tracePt t="236311" x="6680200" y="2286000"/>
          <p14:tracePt t="236326" x="6680200" y="2279650"/>
          <p14:tracePt t="236343" x="6680200" y="2271713"/>
          <p14:tracePt t="236343" x="6680200" y="2251075"/>
          <p14:tracePt t="236358" x="6680200" y="2243138"/>
          <p14:tracePt t="236374" x="6680200" y="2236788"/>
          <p14:tracePt t="236415" x="6680200" y="2214563"/>
          <p14:tracePt t="239852" x="0" y="0"/>
        </p14:tracePtLst>
        <p14:tracePtLst>
          <p14:tracePt t="246599" x="5551488" y="2579688"/>
          <p14:tracePt t="246623" x="5543550" y="2571750"/>
          <p14:tracePt t="246743" x="5543550" y="2565400"/>
          <p14:tracePt t="246751" x="5543550" y="2557463"/>
          <p14:tracePt t="246767" x="5543550" y="2551113"/>
          <p14:tracePt t="246807" x="5543550" y="2528888"/>
          <p14:tracePt t="246815" x="5557838" y="2508250"/>
          <p14:tracePt t="246823" x="5565775" y="2500313"/>
          <p14:tracePt t="246828" x="5622925" y="2457450"/>
          <p14:tracePt t="246843" x="5672138" y="2414588"/>
          <p14:tracePt t="246860" x="5694363" y="2400300"/>
          <p14:tracePt t="246878" x="5715000" y="2386013"/>
          <p14:tracePt t="246893" x="5729288" y="2371725"/>
          <p14:tracePt t="246910" x="5751513" y="2371725"/>
          <p14:tracePt t="246927" x="5780088" y="2365375"/>
          <p14:tracePt t="246944" x="5800725" y="2365375"/>
          <p14:tracePt t="246960" x="5857875" y="2336800"/>
          <p14:tracePt t="246977" x="5900738" y="2328863"/>
          <p14:tracePt t="246993" x="5922963" y="2328863"/>
          <p14:tracePt t="247010" x="5929313" y="2328863"/>
          <p14:tracePt t="247026" x="5937250" y="2322513"/>
          <p14:tracePt t="247043" x="5965825" y="2322513"/>
          <p14:tracePt t="247060" x="5980113" y="2322513"/>
          <p14:tracePt t="247076" x="5994400" y="2322513"/>
          <p14:tracePt t="247111" x="6000750" y="2322513"/>
          <p14:tracePt t="247112" x="6008688" y="2322513"/>
          <p14:tracePt t="247687" x="6015038" y="2322513"/>
          <p14:tracePt t="248103" x="6008688" y="2322513"/>
          <p14:tracePt t="248110" x="6000750" y="2322513"/>
          <p14:tracePt t="248151" x="5994400" y="2322513"/>
          <p14:tracePt t="248183" x="5980113" y="2322513"/>
          <p14:tracePt t="248222" x="5972175" y="2322513"/>
          <p14:tracePt t="248263" x="5965825" y="2322513"/>
          <p14:tracePt t="248271" x="5943600" y="2322513"/>
          <p14:tracePt t="248319" x="5937250" y="2322513"/>
          <p14:tracePt t="248335" x="5929313" y="2322513"/>
          <p14:tracePt t="248456" x="5922963" y="2322513"/>
          <p14:tracePt t="248503" x="5900738" y="2336800"/>
          <p14:tracePt t="248535" x="5872163" y="2336800"/>
          <p14:tracePt t="248543" x="5822950" y="2357438"/>
          <p14:tracePt t="248551" x="5800725" y="2357438"/>
          <p14:tracePt t="248559" x="5786438" y="2371725"/>
          <p14:tracePt t="248567" x="5751513" y="2371725"/>
          <p14:tracePt t="248574" x="5686425" y="2400300"/>
          <p14:tracePt t="248591" x="5608638" y="2408238"/>
          <p14:tracePt t="248607" x="5522913" y="2436813"/>
          <p14:tracePt t="248623" x="5465763" y="2451100"/>
          <p14:tracePt t="248640" x="5422900" y="2457450"/>
          <p14:tracePt t="248658" x="5351463" y="2486025"/>
          <p14:tracePt t="248674" x="5300663" y="2493963"/>
          <p14:tracePt t="248691" x="5251450" y="2514600"/>
          <p14:tracePt t="248708" x="5194300" y="2536825"/>
          <p14:tracePt t="248724" x="5137150" y="2543175"/>
          <p14:tracePt t="248740" x="5072063" y="2565400"/>
          <p14:tracePt t="248758" x="5037138" y="2565400"/>
          <p14:tracePt t="248773" x="4972050" y="2579688"/>
          <p14:tracePt t="248791" x="4929188" y="2579688"/>
          <p14:tracePt t="248808" x="4886325" y="2579688"/>
          <p14:tracePt t="248823" x="4843463" y="2579688"/>
          <p14:tracePt t="248840" x="4779963" y="2579688"/>
          <p14:tracePt t="248856" x="4737100" y="2579688"/>
          <p14:tracePt t="248875" x="4686300" y="2579688"/>
          <p14:tracePt t="248890" x="4637088" y="2579688"/>
          <p14:tracePt t="248907" x="4579938" y="2579688"/>
          <p14:tracePt t="248923" x="4537075" y="2579688"/>
          <p14:tracePt t="248941" x="4494213" y="2579688"/>
          <p14:tracePt t="248957" x="4457700" y="2579688"/>
          <p14:tracePt t="248973" x="4414838" y="2579688"/>
          <p14:tracePt t="248973" x="4394200" y="2579688"/>
          <p14:tracePt t="248991" x="4365625" y="2579688"/>
          <p14:tracePt t="249007" x="4322763" y="2571750"/>
          <p14:tracePt t="249024" x="4294188" y="2571750"/>
          <p14:tracePt t="249040" x="4271963" y="2571750"/>
          <p14:tracePt t="249057" x="4237038" y="2565400"/>
          <p14:tracePt t="249073" x="4186238" y="2565400"/>
          <p14:tracePt t="249090" x="4151313" y="2565400"/>
          <p14:tracePt t="249107" x="4114800" y="2565400"/>
          <p14:tracePt t="249123" x="4079875" y="2565400"/>
          <p14:tracePt t="249140" x="4057650" y="2565400"/>
          <p14:tracePt t="249157" x="4014788" y="2565400"/>
          <p14:tracePt t="249174" x="3971925" y="2565400"/>
          <p14:tracePt t="249190" x="3879850" y="2565400"/>
          <p14:tracePt t="249207" x="3800475" y="2565400"/>
          <p14:tracePt t="249223" x="3765550" y="2565400"/>
          <p14:tracePt t="249241" x="3722688" y="2543175"/>
          <p14:tracePt t="249256" x="3708400" y="2536825"/>
          <p14:tracePt t="249273" x="3686175" y="2536825"/>
          <p14:tracePt t="249290" x="3665538" y="2536825"/>
          <p14:tracePt t="249307" x="3586163" y="2536825"/>
          <p14:tracePt t="249324" x="3551238" y="2528888"/>
          <p14:tracePt t="249339" x="3536950" y="2528888"/>
          <p14:tracePt t="249357" x="3514725" y="2528888"/>
          <p14:tracePt t="249372" x="3486150" y="2522538"/>
          <p14:tracePt t="249390" x="3443288" y="2500313"/>
          <p14:tracePt t="249406" x="3394075" y="2486025"/>
          <p14:tracePt t="249424" x="3379788" y="2486025"/>
          <p14:tracePt t="249440" x="3365500" y="2479675"/>
          <p14:tracePt t="249456" x="3328988" y="2457450"/>
          <p14:tracePt t="249503" x="3322638" y="2457450"/>
          <p14:tracePt t="249510" x="3294063" y="2451100"/>
          <p14:tracePt t="249559" x="3279775" y="2443163"/>
          <p14:tracePt t="249623" x="3279775" y="2428875"/>
          <p14:tracePt t="249655" x="3279775" y="2422525"/>
          <p14:tracePt t="249668" x="3279775" y="2414588"/>
          <p14:tracePt t="249671" x="3279775" y="2408238"/>
          <p14:tracePt t="249703" x="3279775" y="2386013"/>
          <p14:tracePt t="249735" x="3279775" y="2379663"/>
          <p14:tracePt t="249743" x="3286125" y="2365375"/>
          <p14:tracePt t="249751" x="3294063" y="2365375"/>
          <p14:tracePt t="249758" x="3308350" y="2357438"/>
          <p14:tracePt t="249772" x="3336925" y="2357438"/>
          <p14:tracePt t="249788" x="3351213" y="2336800"/>
          <p14:tracePt t="249806" x="3357563" y="2336800"/>
          <p14:tracePt t="249822" x="3365500" y="2336800"/>
          <p14:tracePt t="249839" x="3371850" y="2336800"/>
          <p14:tracePt t="249855" x="3408363" y="2328863"/>
          <p14:tracePt t="249873" x="3429000" y="2322513"/>
          <p14:tracePt t="249889" x="3443288" y="2322513"/>
          <p14:tracePt t="249906" x="3479800" y="2322513"/>
          <p14:tracePt t="249922" x="3486150" y="2322513"/>
          <p14:tracePt t="249939" x="3500438" y="2314575"/>
          <p14:tracePt t="249956" x="3529013" y="2314575"/>
          <p14:tracePt t="249972" x="3565525" y="2314575"/>
          <p14:tracePt t="249990" x="3608388" y="2300288"/>
          <p14:tracePt t="250006" x="3643313" y="2300288"/>
          <p14:tracePt t="250022" x="3694113" y="2286000"/>
          <p14:tracePt t="250039" x="3743325" y="2279650"/>
          <p14:tracePt t="250056" x="3786188" y="2279650"/>
          <p14:tracePt t="250072" x="3829050" y="2279650"/>
          <p14:tracePt t="250089" x="3871913" y="2279650"/>
          <p14:tracePt t="250105" x="3929063" y="2271713"/>
          <p14:tracePt t="250122" x="3986213" y="2251075"/>
          <p14:tracePt t="250139" x="4051300" y="2251075"/>
          <p14:tracePt t="250155" x="4094163" y="2251075"/>
          <p14:tracePt t="250172" x="4137025" y="2251075"/>
          <p14:tracePt t="250189" x="4171950" y="2251075"/>
          <p14:tracePt t="250205" x="4229100" y="2251075"/>
          <p14:tracePt t="250222" x="4343400" y="2251075"/>
          <p14:tracePt t="250239" x="4357688" y="2251075"/>
          <p14:tracePt t="250239" x="4379913" y="2251075"/>
          <p14:tracePt t="250256" x="4429125" y="2251075"/>
          <p14:tracePt t="250272" x="4500563" y="2251075"/>
          <p14:tracePt t="250288" x="4565650" y="2251075"/>
          <p14:tracePt t="250305" x="4622800" y="2251075"/>
          <p14:tracePt t="250322" x="4694238" y="2251075"/>
          <p14:tracePt t="250338" x="4751388" y="2251075"/>
          <p14:tracePt t="250355" x="4794250" y="2251075"/>
          <p14:tracePt t="250371" x="4837113" y="2251075"/>
          <p14:tracePt t="250389" x="4872038" y="2251075"/>
          <p14:tracePt t="250405" x="4914900" y="2251075"/>
          <p14:tracePt t="250422" x="4951413" y="2251075"/>
          <p14:tracePt t="250422" x="4965700" y="2251075"/>
          <p14:tracePt t="250440" x="4972050" y="2251075"/>
          <p14:tracePt t="250454" x="5043488" y="2251075"/>
          <p14:tracePt t="250473" x="5072063" y="2251075"/>
          <p14:tracePt t="250488" x="5080000" y="2251075"/>
          <p14:tracePt t="250505" x="5094288" y="2251075"/>
          <p14:tracePt t="250521" x="5114925" y="2251075"/>
          <p14:tracePt t="250540" x="5122863" y="2251075"/>
          <p14:tracePt t="250623" x="5129213" y="2251075"/>
          <p14:tracePt t="250639" x="5129213" y="2279650"/>
          <p14:tracePt t="250647" x="5129213" y="2286000"/>
          <p14:tracePt t="250656" x="5129213" y="2293938"/>
          <p14:tracePt t="250656" x="5122863" y="2314575"/>
          <p14:tracePt t="250671" x="5114925" y="2322513"/>
          <p14:tracePt t="250688" x="5100638" y="2336800"/>
          <p14:tracePt t="250726" x="5100638" y="2351088"/>
          <p14:tracePt t="250735" x="5100638" y="2365375"/>
          <p14:tracePt t="250743" x="5080000" y="2379663"/>
          <p14:tracePt t="250759" x="5051425" y="2386013"/>
          <p14:tracePt t="250771" x="5008563" y="2408238"/>
          <p14:tracePt t="250787" x="4965700" y="2414588"/>
          <p14:tracePt t="250805" x="4908550" y="2422525"/>
          <p14:tracePt t="250821" x="4851400" y="2451100"/>
          <p14:tracePt t="250838" x="4779963" y="2465388"/>
          <p14:tracePt t="250854" x="4700588" y="2471738"/>
          <p14:tracePt t="250872" x="4629150" y="2471738"/>
          <p14:tracePt t="250887" x="4565650" y="2471738"/>
          <p14:tracePt t="250904" x="4465638" y="2471738"/>
          <p14:tracePt t="250920" x="4394200" y="2471738"/>
          <p14:tracePt t="250937" x="4343400" y="2471738"/>
          <p14:tracePt t="250955" x="4337050" y="2471738"/>
          <p14:tracePt t="250999" x="4329113" y="2471738"/>
          <p14:tracePt t="251007" x="4322763" y="2471738"/>
          <p14:tracePt t="251015" x="4300538" y="2471738"/>
          <p14:tracePt t="251021" x="4286250" y="2471738"/>
          <p14:tracePt t="251038" x="4265613" y="2471738"/>
          <p14:tracePt t="251126" x="4257675" y="2471738"/>
          <p14:tracePt t="251144" x="4257675" y="2465388"/>
          <p14:tracePt t="251151" x="4257675" y="2457450"/>
          <p14:tracePt t="251159" x="4257675" y="2428875"/>
          <p14:tracePt t="251171" x="4257675" y="2386013"/>
          <p14:tracePt t="251187" x="4265613" y="2365375"/>
          <p14:tracePt t="251203" x="4308475" y="2293938"/>
          <p14:tracePt t="251220" x="4322763" y="2279650"/>
          <p14:tracePt t="251237" x="4343400" y="2257425"/>
          <p14:tracePt t="251254" x="4343400" y="2228850"/>
          <p14:tracePt t="251270" x="4351338" y="2185988"/>
          <p14:tracePt t="251287" x="4351338" y="2165350"/>
          <p14:tracePt t="251304" x="4351338" y="2151063"/>
          <p14:tracePt t="251320" x="4351338" y="2128838"/>
          <p14:tracePt t="251336" x="4351338" y="2122488"/>
          <p14:tracePt t="253255" x="4357688" y="2136775"/>
          <p14:tracePt t="253263" x="4365625" y="2157413"/>
          <p14:tracePt t="253279" x="4365625" y="2171700"/>
          <p14:tracePt t="253287" x="4386263" y="2193925"/>
          <p14:tracePt t="253295" x="4394200" y="2200275"/>
          <p14:tracePt t="253301" x="4408488" y="2222500"/>
          <p14:tracePt t="253301" x="4414838" y="2228850"/>
          <p14:tracePt t="253320" x="4429125" y="2243138"/>
          <p14:tracePt t="253334" x="4471988" y="2300288"/>
          <p14:tracePt t="253351" x="4494213" y="2322513"/>
          <p14:tracePt t="253367" x="4514850" y="2343150"/>
          <p14:tracePt t="253384" x="4522788" y="2371725"/>
          <p14:tracePt t="253400" x="4529138" y="2379663"/>
          <p14:tracePt t="253417" x="4557713" y="2400300"/>
          <p14:tracePt t="253434" x="4565650" y="2408238"/>
          <p14:tracePt t="253450" x="4572000" y="2414588"/>
          <p14:tracePt t="253467" x="4586288" y="2436813"/>
          <p14:tracePt t="253483" x="4594225" y="2436813"/>
          <p14:tracePt t="253501" x="4614863" y="2451100"/>
          <p14:tracePt t="253517" x="4622800" y="2451100"/>
          <p14:tracePt t="253534" x="4651375" y="2465388"/>
          <p14:tracePt t="253534" x="4657725" y="2465388"/>
          <p14:tracePt t="253552" x="4679950" y="2465388"/>
          <p14:tracePt t="253567" x="4722813" y="2465388"/>
          <p14:tracePt t="253584" x="4757738" y="2471738"/>
          <p14:tracePt t="253600" x="4786313" y="2471738"/>
          <p14:tracePt t="253617" x="4800600" y="2471738"/>
          <p14:tracePt t="253633" x="4822825" y="2471738"/>
          <p14:tracePt t="253650" x="4857750" y="2471738"/>
          <p14:tracePt t="253666" x="4879975" y="2471738"/>
          <p14:tracePt t="253683" x="4900613" y="2471738"/>
          <p14:tracePt t="253700" x="4937125" y="2471738"/>
          <p14:tracePt t="253717" x="4951413" y="2471738"/>
          <p14:tracePt t="253734" x="4972050" y="2471738"/>
          <p14:tracePt t="253749" x="4986338" y="2471738"/>
          <p14:tracePt t="253749" x="5000625" y="2471738"/>
          <p14:tracePt t="253768" x="5037138" y="2471738"/>
          <p14:tracePt t="253783" x="5072063" y="2471738"/>
          <p14:tracePt t="253801" x="5080000" y="2471738"/>
          <p14:tracePt t="253816" x="5100638" y="2471738"/>
          <p14:tracePt t="253833" x="5114925" y="2471738"/>
          <p14:tracePt t="253850" x="5137150" y="2457450"/>
          <p14:tracePt t="253866" x="5151438" y="2451100"/>
          <p14:tracePt t="253883" x="5172075" y="2443163"/>
          <p14:tracePt t="254047" x="5151438" y="2443163"/>
          <p14:tracePt t="254055" x="5143500" y="2443163"/>
          <p14:tracePt t="254060" x="5137150" y="2443163"/>
          <p14:tracePt t="254066" x="5129213" y="2443163"/>
          <p14:tracePt t="254083" x="5100638" y="2443163"/>
          <p14:tracePt t="254100" x="5094288" y="2451100"/>
          <p14:tracePt t="254134" x="5072063" y="2451100"/>
          <p14:tracePt t="254135" x="5065713" y="2451100"/>
          <p14:tracePt t="254150" x="5051425" y="2457450"/>
          <p14:tracePt t="254166" x="5022850" y="2465388"/>
          <p14:tracePt t="254183" x="4986338" y="2465388"/>
          <p14:tracePt t="254199" x="4972050" y="2471738"/>
          <p14:tracePt t="254217" x="4951413" y="2471738"/>
          <p14:tracePt t="254232" x="4937125" y="2471738"/>
          <p14:tracePt t="254250" x="4908550" y="2471738"/>
          <p14:tracePt t="254267" x="4851400" y="2493963"/>
          <p14:tracePt t="254283" x="4779963" y="2493963"/>
          <p14:tracePt t="254299" x="4700588" y="2493963"/>
          <p14:tracePt t="254315" x="4637088" y="2500313"/>
          <p14:tracePt t="254333" x="4572000" y="2500313"/>
          <p14:tracePt t="254349" x="4514850" y="2514600"/>
          <p14:tracePt t="254349" x="4471988" y="2522538"/>
          <p14:tracePt t="254367" x="4429125" y="2522538"/>
          <p14:tracePt t="254382" x="4394200" y="2536825"/>
          <p14:tracePt t="254399" x="4379913" y="2536825"/>
          <p14:tracePt t="254415" x="4351338" y="2536825"/>
          <p14:tracePt t="254433" x="4314825" y="2536825"/>
          <p14:tracePt t="254448" x="4286250" y="2536825"/>
          <p14:tracePt t="254465" x="4279900" y="2536825"/>
          <p14:tracePt t="254482" x="4271963" y="2536825"/>
          <p14:tracePt t="254499" x="4251325" y="2536825"/>
          <p14:tracePt t="254517" x="4222750" y="2536825"/>
          <p14:tracePt t="254533" x="4194175" y="2536825"/>
          <p14:tracePt t="254550" x="4157663" y="2536825"/>
          <p14:tracePt t="254566" x="4151313" y="2536825"/>
          <p14:tracePt t="254600" x="4143375" y="2536825"/>
          <p14:tracePt t="254600" x="4100513" y="2536825"/>
          <p14:tracePt t="254616" x="4057650" y="2536825"/>
          <p14:tracePt t="254631" x="4014788" y="2536825"/>
          <p14:tracePt t="254648" x="3986213" y="2536825"/>
          <p14:tracePt t="254665" x="3971925" y="2536825"/>
          <p14:tracePt t="254682" x="3937000" y="2528888"/>
          <p14:tracePt t="254699" x="3894138" y="2528888"/>
          <p14:tracePt t="254715" x="3857625" y="2528888"/>
          <p14:tracePt t="254732" x="3843338" y="2528888"/>
          <p14:tracePt t="254748" x="3822700" y="2522538"/>
          <p14:tracePt t="254799" x="3814763" y="2522538"/>
          <p14:tracePt t="254831" x="3808413" y="2522538"/>
          <p14:tracePt t="254831" x="3794125" y="2508250"/>
          <p14:tracePt t="254847" x="3786188" y="2508250"/>
          <p14:tracePt t="254855" x="3779838" y="2508250"/>
          <p14:tracePt t="254863" x="3771900" y="2500313"/>
          <p14:tracePt t="254871" x="3751263" y="2493963"/>
          <p14:tracePt t="254882" x="3743325" y="2493963"/>
          <p14:tracePt t="254898" x="3729038" y="2486025"/>
          <p14:tracePt t="254935" x="3722688" y="2479675"/>
          <p14:tracePt t="254990" x="3722688" y="2471738"/>
          <p14:tracePt t="254999" x="3714750" y="2457450"/>
          <p14:tracePt t="255014" x="3708400" y="2451100"/>
          <p14:tracePt t="255016" x="3700463" y="2443163"/>
          <p14:tracePt t="255031" x="3700463" y="2436813"/>
          <p14:tracePt t="255095" x="3694113" y="2428875"/>
          <p14:tracePt t="255111" x="3694113" y="2422525"/>
          <p14:tracePt t="255143" x="3694113" y="2414588"/>
          <p14:tracePt t="255454" x="3694113" y="2408238"/>
          <p14:tracePt t="255462" x="3700463" y="2408238"/>
          <p14:tracePt t="255468" x="3708400" y="2408238"/>
          <p14:tracePt t="255481" x="3736975" y="2408238"/>
          <p14:tracePt t="255498" x="3743325" y="2408238"/>
          <p14:tracePt t="255514" x="3757613" y="2428875"/>
          <p14:tracePt t="255559" x="3771900" y="2428875"/>
          <p14:tracePt t="255567" x="3779838" y="2428875"/>
          <p14:tracePt t="255580" x="3786188" y="2428875"/>
          <p14:tracePt t="255585" x="3794125" y="2436813"/>
          <p14:tracePt t="255598" x="3822700" y="2436813"/>
          <p14:tracePt t="255614" x="3851275" y="2436813"/>
          <p14:tracePt t="255632" x="3871913" y="2443163"/>
          <p14:tracePt t="255647" x="3894138" y="2443163"/>
          <p14:tracePt t="255663" x="3908425" y="2443163"/>
          <p14:tracePt t="255680" x="3929063" y="2443163"/>
          <p14:tracePt t="255697" x="3943350" y="2443163"/>
          <p14:tracePt t="255714" x="3986213" y="2443163"/>
          <p14:tracePt t="255731" x="4014788" y="2443163"/>
          <p14:tracePt t="255747" x="4051300" y="2443163"/>
          <p14:tracePt t="255764" x="4071938" y="2443163"/>
          <p14:tracePt t="255781" x="4108450" y="2443163"/>
          <p14:tracePt t="255797" x="4137025" y="2443163"/>
          <p14:tracePt t="255797" x="4143375" y="2443163"/>
          <p14:tracePt t="255815" x="4171950" y="2443163"/>
          <p14:tracePt t="255830" x="4222750" y="2443163"/>
          <p14:tracePt t="255848" x="4271963" y="2443163"/>
          <p14:tracePt t="255864" x="4329113" y="2443163"/>
          <p14:tracePt t="255881" x="4371975" y="2443163"/>
          <p14:tracePt t="255897" x="4400550" y="2451100"/>
          <p14:tracePt t="255914" x="4414838" y="2451100"/>
          <p14:tracePt t="255930" x="4443413" y="2451100"/>
          <p14:tracePt t="255946" x="4457700" y="2465388"/>
          <p14:tracePt t="255963" x="4471988" y="2465388"/>
          <p14:tracePt t="255980" x="4494213" y="2465388"/>
          <p14:tracePt t="255998" x="4514850" y="2465388"/>
          <p14:tracePt t="256013" x="4529138" y="2465388"/>
          <p14:tracePt t="256030" x="4572000" y="2465388"/>
          <p14:tracePt t="256063" x="4614863" y="2471738"/>
          <p14:tracePt t="256064" x="4643438" y="2471738"/>
          <p14:tracePt t="256080" x="4651375" y="2486025"/>
          <p14:tracePt t="256097" x="4694238" y="2486025"/>
          <p14:tracePt t="256113" x="4729163" y="2486025"/>
          <p14:tracePt t="256130" x="4772025" y="2486025"/>
          <p14:tracePt t="256147" x="4800600" y="2486025"/>
          <p14:tracePt t="256163" x="4837113" y="2486025"/>
          <p14:tracePt t="256180" x="4851400" y="2486025"/>
          <p14:tracePt t="256196" x="4857750" y="2486025"/>
          <p14:tracePt t="256213" x="4872038" y="2486025"/>
          <p14:tracePt t="256229" x="4894263" y="2486025"/>
          <p14:tracePt t="256247" x="4908550" y="2486025"/>
          <p14:tracePt t="256263" x="4929188" y="2486025"/>
          <p14:tracePt t="256279" x="4951413" y="2493963"/>
          <p14:tracePt t="256297" x="4965700" y="2493963"/>
          <p14:tracePt t="256313" x="4986338" y="2493963"/>
          <p14:tracePt t="256331" x="5000625" y="2493963"/>
          <p14:tracePt t="256347" x="5037138" y="2493963"/>
          <p14:tracePt t="256363" x="5065713" y="2493963"/>
          <p14:tracePt t="256380" x="5072063" y="2493963"/>
          <p14:tracePt t="256396" x="5080000" y="2493963"/>
          <p14:tracePt t="256431" x="5100638" y="2493963"/>
          <p14:tracePt t="256432" x="5114925" y="2493963"/>
          <p14:tracePt t="256446" x="5151438" y="2493963"/>
          <p14:tracePt t="256463" x="5165725" y="2493963"/>
          <p14:tracePt t="256480" x="5194300" y="2493963"/>
          <p14:tracePt t="256496" x="5208588" y="2493963"/>
          <p14:tracePt t="256513" x="5229225" y="2493963"/>
          <p14:tracePt t="256529" x="5243513" y="2493963"/>
          <p14:tracePt t="256546" x="5272088" y="2493963"/>
          <p14:tracePt t="256563" x="5300663" y="2493963"/>
          <p14:tracePt t="256579" x="5308600" y="2493963"/>
          <p14:tracePt t="256596" x="5314950" y="2493963"/>
          <p14:tracePt t="256775" x="5280025" y="2493963"/>
          <p14:tracePt t="256790" x="5251450" y="2493963"/>
          <p14:tracePt t="256807" x="5222875" y="2493963"/>
          <p14:tracePt t="256815" x="5214938" y="2493963"/>
          <p14:tracePt t="256823" x="5194300" y="2493963"/>
          <p14:tracePt t="256829" x="5165725" y="2508250"/>
          <p14:tracePt t="256846" x="5129213" y="2508250"/>
          <p14:tracePt t="256863" x="5057775" y="2522538"/>
          <p14:tracePt t="256879" x="4979988" y="2522538"/>
          <p14:tracePt t="256895" x="4914900" y="2528888"/>
          <p14:tracePt t="256913" x="4851400" y="2528888"/>
          <p14:tracePt t="256929" x="4794250" y="2528888"/>
          <p14:tracePt t="256945" x="4757738" y="2528888"/>
          <p14:tracePt t="256962" x="4729163" y="2528888"/>
          <p14:tracePt t="256979" x="4694238" y="2528888"/>
          <p14:tracePt t="256996" x="4643438" y="2528888"/>
          <p14:tracePt t="257012" x="4551363" y="2528888"/>
          <p14:tracePt t="257029" x="4471988" y="2536825"/>
          <p14:tracePt t="257045" x="4394200" y="2536825"/>
          <p14:tracePt t="257045" x="4379913" y="2536825"/>
          <p14:tracePt t="257079" x="4329113" y="2536825"/>
          <p14:tracePt t="257080" x="4294188" y="2536825"/>
          <p14:tracePt t="257095" x="4265613" y="2536825"/>
          <p14:tracePt t="257112" x="4251325" y="2536825"/>
          <p14:tracePt t="257129" x="4229100" y="2536825"/>
          <p14:tracePt t="257145" x="4214813" y="2536825"/>
          <p14:tracePt t="257162" x="4171950" y="2536825"/>
          <p14:tracePt t="257179" x="4129088" y="2536825"/>
          <p14:tracePt t="257194" x="4065588" y="2536825"/>
          <p14:tracePt t="257211" x="4000500" y="2536825"/>
          <p14:tracePt t="257228" x="3965575" y="2536825"/>
          <p14:tracePt t="257245" x="3951288" y="2536825"/>
          <p14:tracePt t="257262" x="3922713" y="2536825"/>
          <p14:tracePt t="257278" x="3871913" y="2536825"/>
          <p14:tracePt t="257296" x="3829050" y="2536825"/>
          <p14:tracePt t="257312" x="3786188" y="2536825"/>
          <p14:tracePt t="257329" x="3736975" y="2536825"/>
          <p14:tracePt t="257345" x="3694113" y="2536825"/>
          <p14:tracePt t="257363" x="3657600" y="2536825"/>
          <p14:tracePt t="257378" x="3629025" y="2536825"/>
          <p14:tracePt t="257395" x="3614738" y="2536825"/>
          <p14:tracePt t="257471" x="3600450" y="2536825"/>
          <p14:tracePt t="257487" x="3594100" y="2536825"/>
          <p14:tracePt t="257559" x="3586163" y="2528888"/>
          <p14:tracePt t="257572" x="3586163" y="2522538"/>
          <p14:tracePt t="257575" x="3586163" y="2514600"/>
          <p14:tracePt t="257580" x="3586163" y="2486025"/>
          <p14:tracePt t="257595" x="3586163" y="2451100"/>
          <p14:tracePt t="257611" x="3586163" y="2436813"/>
          <p14:tracePt t="257628" x="3586163" y="2414588"/>
          <p14:tracePt t="257644" x="3594100" y="2408238"/>
          <p14:tracePt t="257661" x="3594100" y="2400300"/>
          <p14:tracePt t="257703" x="3594100" y="2393950"/>
          <p14:tracePt t="257711" x="3594100" y="2379663"/>
          <p14:tracePt t="257731" x="3594100" y="2371725"/>
          <p14:tracePt t="257731" x="3594100" y="2365375"/>
          <p14:tracePt t="257744" x="3594100" y="2343150"/>
          <p14:tracePt t="257761" x="3594100" y="2328863"/>
          <p14:tracePt t="257815" x="3594100" y="2322513"/>
          <p14:tracePt t="257847" x="3594100" y="2314575"/>
          <p14:tracePt t="257879" x="3600450" y="2300288"/>
          <p14:tracePt t="257887" x="3629025" y="2293938"/>
          <p14:tracePt t="257895" x="3657600" y="2293938"/>
          <p14:tracePt t="257903" x="3694113" y="2293938"/>
          <p14:tracePt t="257911" x="3871913" y="2293938"/>
          <p14:tracePt t="257928" x="4008438" y="2293938"/>
          <p14:tracePt t="257944" x="4129088" y="2293938"/>
          <p14:tracePt t="257961" x="4237038" y="2293938"/>
          <p14:tracePt t="257977" x="4314825" y="2293938"/>
          <p14:tracePt t="257995" x="4394200" y="2293938"/>
          <p14:tracePt t="258011" x="4437063" y="2293938"/>
          <p14:tracePt t="258027" x="4471988" y="2293938"/>
          <p14:tracePt t="258044" x="4500563" y="2293938"/>
          <p14:tracePt t="258060" x="4537075" y="2293938"/>
          <p14:tracePt t="258077" x="4551363" y="2293938"/>
          <p14:tracePt t="258094" x="4572000" y="2293938"/>
          <p14:tracePt t="258094" x="4586288" y="2293938"/>
          <p14:tracePt t="258111" x="4637088" y="2293938"/>
          <p14:tracePt t="258127" x="4686300" y="2293938"/>
          <p14:tracePt t="258144" x="4779963" y="2293938"/>
          <p14:tracePt t="258161" x="4837113" y="2293938"/>
          <p14:tracePt t="258178" x="4879975" y="2293938"/>
          <p14:tracePt t="258193" x="4922838" y="2293938"/>
          <p14:tracePt t="258210" x="4986338" y="2293938"/>
          <p14:tracePt t="258227" x="5043488" y="2293938"/>
          <p14:tracePt t="258243" x="5094288" y="2293938"/>
          <p14:tracePt t="258260" x="5129213" y="2293938"/>
          <p14:tracePt t="258276" x="5143500" y="2293938"/>
          <p14:tracePt t="258293" x="5165725" y="2293938"/>
          <p14:tracePt t="258310" x="5186363" y="2293938"/>
          <p14:tracePt t="258328" x="5251450" y="2293938"/>
          <p14:tracePt t="258344" x="5314950" y="2293938"/>
          <p14:tracePt t="258361" x="5351463" y="2300288"/>
          <p14:tracePt t="258407" x="5357813" y="2300288"/>
          <p14:tracePt t="258503" x="5365750" y="2308225"/>
          <p14:tracePt t="258511" x="5365750" y="2336800"/>
          <p14:tracePt t="258512" x="5365750" y="2343150"/>
          <p14:tracePt t="258527" x="5365750" y="2393950"/>
          <p14:tracePt t="258544" x="5365750" y="2422525"/>
          <p14:tracePt t="258560" x="5365750" y="2457450"/>
          <p14:tracePt t="258577" x="5357813" y="2479675"/>
          <p14:tracePt t="258593" x="5329238" y="2508250"/>
          <p14:tracePt t="258610" x="5294313" y="2543175"/>
          <p14:tracePt t="258627" x="5265738" y="2551113"/>
          <p14:tracePt t="258643" x="5237163" y="2557463"/>
          <p14:tracePt t="258660" x="5214938" y="2571750"/>
          <p14:tracePt t="258676" x="5186363" y="2586038"/>
          <p14:tracePt t="258694" x="5143500" y="2586038"/>
          <p14:tracePt t="258710" x="5100638" y="2586038"/>
          <p14:tracePt t="258726" x="5014913" y="2593975"/>
          <p14:tracePt t="258743" x="4951413" y="2593975"/>
          <p14:tracePt t="258760" x="4872038" y="2593975"/>
          <p14:tracePt t="258776" x="4808538" y="2593975"/>
          <p14:tracePt t="258793" x="4751388" y="2593975"/>
          <p14:tracePt t="258810" x="4686300" y="2593975"/>
          <p14:tracePt t="258826" x="4608513" y="2593975"/>
          <p14:tracePt t="258843" x="4508500" y="2593975"/>
          <p14:tracePt t="258859" x="4400550" y="2593975"/>
          <p14:tracePt t="258876" x="4329113" y="2593975"/>
          <p14:tracePt t="258893" x="4286250" y="2593975"/>
          <p14:tracePt t="258909" x="4243388" y="2593975"/>
          <p14:tracePt t="258909" x="4214813" y="2593975"/>
          <p14:tracePt t="258927" x="4179888" y="2593975"/>
          <p14:tracePt t="258943" x="4071938" y="2593975"/>
          <p14:tracePt t="258960" x="4008438" y="2593975"/>
          <p14:tracePt t="258976" x="3965575" y="2593975"/>
          <p14:tracePt t="258992" x="3908425" y="2593975"/>
          <p14:tracePt t="259009" x="3857625" y="2593975"/>
          <p14:tracePt t="259026" x="3800475" y="2593975"/>
          <p14:tracePt t="259043" x="3765550" y="2593975"/>
          <p14:tracePt t="259058" x="3736975" y="2593975"/>
          <p14:tracePt t="259076" x="3700463" y="2593975"/>
          <p14:tracePt t="259092" x="3657600" y="2579688"/>
          <p14:tracePt t="259109" x="3643313" y="2579688"/>
          <p14:tracePt t="259125" x="3608388" y="2571750"/>
          <p14:tracePt t="259125" x="3600450" y="2571750"/>
          <p14:tracePt t="259144" x="3579813" y="2565400"/>
          <p14:tracePt t="259159" x="3565525" y="2557463"/>
          <p14:tracePt t="259177" x="3551238" y="2551113"/>
          <p14:tracePt t="259193" x="3536950" y="2528888"/>
          <p14:tracePt t="259209" x="3536950" y="2514600"/>
          <p14:tracePt t="259226" x="3536950" y="2479675"/>
          <p14:tracePt t="259242" x="3536950" y="2443163"/>
          <p14:tracePt t="259259" x="3557588" y="2422525"/>
          <p14:tracePt t="259276" x="3608388" y="2400300"/>
          <p14:tracePt t="259292" x="3636963" y="2386013"/>
          <p14:tracePt t="259309" x="3679825" y="2379663"/>
          <p14:tracePt t="259325" x="3736975" y="2371725"/>
          <p14:tracePt t="259342" x="3808413" y="2351088"/>
          <p14:tracePt t="259359" x="3894138" y="2328863"/>
          <p14:tracePt t="259376" x="3937000" y="2328863"/>
          <p14:tracePt t="259392" x="3965575" y="2322513"/>
          <p14:tracePt t="259409" x="3994150" y="2322513"/>
          <p14:tracePt t="259426" x="4008438" y="2322513"/>
          <p14:tracePt t="259442" x="4022725" y="2322513"/>
          <p14:tracePt t="259458" x="4043363" y="2322513"/>
          <p14:tracePt t="259475" x="4065588" y="2322513"/>
          <p14:tracePt t="259492" x="4100513" y="2322513"/>
          <p14:tracePt t="259509" x="4108450" y="2322513"/>
          <p14:tracePt t="259524" x="4137025" y="2322513"/>
          <p14:tracePt t="259558" x="4143375" y="2322513"/>
          <p14:tracePt t="259559" x="4165600" y="2322513"/>
          <p14:tracePt t="259575" x="4186238" y="2322513"/>
          <p14:tracePt t="259591" x="4222750" y="2322513"/>
          <p14:tracePt t="259608" x="4271963" y="2322513"/>
          <p14:tracePt t="259625" x="4343400" y="2322513"/>
          <p14:tracePt t="259642" x="4429125" y="2322513"/>
          <p14:tracePt t="259658" x="4486275" y="2322513"/>
          <p14:tracePt t="259675" x="4551363" y="2322513"/>
          <p14:tracePt t="259691" x="4594225" y="2314575"/>
          <p14:tracePt t="259708" x="4637088" y="2314575"/>
          <p14:tracePt t="259725" x="4694238" y="2300288"/>
          <p14:tracePt t="259741" x="4757738" y="2279650"/>
          <p14:tracePt t="259757" x="4822825" y="2271713"/>
          <p14:tracePt t="259775" x="4857750" y="2271713"/>
          <p14:tracePt t="259791" x="4900613" y="2265363"/>
          <p14:tracePt t="259809" x="4914900" y="2265363"/>
          <p14:tracePt t="259824" x="4937125" y="2251075"/>
          <p14:tracePt t="259841" x="4957763" y="2236788"/>
          <p14:tracePt t="259879" x="4972050" y="2236788"/>
          <p14:tracePt t="259880" x="4986338" y="2228850"/>
          <p14:tracePt t="259891" x="5037138" y="2222500"/>
          <p14:tracePt t="259935" x="5043488" y="2222500"/>
          <p14:tracePt t="259943" x="5057775" y="2214563"/>
          <p14:tracePt t="259951" x="5065713" y="2214563"/>
          <p14:tracePt t="259957" x="5072063" y="2208213"/>
          <p14:tracePt t="260015" x="5080000" y="2200275"/>
          <p14:tracePt t="260096" x="5072063" y="2200275"/>
          <p14:tracePt t="260102" x="5065713" y="2200275"/>
          <p14:tracePt t="260111" x="5029200" y="2200275"/>
          <p14:tracePt t="260119" x="5014913" y="2208213"/>
          <p14:tracePt t="260127" x="4914900" y="2236788"/>
          <p14:tracePt t="260141" x="4857750" y="2251075"/>
          <p14:tracePt t="260158" x="4814888" y="2257425"/>
          <p14:tracePt t="260174" x="4772025" y="2265363"/>
          <p14:tracePt t="260192" x="4743450" y="2286000"/>
          <p14:tracePt t="260207" x="4708525" y="2293938"/>
          <p14:tracePt t="260224" x="4637088" y="2300288"/>
          <p14:tracePt t="260241" x="4565650" y="2300288"/>
          <p14:tracePt t="260258" x="4457700" y="2300288"/>
          <p14:tracePt t="260274" x="4394200" y="2300288"/>
          <p14:tracePt t="260291" x="4337050" y="2300288"/>
          <p14:tracePt t="260308" x="4279900" y="2308225"/>
          <p14:tracePt t="260324" x="4237038" y="2308225"/>
          <p14:tracePt t="260341" x="4194175" y="2308225"/>
          <p14:tracePt t="260357" x="4151313" y="2308225"/>
          <p14:tracePt t="260374" x="4108450" y="2308225"/>
          <p14:tracePt t="260390" x="3986213" y="2286000"/>
          <p14:tracePt t="260407" x="3886200" y="2279650"/>
          <p14:tracePt t="260424" x="3794125" y="2265363"/>
          <p14:tracePt t="260440" x="3757613" y="2257425"/>
          <p14:tracePt t="260457" x="3729038" y="2236788"/>
          <p14:tracePt t="260474" x="3679825" y="2228850"/>
          <p14:tracePt t="260490" x="3651250" y="2222500"/>
          <p14:tracePt t="260507" x="3643313" y="2222500"/>
          <p14:tracePt t="260523" x="3608388" y="2214563"/>
          <p14:tracePt t="260541" x="3536950" y="2179638"/>
          <p14:tracePt t="260557" x="3494088" y="2171700"/>
          <p14:tracePt t="260573" x="3471863" y="2171700"/>
          <p14:tracePt t="260590" x="3465513" y="2165350"/>
          <p14:tracePt t="260638" x="3451225" y="2151063"/>
          <p14:tracePt t="260655" x="3451225" y="2143125"/>
          <p14:tracePt t="260658" x="3451225" y="2136775"/>
          <p14:tracePt t="260679" x="3451225" y="2122488"/>
          <p14:tracePt t="260679" x="3451225" y="2114550"/>
          <p14:tracePt t="260696" x="3451225" y="2108200"/>
          <p14:tracePt t="260711" x="3451225" y="2100263"/>
          <p14:tracePt t="260719" x="3451225" y="2071688"/>
          <p14:tracePt t="260727" x="3457575" y="2051050"/>
          <p14:tracePt t="260739" x="3479800" y="2028825"/>
          <p14:tracePt t="260790" x="3486150" y="2022475"/>
          <p14:tracePt t="260798" x="3514725" y="2014538"/>
          <p14:tracePt t="260800" x="3529013" y="2014538"/>
          <p14:tracePt t="260807" x="3614738" y="2014538"/>
          <p14:tracePt t="260823" x="3708400" y="2014538"/>
          <p14:tracePt t="260840" x="3800475" y="2014538"/>
          <p14:tracePt t="260856" x="3879850" y="2014538"/>
          <p14:tracePt t="260872" x="3979863" y="2014538"/>
          <p14:tracePt t="260890" x="4086225" y="2014538"/>
          <p14:tracePt t="260906" x="4194175" y="2014538"/>
          <p14:tracePt t="260923" x="4337050" y="2014538"/>
          <p14:tracePt t="260939" x="4457700" y="2014538"/>
          <p14:tracePt t="260957" x="4579938" y="2008188"/>
          <p14:tracePt t="260973" x="4679950" y="1979613"/>
          <p14:tracePt t="260989" x="4737100" y="1971675"/>
          <p14:tracePt t="260989" x="4772025" y="1971675"/>
          <p14:tracePt t="261007" x="4794250" y="1965325"/>
          <p14:tracePt t="261023" x="4886325" y="1957388"/>
          <p14:tracePt t="261040" x="4929188" y="1957388"/>
          <p14:tracePt t="261056" x="4965700" y="1936750"/>
          <p14:tracePt t="261073" x="5000625" y="1936750"/>
          <p14:tracePt t="261089" x="5014913" y="1936750"/>
          <p14:tracePt t="261106" x="5043488" y="1936750"/>
          <p14:tracePt t="261122" x="5065713" y="1936750"/>
          <p14:tracePt t="261139" x="5080000" y="1936750"/>
          <p14:tracePt t="261156" x="5108575" y="1936750"/>
          <p14:tracePt t="261172" x="5122863" y="1936750"/>
          <p14:tracePt t="261189" x="5151438" y="1936750"/>
          <p14:tracePt t="261206" x="5194300" y="1936750"/>
          <p14:tracePt t="261206" x="5214938" y="1943100"/>
          <p14:tracePt t="261223" x="5237163" y="1957388"/>
          <p14:tracePt t="261295" x="5243513" y="1965325"/>
          <p14:tracePt t="261303" x="5243513" y="1979613"/>
          <p14:tracePt t="261311" x="5243513" y="2014538"/>
          <p14:tracePt t="261319" x="5237163" y="2036763"/>
          <p14:tracePt t="261325" x="5222875" y="2079625"/>
          <p14:tracePt t="261339" x="5222875" y="2114550"/>
          <p14:tracePt t="261355" x="5222875" y="2136775"/>
          <p14:tracePt t="261372" x="5222875" y="2151063"/>
          <p14:tracePt t="261389" x="5222875" y="2157413"/>
          <p14:tracePt t="261405" x="5222875" y="2179638"/>
          <p14:tracePt t="261422" x="5214938" y="2200275"/>
          <p14:tracePt t="261439" x="5200650" y="2208213"/>
          <p14:tracePt t="261456" x="5194300" y="2214563"/>
          <p14:tracePt t="261473" x="5186363" y="2222500"/>
          <p14:tracePt t="261489" x="5151438" y="2228850"/>
          <p14:tracePt t="261506" x="5122863" y="2243138"/>
          <p14:tracePt t="261522" x="5065713" y="2257425"/>
          <p14:tracePt t="261539" x="5022850" y="2265363"/>
          <p14:tracePt t="261555" x="4965700" y="2265363"/>
          <p14:tracePt t="261571" x="4894263" y="2279650"/>
          <p14:tracePt t="261589" x="4822825" y="2308225"/>
          <p14:tracePt t="261605" x="4743450" y="2308225"/>
          <p14:tracePt t="261622" x="4679950" y="2308225"/>
          <p14:tracePt t="261638" x="4594225" y="2308225"/>
          <p14:tracePt t="261655" x="4557713" y="2308225"/>
          <p14:tracePt t="261671" x="4508500" y="2308225"/>
          <p14:tracePt t="261689" x="4451350" y="2308225"/>
          <p14:tracePt t="261707" x="4386263" y="2308225"/>
          <p14:tracePt t="261722" x="4329113" y="2308225"/>
          <p14:tracePt t="261739" x="4286250" y="2308225"/>
          <p14:tracePt t="261754" x="4251325" y="2308225"/>
          <p14:tracePt t="261771" x="4243388" y="2308225"/>
          <p14:tracePt t="261788" x="4237038" y="2308225"/>
          <p14:tracePt t="261804" x="4208463" y="2308225"/>
          <p14:tracePt t="261821" x="4194175" y="2308225"/>
          <p14:tracePt t="261838" x="4137025" y="2308225"/>
          <p14:tracePt t="261855" x="4129088" y="2308225"/>
          <p14:tracePt t="261871" x="4114800" y="2300288"/>
          <p14:tracePt t="261889" x="4094163" y="2300288"/>
          <p14:tracePt t="261905" x="4079875" y="2300288"/>
          <p14:tracePt t="261922" x="4071938" y="2300288"/>
          <p14:tracePt t="261959" x="4057650" y="2300288"/>
          <p14:tracePt t="261967" x="4051300" y="2293938"/>
          <p14:tracePt t="261983" x="4043363" y="2293938"/>
          <p14:tracePt t="261991" x="4037013" y="2286000"/>
          <p14:tracePt t="262031" x="4029075" y="2279650"/>
          <p14:tracePt t="262047" x="4029075" y="2271713"/>
          <p14:tracePt t="262063" x="4029075" y="2251075"/>
          <p14:tracePt t="262066" x="4029075" y="2243138"/>
          <p14:tracePt t="262071" x="4029075" y="2236788"/>
          <p14:tracePt t="262087" x="4029075" y="2208213"/>
          <p14:tracePt t="262104" x="4029075" y="2200275"/>
          <p14:tracePt t="262121" x="4037013" y="2185988"/>
          <p14:tracePt t="262138" x="4057650" y="2165350"/>
          <p14:tracePt t="262155" x="4094163" y="2157413"/>
          <p14:tracePt t="262171" x="4137025" y="2136775"/>
          <p14:tracePt t="262188" x="4151313" y="2136775"/>
          <p14:tracePt t="262204" x="4165600" y="2122488"/>
          <p14:tracePt t="262222" x="4171950" y="2122488"/>
          <p14:tracePt t="262238" x="4208463" y="2114550"/>
          <p14:tracePt t="262256" x="4222750" y="2108200"/>
          <p14:tracePt t="262270" x="4243388" y="2108200"/>
          <p14:tracePt t="262288" x="4286250" y="2108200"/>
          <p14:tracePt t="262305" x="4343400" y="2108200"/>
          <p14:tracePt t="262321" x="4386263" y="2108200"/>
          <p14:tracePt t="262337" x="4443413" y="2108200"/>
          <p14:tracePt t="262353" x="4522788" y="2108200"/>
          <p14:tracePt t="262371" x="4572000" y="2108200"/>
          <p14:tracePt t="262388" x="4643438" y="2108200"/>
          <p14:tracePt t="262405" x="4694238" y="2108200"/>
          <p14:tracePt t="262421" x="4722813" y="2108200"/>
          <p14:tracePt t="262438" x="4779963" y="2108200"/>
          <p14:tracePt t="262455" x="4800600" y="2108200"/>
          <p14:tracePt t="262471" x="4837113" y="2122488"/>
          <p14:tracePt t="262488" x="4894263" y="2122488"/>
          <p14:tracePt t="262504" x="4943475" y="2128838"/>
          <p14:tracePt t="262522" x="4979988" y="2128838"/>
          <p14:tracePt t="262537" x="5022850" y="2128838"/>
          <p14:tracePt t="262554" x="5043488" y="2128838"/>
          <p14:tracePt t="262570" x="5080000" y="2128838"/>
          <p14:tracePt t="262587" x="5108575" y="2128838"/>
          <p14:tracePt t="262604" x="5137150" y="2128838"/>
          <p14:tracePt t="262621" x="5157788" y="2128838"/>
          <p14:tracePt t="262637" x="5172075" y="2128838"/>
          <p14:tracePt t="262654" x="5200650" y="2128838"/>
          <p14:tracePt t="262670" x="5222875" y="2128838"/>
          <p14:tracePt t="262687" x="5243513" y="2128838"/>
          <p14:tracePt t="262705" x="5251450" y="2128838"/>
          <p14:tracePt t="262721" x="5257800" y="2128838"/>
          <p14:tracePt t="262767" x="5265738" y="2128838"/>
          <p14:tracePt t="262775" x="5272088" y="2128838"/>
          <p14:tracePt t="262776" x="5280025" y="2136775"/>
          <p14:tracePt t="262787" x="5300663" y="2143125"/>
          <p14:tracePt t="262803" x="5308600" y="2143125"/>
          <p14:tracePt t="262822" x="5329238" y="2165350"/>
          <p14:tracePt t="262871" x="5329238" y="2179638"/>
          <p14:tracePt t="262879" x="5329238" y="2193925"/>
          <p14:tracePt t="262880" x="5329238" y="2200275"/>
          <p14:tracePt t="262887" x="5329238" y="2214563"/>
          <p14:tracePt t="262903" x="5294313" y="2243138"/>
          <p14:tracePt t="262920" x="5251450" y="2251075"/>
          <p14:tracePt t="262936" x="5194300" y="2257425"/>
          <p14:tracePt t="262954" x="5137150" y="2271713"/>
          <p14:tracePt t="262970" x="5057775" y="2293938"/>
          <p14:tracePt t="262987" x="5000625" y="2293938"/>
          <p14:tracePt t="263003" x="4957763" y="2293938"/>
          <p14:tracePt t="263019" x="4908550" y="2293938"/>
          <p14:tracePt t="263037" x="4851400" y="2293938"/>
          <p14:tracePt t="263053" x="4786313" y="2293938"/>
          <p14:tracePt t="263070" x="4729163" y="2293938"/>
          <p14:tracePt t="263086" x="4672013" y="2293938"/>
          <p14:tracePt t="263103" x="4594225" y="2293938"/>
          <p14:tracePt t="263119" x="4529138" y="2293938"/>
          <p14:tracePt t="263136" x="4451350" y="2293938"/>
          <p14:tracePt t="263153" x="4408488" y="2293938"/>
          <p14:tracePt t="263169" x="4394200" y="2293938"/>
          <p14:tracePt t="263186" x="4365625" y="2293938"/>
          <p14:tracePt t="263203" x="4357688" y="2293938"/>
          <p14:tracePt t="265279" x="4365625" y="2293938"/>
          <p14:tracePt t="265359" x="4371975" y="2293938"/>
          <p14:tracePt t="265414" x="4394200" y="2293938"/>
          <p14:tracePt t="265719" x="4400550" y="2293938"/>
          <p14:tracePt t="265727" x="4408488" y="2293938"/>
          <p14:tracePt t="265783" x="4414838" y="2293938"/>
          <p14:tracePt t="265855" x="4422775" y="2293938"/>
          <p14:tracePt t="266055" x="4429125" y="2293938"/>
          <p14:tracePt t="266110" x="4437063" y="2293938"/>
          <p14:tracePt t="266350" x="4443413" y="2293938"/>
          <p14:tracePt t="266359" x="4451350" y="2293938"/>
          <p14:tracePt t="267182" x="4465638" y="2293938"/>
          <p14:tracePt t="267199" x="4471988" y="2293938"/>
          <p14:tracePt t="267583" x="4479925" y="2293938"/>
          <p14:tracePt t="267790" x="4500563" y="2293938"/>
          <p14:tracePt t="267800" x="4529138" y="2300288"/>
          <p14:tracePt t="267801" x="4572000" y="2300288"/>
          <p14:tracePt t="267814" x="4614863" y="2308225"/>
          <p14:tracePt t="267830" x="4694238" y="2343150"/>
          <p14:tracePt t="267847" x="4708525" y="2343150"/>
          <p14:tracePt t="267847" x="4737100" y="2343150"/>
          <p14:tracePt t="267863" x="4757738" y="2357438"/>
          <p14:tracePt t="267880" x="4800600" y="2357438"/>
          <p14:tracePt t="267897" x="4857750" y="2400300"/>
          <p14:tracePt t="267913" x="4957763" y="2436813"/>
          <p14:tracePt t="267930" x="5122863" y="2471738"/>
          <p14:tracePt t="267946" x="5300663" y="2508250"/>
          <p14:tracePt t="267963" x="5443538" y="2522538"/>
          <p14:tracePt t="267979" x="5537200" y="2528888"/>
          <p14:tracePt t="267996" x="5580063" y="2551113"/>
          <p14:tracePt t="268012" x="5622925" y="2551113"/>
          <p14:tracePt t="268029" x="5657850" y="2557463"/>
          <p14:tracePt t="268029" x="5665788" y="2557463"/>
          <p14:tracePt t="268062" x="5708650" y="2557463"/>
          <p14:tracePt t="268063" x="5751513" y="2565400"/>
          <p14:tracePt t="268081" x="5808663" y="2579688"/>
          <p14:tracePt t="268095" x="5886450" y="2600325"/>
          <p14:tracePt t="268113" x="5929313" y="2600325"/>
          <p14:tracePt t="268129" x="5957888" y="2608263"/>
          <p14:tracePt t="268147" x="5972175" y="2608263"/>
          <p14:tracePt t="268163" x="5994400" y="2608263"/>
          <p14:tracePt t="268179" x="6015038" y="2614613"/>
          <p14:tracePt t="268196" x="6072188" y="2614613"/>
          <p14:tracePt t="268212" x="6165850" y="2622550"/>
          <p14:tracePt t="268229" x="6208713" y="2643188"/>
          <p14:tracePt t="268246" x="6243638" y="2643188"/>
          <p14:tracePt t="268262" x="6251575" y="2643188"/>
          <p14:tracePt t="268278" x="6257925" y="2643188"/>
          <p14:tracePt t="268319" x="6265863" y="2643188"/>
          <p14:tracePt t="268326" x="6280150" y="2643188"/>
          <p14:tracePt t="268332" x="6323013" y="2643188"/>
          <p14:tracePt t="268346" x="6343650" y="2643188"/>
          <p14:tracePt t="268362" x="6372225" y="2643188"/>
          <p14:tracePt t="268379" x="6386513" y="2643188"/>
          <p14:tracePt t="268395" x="6400800" y="2643188"/>
          <p14:tracePt t="268413" x="6408738" y="2643188"/>
          <p14:tracePt t="268429" x="6423025" y="2643188"/>
          <p14:tracePt t="268446" x="6457950" y="2643188"/>
          <p14:tracePt t="268462" x="6500813" y="2643188"/>
          <p14:tracePt t="268479" x="6529388" y="2643188"/>
          <p14:tracePt t="268496" x="6543675" y="2643188"/>
          <p14:tracePt t="268512" x="6565900" y="2643188"/>
          <p14:tracePt t="268529" x="6580188" y="2643188"/>
          <p14:tracePt t="268545" x="6608763" y="2643188"/>
          <p14:tracePt t="268562" x="6643688" y="2643188"/>
          <p14:tracePt t="268578" x="6657975" y="2643188"/>
          <p14:tracePt t="268596" x="6686550" y="2643188"/>
          <p14:tracePt t="268612" x="6723063" y="2643188"/>
          <p14:tracePt t="268629" x="6751638" y="2643188"/>
          <p14:tracePt t="268645" x="6794500" y="2643188"/>
          <p14:tracePt t="268661" x="6843713" y="2643188"/>
          <p14:tracePt t="268661" x="6865938" y="2643188"/>
          <p14:tracePt t="268679" x="6900863" y="2643188"/>
          <p14:tracePt t="268696" x="6943725" y="2643188"/>
          <p14:tracePt t="268712" x="6965950" y="2643188"/>
          <p14:tracePt t="268728" x="6980238" y="2643188"/>
          <p14:tracePt t="268745" x="7000875" y="2643188"/>
          <p14:tracePt t="268761" x="7029450" y="2643188"/>
          <p14:tracePt t="268778" x="7065963" y="2643188"/>
          <p14:tracePt t="268795" x="7108825" y="2636838"/>
          <p14:tracePt t="268812" x="7137400" y="2622550"/>
          <p14:tracePt t="268828" x="7151688" y="2622550"/>
          <p14:tracePt t="268871" x="7165975" y="2622550"/>
          <p14:tracePt t="268911" x="7186613" y="2614613"/>
          <p14:tracePt t="268919" x="7194550" y="2608263"/>
          <p14:tracePt t="268927" x="7215188" y="2593975"/>
          <p14:tracePt t="268945" x="7223125" y="2579688"/>
          <p14:tracePt t="268962" x="7229475" y="2571750"/>
          <p14:tracePt t="268996" x="7237413" y="2565400"/>
          <p14:tracePt t="269031" x="7251700" y="2551113"/>
          <p14:tracePt t="269134" x="7229475" y="2528888"/>
          <p14:tracePt t="269143" x="7223125" y="2528888"/>
          <p14:tracePt t="269146" x="7186613" y="2528888"/>
          <p14:tracePt t="269160" x="7172325" y="2522538"/>
          <p14:tracePt t="269177" x="7151688" y="2522538"/>
          <p14:tracePt t="269194" x="7129463" y="2522538"/>
          <p14:tracePt t="269209" x="7094538" y="2522538"/>
          <p14:tracePt t="269227" x="7051675" y="2522538"/>
          <p14:tracePt t="269242" x="7029450" y="2522538"/>
          <p14:tracePt t="269260" x="7015163" y="2522538"/>
          <p14:tracePt t="269277" x="6986588" y="2522538"/>
          <p14:tracePt t="269293" x="6943725" y="2522538"/>
          <p14:tracePt t="269311" x="6915150" y="2522538"/>
          <p14:tracePt t="269327" x="6900863" y="2522538"/>
          <p14:tracePt t="269344" x="6865938" y="2522538"/>
          <p14:tracePt t="269360" x="6823075" y="2522538"/>
          <p14:tracePt t="269377" x="6786563" y="2522538"/>
          <p14:tracePt t="269393" x="6772275" y="2522538"/>
          <p14:tracePt t="269411" x="6751638" y="2522538"/>
          <p14:tracePt t="269427" x="6729413" y="2522538"/>
          <p14:tracePt t="269443" x="6694488" y="2522538"/>
          <p14:tracePt t="269459" x="6665913" y="2522538"/>
          <p14:tracePt t="269476" x="6629400" y="2514600"/>
          <p14:tracePt t="269476" x="6623050" y="2514600"/>
          <p14:tracePt t="269495" x="6615113" y="2514600"/>
          <p14:tracePt t="269509" x="6594475" y="2508250"/>
          <p14:tracePt t="269526" x="6572250" y="2508250"/>
          <p14:tracePt t="269543" x="6537325" y="2508250"/>
          <p14:tracePt t="269560" x="6494463" y="2486025"/>
          <p14:tracePt t="269576" x="6443663" y="2479675"/>
          <p14:tracePt t="269593" x="6372225" y="2471738"/>
          <p14:tracePt t="269610" x="6315075" y="2471738"/>
          <p14:tracePt t="269626" x="6286500" y="2465388"/>
          <p14:tracePt t="269643" x="6265863" y="2465388"/>
          <p14:tracePt t="269660" x="6215063" y="2465388"/>
          <p14:tracePt t="269677" x="6151563" y="2443163"/>
          <p14:tracePt t="269693" x="6094413" y="2436813"/>
          <p14:tracePt t="269693" x="6080125" y="2436813"/>
          <p14:tracePt t="269710" x="6015038" y="2436813"/>
          <p14:tracePt t="269726" x="5986463" y="2436813"/>
          <p14:tracePt t="269743" x="5957888" y="2436813"/>
          <p14:tracePt t="269759" x="5922963" y="2436813"/>
          <p14:tracePt t="269776" x="5908675" y="2436813"/>
          <p14:tracePt t="269792" x="5865813" y="2436813"/>
          <p14:tracePt t="269810" x="5837238" y="2436813"/>
          <p14:tracePt t="269826" x="5800725" y="2436813"/>
          <p14:tracePt t="269842" x="5757863" y="2436813"/>
          <p14:tracePt t="269859" x="5722938" y="2436813"/>
          <p14:tracePt t="269876" x="5708650" y="2436813"/>
          <p14:tracePt t="269934" x="5700713" y="2436813"/>
          <p14:tracePt t="269944" x="5686425" y="2436813"/>
          <p14:tracePt t="270070" x="5680075" y="2422525"/>
          <p14:tracePt t="270118" x="5680075" y="2414588"/>
          <p14:tracePt t="270126" x="5686425" y="2408238"/>
          <p14:tracePt t="270134" x="5708650" y="2386013"/>
          <p14:tracePt t="270142" x="5765800" y="2357438"/>
          <p14:tracePt t="270159" x="5794375" y="2351088"/>
          <p14:tracePt t="270176" x="5822950" y="2343150"/>
          <p14:tracePt t="270193" x="5843588" y="2343150"/>
          <p14:tracePt t="270209" x="5880100" y="2328863"/>
          <p14:tracePt t="270225" x="5908675" y="2314575"/>
          <p14:tracePt t="270241" x="5937250" y="2314575"/>
          <p14:tracePt t="270259" x="5965825" y="2308225"/>
          <p14:tracePt t="270275" x="5994400" y="2300288"/>
          <p14:tracePt t="270292" x="6008688" y="2300288"/>
          <p14:tracePt t="270292" x="6015038" y="2300288"/>
          <p14:tracePt t="270310" x="6022975" y="2300288"/>
          <p14:tracePt t="270325" x="6051550" y="2293938"/>
          <p14:tracePt t="270343" x="6100763" y="2293938"/>
          <p14:tracePt t="270358" x="6129338" y="2271713"/>
          <p14:tracePt t="270376" x="6157913" y="2271713"/>
          <p14:tracePt t="270391" x="6180138" y="2271713"/>
          <p14:tracePt t="270409" x="6229350" y="2271713"/>
          <p14:tracePt t="270425" x="6272213" y="2271713"/>
          <p14:tracePt t="270441" x="6337300" y="2271713"/>
          <p14:tracePt t="270458" x="6380163" y="2271713"/>
          <p14:tracePt t="270475" x="6415088" y="2271713"/>
          <p14:tracePt t="270492" x="6437313" y="2271713"/>
          <p14:tracePt t="270508" x="6472238" y="2271713"/>
          <p14:tracePt t="270525" x="6565900" y="2271713"/>
          <p14:tracePt t="270544" x="6615113" y="2271713"/>
          <p14:tracePt t="270558" x="6657975" y="2271713"/>
          <p14:tracePt t="270575" x="6686550" y="2271713"/>
          <p14:tracePt t="270591" x="6700838" y="2271713"/>
          <p14:tracePt t="270608" x="6723063" y="2271713"/>
          <p14:tracePt t="270646" x="6729413" y="2271713"/>
          <p14:tracePt t="270654" x="6765925" y="2271713"/>
          <p14:tracePt t="270662" x="6786563" y="2271713"/>
          <p14:tracePt t="270675" x="6823075" y="2271713"/>
          <p14:tracePt t="270692" x="6851650" y="2271713"/>
          <p14:tracePt t="270708" x="6886575" y="2271713"/>
          <p14:tracePt t="270724" x="6923088" y="2271713"/>
          <p14:tracePt t="270741" x="6972300" y="2271713"/>
          <p14:tracePt t="270758" x="6980238" y="2271713"/>
          <p14:tracePt t="270775" x="6986588" y="2271713"/>
          <p14:tracePt t="270822" x="7008813" y="2271713"/>
          <p14:tracePt t="270833" x="7015163" y="2279650"/>
          <p14:tracePt t="270838" x="7043738" y="2293938"/>
          <p14:tracePt t="270845" x="7080250" y="2314575"/>
          <p14:tracePt t="270858" x="7086600" y="2322513"/>
          <p14:tracePt t="270874" x="7100888" y="2328863"/>
          <p14:tracePt t="270891" x="7108825" y="2343150"/>
          <p14:tracePt t="270908" x="7115175" y="2351088"/>
          <p14:tracePt t="270949" x="7115175" y="2371725"/>
          <p14:tracePt t="270958" x="7115175" y="2386013"/>
          <p14:tracePt t="270963" x="7086600" y="2414588"/>
          <p14:tracePt t="270974" x="7000875" y="2457450"/>
          <p14:tracePt t="270991" x="6958013" y="2457450"/>
          <p14:tracePt t="271009" x="6923088" y="2465388"/>
          <p14:tracePt t="271023" x="6900863" y="2471738"/>
          <p14:tracePt t="271042" x="6886575" y="2479675"/>
          <p14:tracePt t="271057" x="6872288" y="2486025"/>
          <p14:tracePt t="271075" x="6829425" y="2493963"/>
          <p14:tracePt t="271090" x="6794500" y="2500313"/>
          <p14:tracePt t="271107" x="6757988" y="2500313"/>
          <p14:tracePt t="271124" x="6715125" y="2500313"/>
          <p14:tracePt t="271141" x="6651625" y="2522538"/>
          <p14:tracePt t="271157" x="6629400" y="2528888"/>
          <p14:tracePt t="271174" x="6615113" y="2528888"/>
          <p14:tracePt t="271191" x="6586538" y="2528888"/>
          <p14:tracePt t="271206" x="6580188" y="2528888"/>
          <p14:tracePt t="271224" x="6565900" y="2528888"/>
          <p14:tracePt t="271240" x="6543675" y="2528888"/>
          <p14:tracePt t="271257" x="6515100" y="2528888"/>
          <p14:tracePt t="271274" x="6443663" y="2522538"/>
          <p14:tracePt t="271289" x="6380163" y="2479675"/>
          <p14:tracePt t="271308" x="6343650" y="2465388"/>
          <p14:tracePt t="271358" x="6323013" y="2465388"/>
          <p14:tracePt t="271366" x="6280150" y="2428875"/>
          <p14:tracePt t="271371" x="6265863" y="2428875"/>
          <p14:tracePt t="271390" x="6200775" y="2414588"/>
          <p14:tracePt t="271391" x="6151563" y="2408238"/>
          <p14:tracePt t="271407" x="6122988" y="2408238"/>
          <p14:tracePt t="271424" x="6086475" y="2408238"/>
          <p14:tracePt t="271440" x="6057900" y="2386013"/>
          <p14:tracePt t="271456" x="6000750" y="2386013"/>
          <p14:tracePt t="271473" x="5937250" y="2379663"/>
          <p14:tracePt t="271491" x="5900738" y="2379663"/>
          <p14:tracePt t="271506" x="5880100" y="2379663"/>
          <p14:tracePt t="271524" x="5851525" y="2379663"/>
          <p14:tracePt t="271539" x="5786438" y="2379663"/>
          <p14:tracePt t="271557" x="5708650" y="2379663"/>
          <p14:tracePt t="271573" x="5622925" y="2379663"/>
          <p14:tracePt t="271591" x="5600700" y="2379663"/>
          <p14:tracePt t="271662" x="5594350" y="2379663"/>
          <p14:tracePt t="271678" x="5586413" y="2379663"/>
          <p14:tracePt t="271718" x="5580063" y="2379663"/>
          <p14:tracePt t="271767" x="5580063" y="2386013"/>
          <p14:tracePt t="271774" x="5586413" y="2400300"/>
          <p14:tracePt t="271779" x="5594350" y="2400300"/>
          <p14:tracePt t="271789" x="5680075" y="2428875"/>
          <p14:tracePt t="271806" x="5729288" y="2428875"/>
          <p14:tracePt t="271824" x="5822950" y="2428875"/>
          <p14:tracePt t="271839" x="5957888" y="2428875"/>
          <p14:tracePt t="271857" x="6100763" y="2428875"/>
          <p14:tracePt t="271872" x="6208713" y="2428875"/>
          <p14:tracePt t="271890" x="6257925" y="2428875"/>
          <p14:tracePt t="271905" x="6315075" y="2428875"/>
          <p14:tracePt t="271922" x="6372225" y="2428875"/>
          <p14:tracePt t="271941" x="6437313" y="2428875"/>
          <p14:tracePt t="271955" x="6494463" y="2428875"/>
          <p14:tracePt t="271955" x="6529388" y="2428875"/>
          <p14:tracePt t="271974" x="6557963" y="2428875"/>
          <p14:tracePt t="271989" x="6651625" y="2428875"/>
          <p14:tracePt t="272006" x="6672263" y="2422525"/>
          <p14:tracePt t="272134" x="6680200" y="2414588"/>
          <p14:tracePt t="272140" x="6680200" y="2393950"/>
          <p14:tracePt t="272182" x="6686550" y="2379663"/>
          <p14:tracePt t="272198" x="6694488" y="2371725"/>
          <p14:tracePt t="272214" x="6694488" y="2365375"/>
          <p14:tracePt t="272222" x="6694488" y="2357438"/>
          <p14:tracePt t="272224" x="6694488" y="2351088"/>
          <p14:tracePt t="272239" x="6694488" y="2314575"/>
          <p14:tracePt t="272255" x="6694488" y="2293938"/>
          <p14:tracePt t="272272" x="6694488" y="2265363"/>
          <p14:tracePt t="272289" x="6694488" y="2257425"/>
          <p14:tracePt t="272306" x="6694488" y="2251075"/>
          <p14:tracePt t="272322" x="6694488" y="2228850"/>
          <p14:tracePt t="272398" x="6694488" y="2222500"/>
          <p14:tracePt t="272438" x="6694488" y="2214563"/>
          <p14:tracePt t="272446" x="6694488" y="2200275"/>
          <p14:tracePt t="272447" x="6694488" y="2193925"/>
          <p14:tracePt t="275134" x="6694488" y="2200275"/>
          <p14:tracePt t="275142" x="6694488" y="2214563"/>
          <p14:tracePt t="275149" x="6694488" y="2222500"/>
          <p14:tracePt t="275182" x="6694488" y="2228850"/>
          <p14:tracePt t="275191" x="6694488" y="2251075"/>
          <p14:tracePt t="275206" x="6694488" y="2265363"/>
          <p14:tracePt t="275262" x="6694488" y="2271713"/>
          <p14:tracePt t="275278" x="6694488" y="2279650"/>
          <p14:tracePt t="275294" x="6694488" y="2293938"/>
          <p14:tracePt t="275311" x="6694488" y="2300288"/>
          <p14:tracePt t="275341" x="6694488" y="2308225"/>
          <p14:tracePt t="275342" x="6694488" y="2314575"/>
          <p14:tracePt t="275406" x="6700838" y="2322513"/>
          <p14:tracePt t="275413" x="6700838" y="2328863"/>
          <p14:tracePt t="275418" x="6700838" y="2336800"/>
          <p14:tracePt t="275434" x="6708775" y="2343150"/>
          <p14:tracePt t="275451" x="6715125" y="2351088"/>
          <p14:tracePt t="275502" x="6723063" y="2357438"/>
          <p14:tracePt t="275534" x="6729413" y="2357438"/>
          <p14:tracePt t="275543" x="6757988" y="2371725"/>
          <p14:tracePt t="275558" x="6772275" y="2371725"/>
          <p14:tracePt t="275567" x="6815138" y="2386013"/>
          <p14:tracePt t="275584" x="6829425" y="2386013"/>
          <p14:tracePt t="275601" x="6851650" y="2386013"/>
          <p14:tracePt t="275617" x="6886575" y="2386013"/>
          <p14:tracePt t="275766" x="6894513" y="2393950"/>
          <p14:tracePt t="275806" x="6894513" y="2400300"/>
          <p14:tracePt t="275819" x="6886575" y="2400300"/>
          <p14:tracePt t="275821" x="6865938" y="2408238"/>
          <p14:tracePt t="275834" x="6851650" y="2414588"/>
          <p14:tracePt t="275851" x="6837363" y="2422525"/>
          <p14:tracePt t="275868" x="6786563" y="2428875"/>
          <p14:tracePt t="275883" x="6743700" y="2436813"/>
          <p14:tracePt t="275901" x="6700838" y="2436813"/>
          <p14:tracePt t="275917" x="6657975" y="2457450"/>
          <p14:tracePt t="275934" x="6643688" y="2457450"/>
          <p14:tracePt t="275950" x="6637338" y="2457450"/>
          <p14:tracePt t="275967" x="6623050" y="2457450"/>
          <p14:tracePt t="276006" x="6608763" y="2465388"/>
          <p14:tracePt t="276007" x="6600825" y="2465388"/>
          <p14:tracePt t="276077" x="6594475" y="2465388"/>
          <p14:tracePt t="276094" x="6594475" y="2457450"/>
          <p14:tracePt t="276102" x="6600825" y="2457450"/>
          <p14:tracePt t="276109" x="6615113" y="2457450"/>
          <p14:tracePt t="276109" x="6623050" y="2457450"/>
          <p14:tracePt t="276119" x="6629400" y="2457450"/>
          <p14:tracePt t="276237" x="6623050" y="2457450"/>
          <p14:tracePt t="276246" x="6543675" y="2479675"/>
          <p14:tracePt t="276254" x="6529388" y="2479675"/>
          <p14:tracePt t="276261" x="6486525" y="2486025"/>
          <p14:tracePt t="276266" x="6365875" y="2486025"/>
          <p14:tracePt t="276284" x="6194425" y="2486025"/>
          <p14:tracePt t="276300" x="5965825" y="2486025"/>
          <p14:tracePt t="276300" x="5829300" y="2486025"/>
          <p14:tracePt t="276318" x="5680075" y="2486025"/>
          <p14:tracePt t="276333" x="5194300" y="2379663"/>
          <p14:tracePt t="276351" x="4914900" y="2314575"/>
          <p14:tracePt t="276367" x="4694238" y="2243138"/>
          <p14:tracePt t="276384" x="4551363" y="2208213"/>
          <p14:tracePt t="276400" x="4471988" y="2185988"/>
          <p14:tracePt t="276417" x="4357688" y="2165350"/>
          <p14:tracePt t="276433" x="4229100" y="2128838"/>
          <p14:tracePt t="276449" x="4051300" y="2114550"/>
          <p14:tracePt t="276466" x="3908425" y="2093913"/>
          <p14:tracePt t="276483" x="3765550" y="2065338"/>
          <p14:tracePt t="276501" x="3622675" y="2057400"/>
          <p14:tracePt t="276516" x="3494088" y="2028825"/>
          <p14:tracePt t="276516" x="3422650" y="2028825"/>
          <p14:tracePt t="276534" x="3351213" y="2008188"/>
          <p14:tracePt t="276549" x="3228975" y="2000250"/>
          <p14:tracePt t="276566" x="3151188" y="1985963"/>
          <p14:tracePt t="276582" x="3065463" y="1985963"/>
          <p14:tracePt t="276600" x="2922588" y="1985963"/>
          <p14:tracePt t="276615" x="2765425" y="1971675"/>
          <p14:tracePt t="276632" x="2665413" y="1943100"/>
          <p14:tracePt t="276650" x="2614613" y="1943100"/>
          <p14:tracePt t="276665" x="2565400" y="1928813"/>
          <p14:tracePt t="276683" x="2514600" y="1928813"/>
          <p14:tracePt t="276699" x="2479675" y="1922463"/>
          <p14:tracePt t="276716" x="2451100" y="1922463"/>
          <p14:tracePt t="276732" x="2436813" y="1914525"/>
          <p14:tracePt t="276732" x="2428875" y="1908175"/>
          <p14:tracePt t="276750" x="2386013" y="1900238"/>
          <p14:tracePt t="276767" x="2357438" y="1893888"/>
          <p14:tracePt t="277174" x="2379663" y="1885950"/>
          <p14:tracePt t="277182" x="2393950" y="1885950"/>
          <p14:tracePt t="277194" x="2400300" y="1885950"/>
          <p14:tracePt t="277198" x="2436813" y="1865313"/>
          <p14:tracePt t="277294" x="2443163" y="1865313"/>
          <p14:tracePt t="277302" x="2457450" y="1865313"/>
          <p14:tracePt t="277358" x="2479675" y="1865313"/>
          <p14:tracePt t="277366" x="2486025" y="1865313"/>
          <p14:tracePt t="277374" x="2508250" y="1865313"/>
          <p14:tracePt t="277374" x="2522538" y="1865313"/>
          <p14:tracePt t="277382" x="2557463" y="1865313"/>
          <p14:tracePt t="277445" x="2565400" y="1865313"/>
          <p14:tracePt t="277462" x="2579688" y="1865313"/>
          <p14:tracePt t="277478" x="2586038" y="1865313"/>
          <p14:tracePt t="277510" x="2593975" y="1865313"/>
          <p14:tracePt t="277518" x="2622550" y="1865313"/>
          <p14:tracePt t="277526" x="2636838" y="1865313"/>
          <p14:tracePt t="277531" x="2671763" y="1865313"/>
          <p14:tracePt t="277548" x="2736850" y="1865313"/>
          <p14:tracePt t="277548" x="2743200" y="1865313"/>
          <p14:tracePt t="277566" x="2779713" y="1865313"/>
          <p14:tracePt t="277581" x="2836863" y="1865313"/>
          <p14:tracePt t="277598" x="2886075" y="1865313"/>
          <p14:tracePt t="277615" x="2928938" y="1865313"/>
          <p14:tracePt t="277632" x="2994025" y="1879600"/>
          <p14:tracePt t="277648" x="3051175" y="1885950"/>
          <p14:tracePt t="277664" x="3071813" y="1893888"/>
          <p14:tracePt t="277681" x="3079750" y="1900238"/>
          <p14:tracePt t="277736" x="3086100" y="1908175"/>
          <p14:tracePt t="277757" x="3094038" y="1922463"/>
          <p14:tracePt t="277765" x="3094038" y="1928813"/>
          <p14:tracePt t="277774" x="3108325" y="1957388"/>
          <p14:tracePt t="277782" x="3114675" y="1979613"/>
          <p14:tracePt t="277782" x="3128963" y="2008188"/>
          <p14:tracePt t="277798" x="3157538" y="2065338"/>
          <p14:tracePt t="277814" x="3179763" y="2085975"/>
          <p14:tracePt t="277831" x="3214688" y="2128838"/>
          <p14:tracePt t="277848" x="3251200" y="2157413"/>
          <p14:tracePt t="277865" x="3265488" y="2171700"/>
          <p14:tracePt t="277881" x="3294063" y="2208213"/>
          <p14:tracePt t="277898" x="3300413" y="2228850"/>
          <p14:tracePt t="277915" x="3308350" y="2257425"/>
          <p14:tracePt t="277930" x="3328988" y="2286000"/>
          <p14:tracePt t="277947" x="3336925" y="2300288"/>
          <p14:tracePt t="277964" x="3351213" y="2314575"/>
          <p14:tracePt t="277981" x="3365500" y="2328863"/>
          <p14:tracePt t="277997" x="3371850" y="2351088"/>
          <p14:tracePt t="278014" x="3379788" y="2379663"/>
          <p14:tracePt t="278031" x="3386138" y="2400300"/>
          <p14:tracePt t="278070" x="3408363" y="2408238"/>
          <p14:tracePt t="278078" x="3414713" y="2414588"/>
          <p14:tracePt t="278084" x="3436938" y="2414588"/>
          <p14:tracePt t="278097" x="3451225" y="2414588"/>
          <p14:tracePt t="278113" x="3486150" y="2414588"/>
          <p14:tracePt t="278130" x="3508375" y="2428875"/>
          <p14:tracePt t="278146" x="3529013" y="2428875"/>
          <p14:tracePt t="278165" x="3536950" y="2428875"/>
          <p14:tracePt t="278180" x="3551238" y="2428875"/>
          <p14:tracePt t="278197" x="3557588" y="2428875"/>
          <p14:tracePt t="278262" x="3536950" y="2428875"/>
          <p14:tracePt t="278265" x="3471863" y="2428875"/>
          <p14:tracePt t="278270" x="3379788" y="2422525"/>
          <p14:tracePt t="278280" x="3286125" y="2400300"/>
          <p14:tracePt t="278296" x="3222625" y="2379663"/>
          <p14:tracePt t="278315" x="3165475" y="2351088"/>
          <p14:tracePt t="278330" x="3136900" y="2343150"/>
          <p14:tracePt t="278347" x="3108325" y="2328863"/>
          <p14:tracePt t="278364" x="3086100" y="2308225"/>
          <p14:tracePt t="278381" x="3071813" y="2293938"/>
          <p14:tracePt t="278397" x="3071813" y="2265363"/>
          <p14:tracePt t="278413" x="3071813" y="2222500"/>
          <p14:tracePt t="278430" x="3071813" y="2214563"/>
          <p14:tracePt t="278446" x="3071813" y="2200275"/>
          <p14:tracePt t="278464" x="3071813" y="2193925"/>
          <p14:tracePt t="278480" x="3071813" y="2179638"/>
          <p14:tracePt t="278497" x="3086100" y="2157413"/>
          <p14:tracePt t="278513" x="3108325" y="2136775"/>
          <p14:tracePt t="278530" x="3122613" y="2128838"/>
          <p14:tracePt t="278546" x="3157538" y="2128838"/>
          <p14:tracePt t="278564" x="3257550" y="2128838"/>
          <p14:tracePt t="278580" x="3365500" y="2128838"/>
          <p14:tracePt t="278597" x="3494088" y="2136775"/>
          <p14:tracePt t="278597" x="3579813" y="2157413"/>
          <p14:tracePt t="278614" x="3722688" y="2185988"/>
          <p14:tracePt t="278630" x="3900488" y="2193925"/>
          <p14:tracePt t="278647" x="3971925" y="2214563"/>
          <p14:tracePt t="278663" x="3986213" y="2214563"/>
          <p14:tracePt t="278726" x="3994150" y="2222500"/>
          <p14:tracePt t="278742" x="3986213" y="2228850"/>
          <p14:tracePt t="278749" x="3957638" y="2243138"/>
          <p14:tracePt t="278751" x="3914775" y="2243138"/>
          <p14:tracePt t="278763" x="3836988" y="2271713"/>
          <p14:tracePt t="278779" x="3729038" y="2279650"/>
          <p14:tracePt t="278779" x="3671888" y="2293938"/>
          <p14:tracePt t="278798" x="3600450" y="2293938"/>
          <p14:tracePt t="278813" x="3514725" y="2314575"/>
          <p14:tracePt t="278813" x="3508375" y="2314575"/>
          <p14:tracePt t="278831" x="3494088" y="2314575"/>
          <p14:tracePt t="278878" x="3465513" y="2314575"/>
          <p14:tracePt t="278885" x="3414713" y="2314575"/>
          <p14:tracePt t="278896" x="3386138" y="2293938"/>
          <p14:tracePt t="278899" x="3357563" y="2271713"/>
          <p14:tracePt t="278912" x="3357563" y="2243138"/>
          <p14:tracePt t="278929" x="3357563" y="2236788"/>
          <p14:tracePt t="278946" x="3371850" y="2214563"/>
          <p14:tracePt t="278963" x="3451225" y="2193925"/>
          <p14:tracePt t="278980" x="3514725" y="2193925"/>
          <p14:tracePt t="278996" x="3571875" y="2193925"/>
          <p14:tracePt t="279013" x="3600450" y="2193925"/>
          <p14:tracePt t="279029" x="3608388" y="2193925"/>
          <p14:tracePt t="279046" x="3614738" y="2193925"/>
          <p14:tracePt t="279062" x="3614738" y="2228850"/>
          <p14:tracePt t="279080" x="3614738" y="2257425"/>
          <p14:tracePt t="279096" x="3608388" y="2279650"/>
          <p14:tracePt t="279113" x="3514725" y="2279650"/>
          <p14:tracePt t="279129" x="3386138" y="2271713"/>
          <p14:tracePt t="279145" x="3294063" y="2243138"/>
          <p14:tracePt t="279163" x="3265488" y="2222500"/>
          <p14:tracePt t="279178" x="3251200" y="2208213"/>
          <p14:tracePt t="279196" x="3236913" y="2179638"/>
          <p14:tracePt t="279212" x="3222625" y="2114550"/>
          <p14:tracePt t="279228" x="3171825" y="2014538"/>
          <p14:tracePt t="279246" x="3151188" y="1979613"/>
          <p14:tracePt t="279262" x="3151188" y="1936750"/>
          <p14:tracePt t="279280" x="3151188" y="1914525"/>
          <p14:tracePt t="279295" x="3151188" y="1908175"/>
          <p14:tracePt t="279374" x="3157538" y="1908175"/>
          <p14:tracePt t="279375" x="3179763" y="1928813"/>
          <p14:tracePt t="279382" x="3214688" y="1985963"/>
          <p14:tracePt t="279398" x="3251200" y="2043113"/>
          <p14:tracePt t="279406" x="3279775" y="2085975"/>
          <p14:tracePt t="279413" x="3328988" y="2185988"/>
          <p14:tracePt t="279428" x="3379788" y="2279650"/>
          <p14:tracePt t="279444" x="3429000" y="2343150"/>
          <p14:tracePt t="279462" x="3443288" y="2357438"/>
          <p14:tracePt t="279478" x="3457575" y="2371725"/>
          <p14:tracePt t="279495" x="3465513" y="2379663"/>
          <p14:tracePt t="279534" x="3486150" y="2379663"/>
          <p14:tracePt t="279541" x="3494088" y="2379663"/>
          <p14:tracePt t="279549" x="3500438" y="2379663"/>
          <p14:tracePt t="279566" x="3529013" y="2379663"/>
          <p14:tracePt t="279579" x="3536950" y="2379663"/>
          <p14:tracePt t="279614" x="3543300" y="2379663"/>
          <p14:tracePt t="279614" x="3543300" y="2322513"/>
          <p14:tracePt t="279629" x="3543300" y="2228850"/>
          <p14:tracePt t="279645" x="3543300" y="2100263"/>
          <p14:tracePt t="279662" x="3536950" y="2028825"/>
          <p14:tracePt t="279679" x="3508375" y="1993900"/>
          <p14:tracePt t="279694" x="3500438" y="1985963"/>
          <p14:tracePt t="279782" x="3494088" y="2008188"/>
          <p14:tracePt t="279782" x="3494088" y="2057400"/>
          <p14:tracePt t="279798" x="3508375" y="2114550"/>
          <p14:tracePt t="279806" x="3529013" y="2171700"/>
          <p14:tracePt t="279814" x="3565525" y="2214563"/>
          <p14:tracePt t="279822" x="3614738" y="2293938"/>
          <p14:tracePt t="279829" x="3651250" y="2351088"/>
          <p14:tracePt t="279844" x="3700463" y="2393950"/>
          <p14:tracePt t="279861" x="3722688" y="2414588"/>
          <p14:tracePt t="279910" x="3729038" y="2414588"/>
          <p14:tracePt t="279942" x="3736975" y="2414588"/>
          <p14:tracePt t="279950" x="3743325" y="2414588"/>
          <p14:tracePt t="279961" x="3743325" y="2371725"/>
          <p14:tracePt t="279966" x="3714750" y="2222500"/>
          <p14:tracePt t="279978" x="3657600" y="2071688"/>
          <p14:tracePt t="279994" x="3594100" y="2000250"/>
          <p14:tracePt t="280011" x="3557588" y="1965325"/>
          <p14:tracePt t="280027" x="3529013" y="1951038"/>
          <p14:tracePt t="280044" x="3522663" y="1951038"/>
          <p14:tracePt t="280076" x="3514725" y="1951038"/>
          <p14:tracePt t="280077" x="3508375" y="2008188"/>
          <p14:tracePt t="280094" x="3508375" y="2143125"/>
          <p14:tracePt t="280111" x="3508375" y="2236788"/>
          <p14:tracePt t="280128" x="3565525" y="2328863"/>
          <p14:tracePt t="280144" x="3586163" y="2365375"/>
          <p14:tracePt t="280162" x="3594100" y="2371725"/>
          <p14:tracePt t="280238" x="3594100" y="2357438"/>
          <p14:tracePt t="280246" x="3586163" y="2322513"/>
          <p14:tracePt t="280254" x="3565525" y="2279650"/>
          <p14:tracePt t="280262" x="3514725" y="2200275"/>
          <p14:tracePt t="280262" x="3508375" y="2193925"/>
          <p14:tracePt t="280278" x="3500438" y="2179638"/>
          <p14:tracePt t="280366" x="3536950" y="2179638"/>
          <p14:tracePt t="280374" x="3579813" y="2214563"/>
          <p14:tracePt t="280381" x="3636963" y="2265363"/>
          <p14:tracePt t="280383" x="3657600" y="2293938"/>
          <p14:tracePt t="280394" x="3708400" y="2365375"/>
          <p14:tracePt t="280410" x="3743325" y="2400300"/>
          <p14:tracePt t="280428" x="3751263" y="2408238"/>
          <p14:tracePt t="280525" x="3708400" y="2365375"/>
          <p14:tracePt t="280532" x="3486150" y="2085975"/>
          <p14:tracePt t="280544" x="3394075" y="1979613"/>
          <p14:tracePt t="280545" x="3179763" y="1779588"/>
          <p14:tracePt t="280560" x="3100388" y="1722438"/>
          <p14:tracePt t="280577" x="3094038" y="1714500"/>
          <p14:tracePt t="280638" x="3122613" y="1714500"/>
          <p14:tracePt t="280646" x="3165475" y="1743075"/>
          <p14:tracePt t="280646" x="3214688" y="1814513"/>
          <p14:tracePt t="280660" x="3351213" y="2008188"/>
          <p14:tracePt t="280676" x="3514725" y="2208213"/>
          <p14:tracePt t="280694" x="3565525" y="2279650"/>
          <p14:tracePt t="280710" x="3594100" y="2308225"/>
          <p14:tracePt t="280727" x="3600450" y="2314575"/>
          <p14:tracePt t="280822" x="3557588" y="2279650"/>
          <p14:tracePt t="280828" x="3500438" y="2228850"/>
          <p14:tracePt t="280843" x="3422650" y="2165350"/>
          <p14:tracePt t="280843" x="3328988" y="2093913"/>
          <p14:tracePt t="280860" x="3294063" y="2071688"/>
          <p14:tracePt t="280860" x="3286125" y="2065338"/>
          <p14:tracePt t="280950" x="3322638" y="2093913"/>
          <p14:tracePt t="280958" x="3386138" y="2157413"/>
          <p14:tracePt t="280966" x="3436938" y="2200275"/>
          <p14:tracePt t="280977" x="3486150" y="2265363"/>
          <p14:tracePt t="280978" x="3594100" y="2371725"/>
          <p14:tracePt t="280993" x="3714750" y="2486025"/>
          <p14:tracePt t="281010" x="3779838" y="2543175"/>
          <p14:tracePt t="281027" x="3814763" y="2586038"/>
          <p14:tracePt t="281042" x="3836988" y="2600325"/>
          <p14:tracePt t="281150" x="3843338" y="2600325"/>
          <p14:tracePt t="281158" x="3843338" y="2579688"/>
          <p14:tracePt t="281163" x="3829050" y="2571750"/>
          <p14:tracePt t="281206" x="3822700" y="2565400"/>
          <p14:tracePt t="281214" x="3800475" y="2551113"/>
          <p14:tracePt t="281230" x="3794125" y="2543175"/>
          <p14:tracePt t="281326" x="3794125" y="2536825"/>
          <p14:tracePt t="281342" x="3794125" y="2528888"/>
          <p14:tracePt t="281486" x="3786188" y="2528888"/>
          <p14:tracePt t="281494" x="3771900" y="2508250"/>
          <p14:tracePt t="281496" x="3765550" y="2508250"/>
          <p14:tracePt t="281508" x="3751263" y="2500313"/>
          <p14:tracePt t="281525" x="3729038" y="2500313"/>
          <p14:tracePt t="281542" x="3722688" y="2493963"/>
          <p14:tracePt t="281559" x="3714750" y="2493963"/>
          <p14:tracePt t="281782" x="3722688" y="2493963"/>
          <p14:tracePt t="282966" x="3714750" y="2493963"/>
          <p14:tracePt t="282982" x="3708400" y="2500313"/>
          <p14:tracePt t="283021" x="3700463" y="2508250"/>
          <p14:tracePt t="283030" x="3686175" y="2522538"/>
          <p14:tracePt t="283046" x="3686175" y="2543175"/>
          <p14:tracePt t="283046" x="3686175" y="2551113"/>
          <p14:tracePt t="283069" x="3686175" y="2557463"/>
          <p14:tracePt t="283078" x="3686175" y="2579688"/>
          <p14:tracePt t="283091" x="3686175" y="2586038"/>
          <p14:tracePt t="283109" x="3686175" y="2593975"/>
          <p14:tracePt t="283182" x="3686175" y="2600325"/>
          <p14:tracePt t="283285" x="3686175" y="2614613"/>
          <p14:tracePt t="283294" x="3686175" y="2622550"/>
          <p14:tracePt t="283306" x="3694113" y="2628900"/>
          <p14:tracePt t="283341" x="3700463" y="2636838"/>
          <p14:tracePt t="283350" x="3714750" y="2643188"/>
          <p14:tracePt t="283365" x="3722688" y="2651125"/>
          <p14:tracePt t="283373" x="3722688" y="2657475"/>
          <p14:tracePt t="283374" x="3729038" y="2665413"/>
          <p14:tracePt t="283390" x="3743325" y="2700338"/>
          <p14:tracePt t="283446" x="3743325" y="2708275"/>
          <p14:tracePt t="283453" x="3743325" y="2714625"/>
          <p14:tracePt t="283461" x="3751263" y="2722563"/>
          <p14:tracePt t="283473" x="3765550" y="2728913"/>
          <p14:tracePt t="283534" x="3771900" y="2736850"/>
          <p14:tracePt t="283589" x="3786188" y="2736850"/>
          <p14:tracePt t="283598" x="3794125" y="2736850"/>
          <p14:tracePt t="283606" x="3800475" y="2736850"/>
          <p14:tracePt t="283609" x="3836988" y="2736850"/>
          <p14:tracePt t="283623" x="3851275" y="2736850"/>
          <p14:tracePt t="283638" x="3871913" y="2728913"/>
          <p14:tracePt t="283702" x="3879850" y="2728913"/>
          <p14:tracePt t="283717" x="3886200" y="2728913"/>
          <p14:tracePt t="283734" x="3900488" y="2728913"/>
          <p14:tracePt t="283749" x="3922713" y="2722563"/>
          <p14:tracePt t="283766" x="3929063" y="2722563"/>
          <p14:tracePt t="283774" x="3943350" y="2722563"/>
          <p14:tracePt t="283781" x="3951288" y="2722563"/>
          <p14:tracePt t="283789" x="3986213" y="2722563"/>
          <p14:tracePt t="283789" x="3994150" y="2722563"/>
          <p14:tracePt t="283807" x="4008438" y="2722563"/>
          <p14:tracePt t="283822" x="4037013" y="2722563"/>
          <p14:tracePt t="283840" x="4057650" y="2722563"/>
          <p14:tracePt t="283855" x="4100513" y="2722563"/>
          <p14:tracePt t="283873" x="4151313" y="2722563"/>
          <p14:tracePt t="283888" x="4200525" y="2722563"/>
          <p14:tracePt t="283905" x="4257675" y="2722563"/>
          <p14:tracePt t="283922" x="4300538" y="2722563"/>
          <p14:tracePt t="283938" x="4357688" y="2722563"/>
          <p14:tracePt t="283956" x="4386263" y="2722563"/>
          <p14:tracePt t="283972" x="4422775" y="2722563"/>
          <p14:tracePt t="283972" x="4429125" y="2722563"/>
          <p14:tracePt t="283990" x="4465638" y="2722563"/>
          <p14:tracePt t="284005" x="4479925" y="2722563"/>
          <p14:tracePt t="284022" x="4500563" y="2722563"/>
          <p14:tracePt t="284039" x="4537075" y="2722563"/>
          <p14:tracePt t="284056" x="4579938" y="2722563"/>
          <p14:tracePt t="284072" x="4643438" y="2722563"/>
          <p14:tracePt t="284088" x="4722813" y="2722563"/>
          <p14:tracePt t="284105" x="4779963" y="2722563"/>
          <p14:tracePt t="284122" x="4808538" y="2722563"/>
          <p14:tracePt t="284139" x="4822825" y="2722563"/>
          <p14:tracePt t="284155" x="4829175" y="2722563"/>
          <p14:tracePt t="284542" x="4843463" y="2722563"/>
          <p14:tracePt t="284550" x="4851400" y="2722563"/>
          <p14:tracePt t="285326" x="4872038" y="2722563"/>
          <p14:tracePt t="285333" x="4879975" y="2722563"/>
          <p14:tracePt t="285342" x="4894263" y="2722563"/>
          <p14:tracePt t="285349" x="4900613" y="2722563"/>
          <p14:tracePt t="285354" x="4908550" y="2722563"/>
          <p14:tracePt t="285370" x="4937125" y="2722563"/>
          <p14:tracePt t="285387" x="4943475" y="2722563"/>
          <p14:tracePt t="285403" x="4979988" y="2722563"/>
          <p14:tracePt t="285419" x="5129213" y="2722563"/>
          <p14:tracePt t="285436" x="5322888" y="2722563"/>
          <p14:tracePt t="285453" x="5529263" y="2722563"/>
          <p14:tracePt t="285471" x="5686425" y="2722563"/>
          <p14:tracePt t="285487" x="5780088" y="2722563"/>
          <p14:tracePt t="285504" x="5857875" y="2722563"/>
          <p14:tracePt t="285519" x="5943600" y="2722563"/>
          <p14:tracePt t="285537" x="6051550" y="2722563"/>
          <p14:tracePt t="285553" x="6172200" y="2722563"/>
          <p14:tracePt t="285569" x="6365875" y="2722563"/>
          <p14:tracePt t="285586" x="6537325" y="2751138"/>
          <p14:tracePt t="285602" x="6729413" y="2751138"/>
          <p14:tracePt t="285620" x="6886575" y="2751138"/>
          <p14:tracePt t="285636" x="6937375" y="2751138"/>
          <p14:tracePt t="285653" x="6972300" y="2751138"/>
          <p14:tracePt t="285669" x="6986588" y="2743200"/>
          <p14:tracePt t="286006" x="6972300" y="2743200"/>
          <p14:tracePt t="286014" x="6958013" y="2743200"/>
          <p14:tracePt t="286021" x="6943725" y="2743200"/>
          <p14:tracePt t="286027" x="6937375" y="2751138"/>
          <p14:tracePt t="286094" x="6929438" y="2751138"/>
          <p14:tracePt t="286109" x="6915150" y="2751138"/>
          <p14:tracePt t="286117" x="6908800" y="2751138"/>
          <p14:tracePt t="286125" x="6880225" y="2751138"/>
          <p14:tracePt t="286136" x="6829425" y="2757488"/>
          <p14:tracePt t="286152" x="6786563" y="2757488"/>
          <p14:tracePt t="286169" x="6765925" y="2757488"/>
          <p14:tracePt t="286185" x="6729413" y="2765425"/>
          <p14:tracePt t="286201" x="6680200" y="2765425"/>
          <p14:tracePt t="286219" x="6615113" y="2765425"/>
          <p14:tracePt t="286236" x="6557963" y="2765425"/>
          <p14:tracePt t="286253" x="6494463" y="2765425"/>
          <p14:tracePt t="286268" x="6380163" y="2765425"/>
          <p14:tracePt t="286286" x="6315075" y="2765425"/>
          <p14:tracePt t="286302" x="6223000" y="2765425"/>
          <p14:tracePt t="286319" x="6137275" y="2765425"/>
          <p14:tracePt t="286335" x="5980113" y="2736850"/>
          <p14:tracePt t="286352" x="5829300" y="2708275"/>
          <p14:tracePt t="286368" x="5686425" y="2671763"/>
          <p14:tracePt t="286385" x="5494338" y="2671763"/>
          <p14:tracePt t="286402" x="5257800" y="2671763"/>
          <p14:tracePt t="286419" x="5051425" y="2671763"/>
          <p14:tracePt t="286436" x="4879975" y="2671763"/>
          <p14:tracePt t="286452" x="4794250" y="2671763"/>
          <p14:tracePt t="286469" x="4729163" y="2665413"/>
          <p14:tracePt t="286485" x="4679950" y="2665413"/>
          <p14:tracePt t="286503" x="4643438" y="2665413"/>
          <p14:tracePt t="286519" x="4622800" y="2665413"/>
          <p14:tracePt t="286535" x="4600575" y="2665413"/>
          <p14:tracePt t="286552" x="4586288" y="2665413"/>
          <p14:tracePt t="286568" x="4565650" y="2665413"/>
          <p14:tracePt t="286585" x="4557713" y="2665413"/>
          <p14:tracePt t="286601" x="4522788" y="2671763"/>
          <p14:tracePt t="286619" x="4479925" y="2686050"/>
          <p14:tracePt t="286635" x="4457700" y="2686050"/>
          <p14:tracePt t="286652" x="4437063" y="2686050"/>
          <p14:tracePt t="286668" x="4394200" y="2700338"/>
          <p14:tracePt t="286684" x="4351338" y="2700338"/>
          <p14:tracePt t="286718" x="4271963" y="2700338"/>
          <p14:tracePt t="286719" x="4208463" y="2700338"/>
          <p14:tracePt t="286735" x="4137025" y="2700338"/>
          <p14:tracePt t="286752" x="4086225" y="2700338"/>
          <p14:tracePt t="286769" x="4037013" y="2700338"/>
          <p14:tracePt t="286785" x="4014788" y="2700338"/>
          <p14:tracePt t="286802" x="3965575" y="2700338"/>
          <p14:tracePt t="286817" x="3929063" y="2700338"/>
          <p14:tracePt t="286834" x="3914775" y="2700338"/>
          <p14:tracePt t="286851" x="3900488" y="2700338"/>
          <p14:tracePt t="286867" x="3871913" y="2700338"/>
          <p14:tracePt t="286885" x="3851275" y="2714625"/>
          <p14:tracePt t="286901" x="3794125" y="2728913"/>
          <p14:tracePt t="286901" x="3779838" y="2728913"/>
          <p14:tracePt t="286919" x="3751263" y="2728913"/>
          <p14:tracePt t="286934" x="3736975" y="2736850"/>
          <p14:tracePt t="286997" x="3729038" y="2736850"/>
          <p14:tracePt t="287030" x="3708400" y="2722563"/>
          <p14:tracePt t="287037" x="3679825" y="2693988"/>
          <p14:tracePt t="287045" x="3651250" y="2651125"/>
          <p14:tracePt t="287059" x="3643313" y="2643188"/>
          <p14:tracePt t="287067" x="3614738" y="2579688"/>
          <p14:tracePt t="287085" x="3579813" y="2528888"/>
          <p14:tracePt t="287101" x="3451225" y="2351088"/>
          <p14:tracePt t="287118" x="3343275" y="2271713"/>
          <p14:tracePt t="287135" x="3257550" y="2165350"/>
          <p14:tracePt t="287151" x="3186113" y="2085975"/>
          <p14:tracePt t="287168" x="3094038" y="2008188"/>
          <p14:tracePt t="287184" x="2971800" y="1951038"/>
          <p14:tracePt t="287201" x="2871788" y="1900238"/>
          <p14:tracePt t="287218" x="2822575" y="1893888"/>
          <p14:tracePt t="287234" x="2808288" y="1893888"/>
          <p14:tracePt t="287251" x="2786063" y="1893888"/>
          <p14:tracePt t="287267" x="2779713" y="1893888"/>
          <p14:tracePt t="287284" x="2765425" y="1893888"/>
          <p14:tracePt t="287301" x="2736850" y="1893888"/>
          <p14:tracePt t="287317" x="2665413" y="1893888"/>
          <p14:tracePt t="287335" x="2600325" y="1893888"/>
          <p14:tracePt t="287351" x="2508250" y="1893888"/>
          <p14:tracePt t="287367" x="2386013" y="1893888"/>
          <p14:tracePt t="287383" x="2293938" y="1893888"/>
          <p14:tracePt t="287401" x="2222500" y="1893888"/>
          <p14:tracePt t="287417" x="2128838" y="1908175"/>
          <p14:tracePt t="287434" x="2022475" y="1908175"/>
          <p14:tracePt t="287450" x="1851025" y="1908175"/>
          <p14:tracePt t="287467" x="1671638" y="1908175"/>
          <p14:tracePt t="287484" x="1500188" y="1908175"/>
          <p14:tracePt t="287500" x="1379538" y="1908175"/>
          <p14:tracePt t="287500" x="1322388" y="1908175"/>
          <p14:tracePt t="287518" x="1271588" y="1914525"/>
          <p14:tracePt t="287533" x="1236663" y="1914525"/>
          <p14:tracePt t="287550" x="1208088" y="1914525"/>
          <p14:tracePt t="287567" x="1165225" y="1914525"/>
          <p14:tracePt t="287583" x="1108075" y="1914525"/>
          <p14:tracePt t="287601" x="1050925" y="1922463"/>
          <p14:tracePt t="287617" x="1000125" y="1922463"/>
          <p14:tracePt t="287633" x="893763" y="1928813"/>
          <p14:tracePt t="287650" x="779463" y="1928813"/>
          <p14:tracePt t="287666" x="685800" y="1928813"/>
          <p14:tracePt t="287683" x="628650" y="1957388"/>
          <p14:tracePt t="287701" x="600075" y="1957388"/>
          <p14:tracePt t="287766" x="593725" y="1965325"/>
          <p14:tracePt t="287773" x="593725" y="1971675"/>
          <p14:tracePt t="287781" x="622300" y="1985963"/>
          <p14:tracePt t="287790" x="679450" y="2014538"/>
          <p14:tracePt t="287800" x="765175" y="2057400"/>
          <p14:tracePt t="287816" x="879475" y="2108200"/>
          <p14:tracePt t="287833" x="1057275" y="2128838"/>
          <p14:tracePt t="287850" x="1265238" y="2171700"/>
          <p14:tracePt t="287866" x="1543050" y="2185988"/>
          <p14:tracePt t="287883" x="1800225" y="2185988"/>
          <p14:tracePt t="287900" x="1971675" y="2185988"/>
          <p14:tracePt t="287916" x="2051050" y="2185988"/>
          <p14:tracePt t="287933" x="2165350" y="2185988"/>
          <p14:tracePt t="287951" x="2236788" y="2185988"/>
          <p14:tracePt t="287966" x="2308225" y="2185988"/>
          <p14:tracePt t="287983" x="2379663" y="2185988"/>
          <p14:tracePt t="287999" x="2479675" y="2185988"/>
          <p14:tracePt t="288016" x="2622550" y="2185988"/>
          <p14:tracePt t="288033" x="2743200" y="2185988"/>
          <p14:tracePt t="288050" x="2836863" y="2185988"/>
          <p14:tracePt t="288067" x="2900363" y="2171700"/>
          <p14:tracePt t="288082" x="2951163" y="2171700"/>
          <p14:tracePt t="288100" x="2965450" y="2165350"/>
          <p14:tracePt t="288206" x="2957513" y="2165350"/>
          <p14:tracePt t="288214" x="2865438" y="2165350"/>
          <p14:tracePt t="288221" x="2779713" y="2165350"/>
          <p14:tracePt t="288229" x="2708275" y="2165350"/>
          <p14:tracePt t="288237" x="2565400" y="2151063"/>
          <p14:tracePt t="288249" x="2386013" y="2114550"/>
          <p14:tracePt t="288267" x="2214563" y="2114550"/>
          <p14:tracePt t="288283" x="2022475" y="2114550"/>
          <p14:tracePt t="288300" x="1851025" y="2114550"/>
          <p14:tracePt t="288315" x="1693863" y="2114550"/>
          <p14:tracePt t="288315" x="1643063" y="2114550"/>
          <p14:tracePt t="288334" x="1557338" y="2114550"/>
          <p14:tracePt t="288349" x="1436688" y="2114550"/>
          <p14:tracePt t="288366" x="1379538" y="2114550"/>
          <p14:tracePt t="288382" x="1336675" y="2114550"/>
          <p14:tracePt t="288402" x="1265238" y="2114550"/>
          <p14:tracePt t="288416" x="1200150" y="2114550"/>
          <p14:tracePt t="288432" x="1128713" y="2114550"/>
          <p14:tracePt t="288449" x="1085850" y="2114550"/>
          <p14:tracePt t="288465" x="1042988" y="2114550"/>
          <p14:tracePt t="288482" x="1000125" y="2114550"/>
          <p14:tracePt t="288499" x="942975" y="2114550"/>
          <p14:tracePt t="288516" x="914400" y="2114550"/>
          <p14:tracePt t="288532" x="900113" y="2114550"/>
          <p14:tracePt t="288646" x="957263" y="2114550"/>
          <p14:tracePt t="288646" x="993775" y="2114550"/>
          <p14:tracePt t="288661" x="1042988" y="2114550"/>
          <p14:tracePt t="288669" x="1100138" y="2114550"/>
          <p14:tracePt t="288682" x="1165225" y="2114550"/>
          <p14:tracePt t="288685" x="1279525" y="2114550"/>
          <p14:tracePt t="288699" x="1379538" y="2114550"/>
          <p14:tracePt t="288715" x="1500188" y="2114550"/>
          <p14:tracePt t="288731" x="1643063" y="2114550"/>
          <p14:tracePt t="288748" x="1836738" y="2114550"/>
          <p14:tracePt t="288767" x="1957388" y="2114550"/>
          <p14:tracePt t="288782" x="2051050" y="2114550"/>
          <p14:tracePt t="288798" x="2079625" y="2114550"/>
          <p14:tracePt t="288815" x="2085975" y="2114550"/>
          <p14:tracePt t="288832" x="2114550" y="2114550"/>
          <p14:tracePt t="288849" x="2157413" y="2114550"/>
          <p14:tracePt t="288864" x="2208213" y="2114550"/>
          <p14:tracePt t="288882" x="2265363" y="2100263"/>
          <p14:tracePt t="288898" x="2322513" y="2093913"/>
          <p14:tracePt t="288915" x="2365375" y="2085975"/>
          <p14:tracePt t="288931" x="2414588" y="2065338"/>
          <p14:tracePt t="288948" x="2451100" y="2057400"/>
          <p14:tracePt t="288948" x="2457450" y="2057400"/>
          <p14:tracePt t="288966" x="2486025" y="2057400"/>
          <p14:tracePt t="288981" x="2493963" y="2057400"/>
          <p14:tracePt t="289005" x="2508250" y="2057400"/>
          <p14:tracePt t="289015" x="2514600" y="2051050"/>
          <p14:tracePt t="289109" x="2493963" y="2051050"/>
          <p14:tracePt t="289117" x="2465388" y="2051050"/>
          <p14:tracePt t="289126" x="2414588" y="2051050"/>
          <p14:tracePt t="289134" x="2322513" y="2036763"/>
          <p14:tracePt t="289148" x="2228850" y="2014538"/>
          <p14:tracePt t="289164" x="2122488" y="2008188"/>
          <p14:tracePt t="289164" x="2079625" y="2008188"/>
          <p14:tracePt t="289182" x="2000250" y="1993900"/>
          <p14:tracePt t="289197" x="1914525" y="1993900"/>
          <p14:tracePt t="289215" x="1808163" y="1993900"/>
          <p14:tracePt t="289231" x="1700213" y="1993900"/>
          <p14:tracePt t="289248" x="1579563" y="1993900"/>
          <p14:tracePt t="289264" x="1457325" y="1993900"/>
          <p14:tracePt t="289281" x="1314450" y="1993900"/>
          <p14:tracePt t="289299" x="1250950" y="1993900"/>
          <p14:tracePt t="289321" x="1236663" y="1993900"/>
          <p14:tracePt t="289330" x="1228725" y="1993900"/>
          <p14:tracePt t="289429" x="1250950" y="1993900"/>
          <p14:tracePt t="289432" x="1343025" y="1993900"/>
          <p14:tracePt t="289447" x="1393825" y="1993900"/>
          <p14:tracePt t="289448" x="1608138" y="2043113"/>
          <p14:tracePt t="289464" x="1865313" y="2079625"/>
          <p14:tracePt t="289481" x="2079625" y="2108200"/>
          <p14:tracePt t="289498" x="2336800" y="2151063"/>
          <p14:tracePt t="289515" x="2528888" y="2165350"/>
          <p14:tracePt t="289530" x="2693988" y="2185988"/>
          <p14:tracePt t="289548" x="2814638" y="2185988"/>
          <p14:tracePt t="289564" x="2936875" y="2185988"/>
          <p14:tracePt t="289564" x="2986088" y="2185988"/>
          <p14:tracePt t="289582" x="3100388" y="2185988"/>
          <p14:tracePt t="289598" x="3143250" y="2185988"/>
          <p14:tracePt t="289614" x="3171825" y="2185988"/>
          <p14:tracePt t="289630" x="3208338" y="2185988"/>
          <p14:tracePt t="289646" x="3228975" y="2185988"/>
          <p14:tracePt t="289665" x="3265488" y="2185988"/>
          <p14:tracePt t="289680" x="3308350" y="2185988"/>
          <p14:tracePt t="289697" x="3351213" y="2165350"/>
          <p14:tracePt t="289713" x="3386138" y="2165350"/>
          <p14:tracePt t="290014" x="3365500" y="2165350"/>
          <p14:tracePt t="290030" x="3343275" y="2165350"/>
          <p14:tracePt t="290039" x="3336925" y="2171700"/>
          <p14:tracePt t="290045" x="3328988" y="2193925"/>
          <p14:tracePt t="290054" x="3314700" y="2214563"/>
          <p14:tracePt t="290064" x="3300413" y="2228850"/>
          <p14:tracePt t="290079" x="3279775" y="2265363"/>
          <p14:tracePt t="290097" x="3265488" y="2286000"/>
          <p14:tracePt t="290141" x="3265488" y="2293938"/>
          <p14:tracePt t="290149" x="3257550" y="2314575"/>
          <p14:tracePt t="290165" x="3257550" y="2322513"/>
          <p14:tracePt t="290267" x="3257550" y="2328863"/>
          <p14:tracePt t="290294" x="3265488" y="2336800"/>
          <p14:tracePt t="290310" x="3271838" y="2336800"/>
          <p14:tracePt t="290318" x="3300413" y="2336800"/>
          <p14:tracePt t="290321" x="3314700" y="2336800"/>
          <p14:tracePt t="290330" x="3400425" y="2336800"/>
          <p14:tracePt t="290346" x="3508375" y="2336800"/>
          <p14:tracePt t="290363" x="3614738" y="2336800"/>
          <p14:tracePt t="290380" x="3686175" y="2336800"/>
          <p14:tracePt t="290396" x="3729038" y="2336800"/>
          <p14:tracePt t="290413" x="3786188" y="2336800"/>
          <p14:tracePt t="290430" x="3829050" y="2336800"/>
          <p14:tracePt t="290446" x="3879850" y="2343150"/>
          <p14:tracePt t="290463" x="3957638" y="2365375"/>
          <p14:tracePt t="290479" x="4065588" y="2379663"/>
          <p14:tracePt t="290496" x="4243388" y="2400300"/>
          <p14:tracePt t="290513" x="4437063" y="2428875"/>
          <p14:tracePt t="290529" x="4537075" y="2451100"/>
          <p14:tracePt t="290548" x="4579938" y="2451100"/>
          <p14:tracePt t="290562" x="4622800" y="2451100"/>
          <p14:tracePt t="290580" x="4651375" y="2451100"/>
          <p14:tracePt t="290596" x="4700588" y="2451100"/>
          <p14:tracePt t="290613" x="4751388" y="2451100"/>
          <p14:tracePt t="290613" x="4794250" y="2451100"/>
          <p14:tracePt t="290630" x="4857750" y="2451100"/>
          <p14:tracePt t="290646" x="4937125" y="2451100"/>
          <p14:tracePt t="290663" x="4986338" y="2457450"/>
          <p14:tracePt t="290679" x="5043488" y="2479675"/>
          <p14:tracePt t="290696" x="5094288" y="2486025"/>
          <p14:tracePt t="290712" x="5122863" y="2493963"/>
          <p14:tracePt t="290729" x="5137150" y="2493963"/>
          <p14:tracePt t="290746" x="5180013" y="2493963"/>
          <p14:tracePt t="290762" x="5222875" y="2500313"/>
          <p14:tracePt t="290779" x="5314950" y="2522538"/>
          <p14:tracePt t="290795" x="5400675" y="2536825"/>
          <p14:tracePt t="290795" x="5451475" y="2536825"/>
          <p14:tracePt t="290813" x="5480050" y="2536825"/>
          <p14:tracePt t="290828" x="5608638" y="2536825"/>
          <p14:tracePt t="290846" x="5665788" y="2543175"/>
          <p14:tracePt t="290862" x="5694363" y="2543175"/>
          <p14:tracePt t="290880" x="5737225" y="2551113"/>
          <p14:tracePt t="290896" x="5794375" y="2551113"/>
          <p14:tracePt t="290912" x="5886450" y="2551113"/>
          <p14:tracePt t="290929" x="5986463" y="2551113"/>
          <p14:tracePt t="290946" x="6057900" y="2551113"/>
          <p14:tracePt t="290963" x="6086475" y="2551113"/>
          <p14:tracePt t="290979" x="6094413" y="2551113"/>
          <p14:tracePt t="291086" x="6065838" y="2551113"/>
          <p14:tracePt t="291093" x="5957888" y="2551113"/>
          <p14:tracePt t="291100" x="5808663" y="2551113"/>
          <p14:tracePt t="291112" x="5629275" y="2551113"/>
          <p14:tracePt t="291128" x="5422900" y="2522538"/>
          <p14:tracePt t="291145" x="5194300" y="2479675"/>
          <p14:tracePt t="291161" x="4979988" y="2443163"/>
          <p14:tracePt t="291178" x="4751388" y="2386013"/>
          <p14:tracePt t="291194" x="4594225" y="2365375"/>
          <p14:tracePt t="291212" x="4429125" y="2314575"/>
          <p14:tracePt t="291228" x="4329113" y="2293938"/>
          <p14:tracePt t="291245" x="4251325" y="2257425"/>
          <p14:tracePt t="291262" x="4229100" y="2251075"/>
          <p14:tracePt t="291309" x="4229100" y="2236788"/>
          <p14:tracePt t="291318" x="4229100" y="2208213"/>
          <p14:tracePt t="291323" x="4243388" y="2171700"/>
          <p14:tracePt t="291329" x="4294188" y="2122488"/>
          <p14:tracePt t="291345" x="4351338" y="2071688"/>
          <p14:tracePt t="291362" x="4386263" y="2051050"/>
          <p14:tracePt t="291378" x="4465638" y="2028825"/>
          <p14:tracePt t="291394" x="4522788" y="2028825"/>
          <p14:tracePt t="291412" x="4608513" y="2028825"/>
          <p14:tracePt t="291427" x="4729163" y="2028825"/>
          <p14:tracePt t="291445" x="4886325" y="2028825"/>
          <p14:tracePt t="291460" x="5122863" y="2065338"/>
          <p14:tracePt t="291478" x="5222875" y="2079625"/>
          <p14:tracePt t="291494" x="5265738" y="2093913"/>
          <p14:tracePt t="291565" x="5257800" y="2093913"/>
          <p14:tracePt t="291573" x="5208588" y="2093913"/>
          <p14:tracePt t="291580" x="5122863" y="2093913"/>
          <p14:tracePt t="291585" x="5014913" y="2093913"/>
          <p14:tracePt t="291594" x="4737100" y="2043113"/>
          <p14:tracePt t="291611" x="4457700" y="1943100"/>
          <p14:tracePt t="291628" x="4294188" y="1893888"/>
          <p14:tracePt t="291644" x="4243388" y="1865313"/>
          <p14:tracePt t="291709" x="4265613" y="1865313"/>
          <p14:tracePt t="291718" x="4329113" y="1865313"/>
          <p14:tracePt t="291725" x="4386263" y="1865313"/>
          <p14:tracePt t="291731" x="4586288" y="1865313"/>
          <p14:tracePt t="291743" x="4843463" y="1865313"/>
          <p14:tracePt t="291761" x="5108575" y="1928813"/>
          <p14:tracePt t="291778" x="5308600" y="1965325"/>
          <p14:tracePt t="291793" x="5394325" y="1965325"/>
          <p14:tracePt t="291811" x="5414963" y="1965325"/>
          <p14:tracePt t="291886" x="5357813" y="1965325"/>
          <p14:tracePt t="291894" x="5286375" y="1965325"/>
          <p14:tracePt t="291902" x="5072063" y="1922463"/>
          <p14:tracePt t="291915" x="4822825" y="1808163"/>
          <p14:tracePt t="291927" x="4586288" y="1671638"/>
          <p14:tracePt t="291943" x="4465638" y="1593850"/>
          <p14:tracePt t="291961" x="4443413" y="1585913"/>
          <p14:tracePt t="292029" x="4443413" y="1571625"/>
          <p14:tracePt t="292038" x="4443413" y="1565275"/>
          <p14:tracePt t="292045" x="4471988" y="1557338"/>
          <p14:tracePt t="292053" x="4486275" y="1543050"/>
          <p14:tracePt t="292062" x="4586288" y="1514475"/>
          <p14:tracePt t="292062" x="4657725" y="1500188"/>
          <p14:tracePt t="292079" x="4843463" y="1500188"/>
          <p14:tracePt t="292094" x="5086350" y="1500188"/>
          <p14:tracePt t="292110" x="5308600" y="1500188"/>
          <p14:tracePt t="292127" x="5480050" y="1500188"/>
          <p14:tracePt t="292144" x="5580063" y="1528763"/>
          <p14:tracePt t="292160" x="5637213" y="1536700"/>
          <p14:tracePt t="292177" x="5672138" y="1543050"/>
          <p14:tracePt t="292246" x="5680075" y="1550988"/>
          <p14:tracePt t="292262" x="5680075" y="1571625"/>
          <p14:tracePt t="292269" x="5657850" y="1579563"/>
          <p14:tracePt t="292278" x="5565775" y="1614488"/>
          <p14:tracePt t="292293" x="5357813" y="1628775"/>
          <p14:tracePt t="292295" x="5114925" y="1657350"/>
          <p14:tracePt t="292310" x="4865688" y="1708150"/>
          <p14:tracePt t="292327" x="4657725" y="1736725"/>
          <p14:tracePt t="292343" x="4514850" y="1757363"/>
          <p14:tracePt t="292360" x="4394200" y="1822450"/>
          <p14:tracePt t="292377" x="4286250" y="1885950"/>
          <p14:tracePt t="292393" x="4222750" y="1951038"/>
          <p14:tracePt t="292410" x="4157663" y="2022475"/>
          <p14:tracePt t="292427" x="4143375" y="2057400"/>
          <p14:tracePt t="292444" x="4114800" y="2114550"/>
          <p14:tracePt t="292460" x="4094163" y="2193925"/>
          <p14:tracePt t="292476" x="4065588" y="2279650"/>
          <p14:tracePt t="292493" x="4022725" y="2351088"/>
          <p14:tracePt t="292511" x="4014788" y="2379663"/>
          <p14:tracePt t="292526" x="4000500" y="2400300"/>
          <p14:tracePt t="292543" x="3979863" y="2422525"/>
          <p14:tracePt t="292560" x="3929063" y="2457450"/>
          <p14:tracePt t="292576" x="3851275" y="2493963"/>
          <p14:tracePt t="292593" x="3651250" y="2557463"/>
          <p14:tracePt t="292610" x="3457575" y="2586038"/>
          <p14:tracePt t="292626" x="3343275" y="2628900"/>
          <p14:tracePt t="292643" x="3328988" y="2628900"/>
          <p14:tracePt t="292660" x="3322638" y="2628900"/>
          <p14:tracePt t="292742" x="3300413" y="2628900"/>
          <p14:tracePt t="292758" x="3294063" y="2628900"/>
          <p14:tracePt t="292845" x="3300413" y="2628900"/>
          <p14:tracePt t="292854" x="3328988" y="2628900"/>
          <p14:tracePt t="292862" x="3336925" y="2628900"/>
          <p14:tracePt t="292869" x="3343275" y="2628900"/>
          <p14:tracePt t="292876" x="3386138" y="2628900"/>
          <p14:tracePt t="292876" x="3436938" y="2628900"/>
          <p14:tracePt t="292894" x="3486150" y="2628900"/>
          <p14:tracePt t="292909" x="3729038" y="2628900"/>
          <p14:tracePt t="292926" x="3900488" y="2628900"/>
          <p14:tracePt t="292943" x="4029075" y="2628900"/>
          <p14:tracePt t="292960" x="4114800" y="2628900"/>
          <p14:tracePt t="292975" x="4194175" y="2628900"/>
          <p14:tracePt t="292992" x="4251325" y="2628900"/>
          <p14:tracePt t="293009" x="4337050" y="2628900"/>
          <p14:tracePt t="293026" x="4465638" y="2636838"/>
          <p14:tracePt t="293042" x="4657725" y="2657475"/>
          <p14:tracePt t="293058" x="4851400" y="2686050"/>
          <p14:tracePt t="293076" x="5008563" y="2686050"/>
          <p14:tracePt t="293092" x="5151438" y="2686050"/>
          <p14:tracePt t="293109" x="5265738" y="2686050"/>
          <p14:tracePt t="293125" x="5329238" y="2686050"/>
          <p14:tracePt t="293143" x="5408613" y="2686050"/>
          <p14:tracePt t="293159" x="5486400" y="2686050"/>
          <p14:tracePt t="293176" x="5614988" y="2686050"/>
          <p14:tracePt t="293192" x="5737225" y="2693988"/>
          <p14:tracePt t="293209" x="5880100" y="2722563"/>
          <p14:tracePt t="293225" x="5951538" y="2751138"/>
          <p14:tracePt t="293241" x="5980113" y="2751138"/>
          <p14:tracePt t="293286" x="5986463" y="2751138"/>
          <p14:tracePt t="293293" x="6000750" y="2751138"/>
          <p14:tracePt t="293294" x="6029325" y="2751138"/>
          <p14:tracePt t="293308" x="6143625" y="2751138"/>
          <p14:tracePt t="293326" x="6237288" y="2751138"/>
          <p14:tracePt t="293342" x="6323013" y="2751138"/>
          <p14:tracePt t="293359" x="6394450" y="2751138"/>
          <p14:tracePt t="293375" x="6465888" y="2751138"/>
          <p14:tracePt t="293392" x="6557963" y="2751138"/>
          <p14:tracePt t="293409" x="6651625" y="2751138"/>
          <p14:tracePt t="293425" x="6729413" y="2751138"/>
          <p14:tracePt t="293442" x="6808788" y="2736850"/>
          <p14:tracePt t="293458" x="6829425" y="2736850"/>
          <p14:tracePt t="293475" x="6843713" y="2728913"/>
          <p14:tracePt t="293492" x="6858000" y="2728913"/>
          <p14:tracePt t="293508" x="6886575" y="2728913"/>
          <p14:tracePt t="293508" x="6894513" y="2728913"/>
          <p14:tracePt t="293526" x="6908800" y="2722563"/>
          <p14:tracePt t="293542" x="6937375" y="2708275"/>
          <p14:tracePt t="293709" x="6929438" y="2708275"/>
          <p14:tracePt t="293717" x="6923088" y="2708275"/>
          <p14:tracePt t="293726" x="6908800" y="2708275"/>
          <p14:tracePt t="293732" x="6865938" y="2708275"/>
          <p14:tracePt t="293742" x="6823075" y="2708275"/>
          <p14:tracePt t="293758" x="6765925" y="2708275"/>
          <p14:tracePt t="293775" x="6694488" y="2722563"/>
          <p14:tracePt t="293791" x="6594475" y="2751138"/>
          <p14:tracePt t="293809" x="6515100" y="2771775"/>
          <p14:tracePt t="293824" x="6472238" y="2779713"/>
          <p14:tracePt t="293842" x="6443663" y="2800350"/>
          <p14:tracePt t="293857" x="6423025" y="2808288"/>
          <p14:tracePt t="293875" x="6380163" y="2814638"/>
          <p14:tracePt t="293892" x="6343650" y="2822575"/>
          <p14:tracePt t="293907" x="6286500" y="2843213"/>
          <p14:tracePt t="293907" x="6257925" y="2851150"/>
          <p14:tracePt t="293926" x="6243638" y="2851150"/>
          <p14:tracePt t="293941" x="6194425" y="2865438"/>
          <p14:tracePt t="293959" x="6157913" y="2871788"/>
          <p14:tracePt t="293974" x="6122988" y="2886075"/>
          <p14:tracePt t="293991" x="6100763" y="2886075"/>
          <p14:tracePt t="294007" x="6065838" y="2894013"/>
          <p14:tracePt t="294024" x="6043613" y="2894013"/>
          <p14:tracePt t="294041" x="6008688" y="2908300"/>
          <p14:tracePt t="294057" x="5980113" y="2914650"/>
          <p14:tracePt t="294075" x="5922963" y="2928938"/>
          <p14:tracePt t="294090" x="5900738" y="2928938"/>
          <p14:tracePt t="294108" x="5865813" y="2928938"/>
          <p14:tracePt t="294124" x="5837238" y="2928938"/>
          <p14:tracePt t="294124" x="5829300" y="2928938"/>
          <p14:tracePt t="294142" x="5794375" y="2928938"/>
          <p14:tracePt t="294158" x="5772150" y="2928938"/>
          <p14:tracePt t="294173" x="5757863" y="2928938"/>
          <p14:tracePt t="294191" x="5737225" y="2928938"/>
          <p14:tracePt t="294207" x="5700713" y="2928938"/>
          <p14:tracePt t="294225" x="5651500" y="2928938"/>
          <p14:tracePt t="294240" x="5572125" y="2928938"/>
          <p14:tracePt t="294257" x="5508625" y="2928938"/>
          <p14:tracePt t="294273" x="5472113" y="2928938"/>
          <p14:tracePt t="294290" x="5465763" y="2928938"/>
          <p14:tracePt t="294307" x="5457825" y="2928938"/>
          <p14:tracePt t="294324" x="5422900" y="2928938"/>
          <p14:tracePt t="294342" x="5414963" y="2928938"/>
          <p14:tracePt t="294356" x="5386388" y="2928938"/>
          <p14:tracePt t="294390" x="5343525" y="2928938"/>
          <p14:tracePt t="294390" x="5308600" y="2943225"/>
          <p14:tracePt t="294407" x="5272088" y="2943225"/>
          <p14:tracePt t="294423" x="5214938" y="2951163"/>
          <p14:tracePt t="294441" x="5172075" y="2951163"/>
          <p14:tracePt t="294456" x="5137150" y="2951163"/>
          <p14:tracePt t="294474" x="5108575" y="2957513"/>
          <p14:tracePt t="294491" x="5080000" y="2957513"/>
          <p14:tracePt t="294507" x="5051425" y="2979738"/>
          <p14:tracePt t="294524" x="5043488" y="2979738"/>
          <p14:tracePt t="294540" x="5014913" y="2979738"/>
          <p14:tracePt t="294557" x="4986338" y="2979738"/>
          <p14:tracePt t="294573" x="4937125" y="2986088"/>
          <p14:tracePt t="294591" x="4886325" y="2994025"/>
          <p14:tracePt t="294606" x="4837113" y="3000375"/>
          <p14:tracePt t="294624" x="4829175" y="3000375"/>
          <p14:tracePt t="294639" x="4814888" y="3000375"/>
          <p14:tracePt t="294656" x="4808538" y="3000375"/>
          <p14:tracePt t="294694" x="4800600" y="3000375"/>
          <p14:tracePt t="294696" x="4794250" y="3000375"/>
          <p14:tracePt t="294706" x="4757738" y="3022600"/>
          <p14:tracePt t="294723" x="4729163" y="3028950"/>
          <p14:tracePt t="294739" x="4714875" y="3028950"/>
          <p14:tracePt t="294757" x="4686300" y="3028950"/>
          <p14:tracePt t="294798" x="4679950" y="3028950"/>
          <p14:tracePt t="294805" x="4672013" y="3028950"/>
          <p14:tracePt t="294810" x="4651375" y="3028950"/>
          <p14:tracePt t="294822" x="4643438" y="3028950"/>
          <p14:tracePt t="294862" x="4637088" y="3028950"/>
          <p14:tracePt t="294869" x="4608513" y="3028950"/>
          <p14:tracePt t="294878" x="4600575" y="3028950"/>
          <p14:tracePt t="294890" x="4565650" y="3028950"/>
          <p14:tracePt t="294907" x="4543425" y="3028950"/>
          <p14:tracePt t="294923" x="4522788" y="3028950"/>
          <p14:tracePt t="294940" x="4494213" y="3028950"/>
          <p14:tracePt t="294957" x="4479925" y="3028950"/>
          <p14:tracePt t="294973" x="4465638" y="3028950"/>
          <p14:tracePt t="295021" x="4457700" y="3028950"/>
          <p14:tracePt t="295029" x="4451350" y="3028950"/>
          <p14:tracePt t="295029" x="4443413" y="3028950"/>
          <p14:tracePt t="295045" x="4429125" y="3028950"/>
          <p14:tracePt t="295056" x="4422775" y="3028950"/>
          <p14:tracePt t="295061" x="4386263" y="3028950"/>
          <p14:tracePt t="295073" x="4379913" y="3028950"/>
          <p14:tracePt t="295118" x="4371975" y="3028950"/>
          <p14:tracePt t="295125" x="4365625" y="3028950"/>
          <p14:tracePt t="295133" x="4351338" y="3028950"/>
          <p14:tracePt t="295133" x="4337050" y="3028950"/>
          <p14:tracePt t="295142" x="4329113" y="3028950"/>
          <p14:tracePt t="295155" x="4286250" y="3028950"/>
          <p14:tracePt t="295173" x="4214813" y="3036888"/>
          <p14:tracePt t="295189" x="4179888" y="3043238"/>
          <p14:tracePt t="295205" x="4165600" y="3057525"/>
          <p14:tracePt t="295334" x="4157663" y="3057525"/>
          <p14:tracePt t="295366" x="4143375" y="3057525"/>
          <p14:tracePt t="295373" x="4137025" y="3057525"/>
          <p14:tracePt t="295388" x="4122738" y="3057525"/>
          <p14:tracePt t="295391" x="4108450" y="3057525"/>
          <p14:tracePt t="295405" x="4100513" y="3057525"/>
          <p14:tracePt t="295445" x="4094163" y="3057525"/>
          <p14:tracePt t="295461" x="4086225" y="3057525"/>
          <p14:tracePt t="295473" x="4071938" y="3057525"/>
          <p14:tracePt t="295517" x="4065588" y="3057525"/>
          <p14:tracePt t="295566" x="4071938" y="3057525"/>
          <p14:tracePt t="295573" x="4086225" y="3057525"/>
          <p14:tracePt t="295588" x="4100513" y="3057525"/>
          <p14:tracePt t="295588" x="4143375" y="3057525"/>
          <p14:tracePt t="295589" x="4194175" y="3057525"/>
          <p14:tracePt t="295606" x="4271963" y="3057525"/>
          <p14:tracePt t="295622" x="4337050" y="3057525"/>
          <p14:tracePt t="295639" x="4394200" y="3043238"/>
          <p14:tracePt t="295654" x="4437063" y="3043238"/>
          <p14:tracePt t="295672" x="4479925" y="3022600"/>
          <p14:tracePt t="295689" x="4500563" y="3022600"/>
          <p14:tracePt t="295706" x="4529138" y="3022600"/>
          <p14:tracePt t="295722" x="4551363" y="3014663"/>
          <p14:tracePt t="295738" x="4557713" y="3014663"/>
          <p14:tracePt t="295755" x="4579938" y="3014663"/>
          <p14:tracePt t="295772" x="4594225" y="3014663"/>
          <p14:tracePt t="295787" x="4629150" y="3014663"/>
          <p14:tracePt t="295805" x="4657725" y="3014663"/>
          <p14:tracePt t="295822" x="4672013" y="3014663"/>
          <p14:tracePt t="295838" x="4700588" y="3014663"/>
          <p14:tracePt t="295855" x="4722813" y="3014663"/>
          <p14:tracePt t="295871" x="4751388" y="3014663"/>
          <p14:tracePt t="295889" x="4808538" y="3000375"/>
          <p14:tracePt t="295904" x="4843463" y="3000375"/>
          <p14:tracePt t="295922" x="4886325" y="2994025"/>
          <p14:tracePt t="295938" x="4914900" y="2994025"/>
          <p14:tracePt t="295955" x="4951413" y="2994025"/>
          <p14:tracePt t="295972" x="4972050" y="2994025"/>
          <p14:tracePt t="295987" x="5014913" y="2971800"/>
          <p14:tracePt t="295987" x="5037138" y="2971800"/>
          <p14:tracePt t="296006" x="5051425" y="2965450"/>
          <p14:tracePt t="296022" x="5086350" y="2957513"/>
          <p14:tracePt t="296038" x="5114925" y="2957513"/>
          <p14:tracePt t="296055" x="5129213" y="2957513"/>
          <p14:tracePt t="296071" x="5151438" y="2957513"/>
          <p14:tracePt t="296087" x="5180013" y="2951163"/>
          <p14:tracePt t="296150" x="5194300" y="2951163"/>
          <p14:tracePt t="296172" x="5200650" y="2951163"/>
          <p14:tracePt t="296198" x="5214938" y="2951163"/>
          <p14:tracePt t="296206" x="5257800" y="2951163"/>
          <p14:tracePt t="296213" x="5280025" y="2951163"/>
          <p14:tracePt t="296221" x="5343525" y="2951163"/>
          <p14:tracePt t="296238" x="5380038" y="2951163"/>
          <p14:tracePt t="296255" x="5408613" y="2951163"/>
          <p14:tracePt t="296271" x="5437188" y="2951163"/>
          <p14:tracePt t="296287" x="5465763" y="2951163"/>
          <p14:tracePt t="296333" x="5472113" y="2951163"/>
          <p14:tracePt t="296341" x="5486400" y="2951163"/>
          <p14:tracePt t="296358" x="5494338" y="2951163"/>
          <p14:tracePt t="296373" x="5500688" y="2951163"/>
          <p14:tracePt t="296388" x="5508625" y="2951163"/>
          <p14:tracePt t="296388" x="5529263" y="2951163"/>
          <p14:tracePt t="296462" x="5537200" y="2951163"/>
          <p14:tracePt t="296469" x="5522913" y="2965450"/>
          <p14:tracePt t="296477" x="5494338" y="2979738"/>
          <p14:tracePt t="296487" x="5437188" y="2986088"/>
          <p14:tracePt t="296504" x="5386388" y="2986088"/>
          <p14:tracePt t="296521" x="5308600" y="2994025"/>
          <p14:tracePt t="296537" x="5243513" y="2994025"/>
          <p14:tracePt t="296554" x="5143500" y="3014663"/>
          <p14:tracePt t="296570" x="5057775" y="3028950"/>
          <p14:tracePt t="296588" x="4965700" y="3036888"/>
          <p14:tracePt t="296603" x="4851400" y="3051175"/>
          <p14:tracePt t="296620" x="4743450" y="3071813"/>
          <p14:tracePt t="296638" x="4700588" y="3079750"/>
          <p14:tracePt t="296654" x="4672013" y="3079750"/>
          <p14:tracePt t="296671" x="4651375" y="3086100"/>
          <p14:tracePt t="296686" x="4643438" y="3086100"/>
          <p14:tracePt t="296703" x="4629150" y="3086100"/>
          <p14:tracePt t="296721" x="4614863" y="3086100"/>
          <p14:tracePt t="296737" x="4608513" y="3086100"/>
          <p14:tracePt t="296753" x="4594225" y="3086100"/>
          <p14:tracePt t="296770" x="4579938" y="3086100"/>
          <p14:tracePt t="296787" x="4543425" y="3086100"/>
          <p14:tracePt t="296804" x="4514850" y="3086100"/>
          <p14:tracePt t="296821" x="4486275" y="3057525"/>
          <p14:tracePt t="296836" x="4457700" y="3008313"/>
          <p14:tracePt t="296854" x="4457700" y="2994025"/>
          <p14:tracePt t="296870" x="4479925" y="2943225"/>
          <p14:tracePt t="296887" x="4522788" y="2886075"/>
          <p14:tracePt t="296903" x="4572000" y="2828925"/>
          <p14:tracePt t="296920" x="4637088" y="2786063"/>
          <p14:tracePt t="296936" x="4679950" y="2779713"/>
          <p14:tracePt t="296954" x="4743450" y="2771775"/>
          <p14:tracePt t="296971" x="4822825" y="2751138"/>
          <p14:tracePt t="296987" x="4908550" y="2736850"/>
          <p14:tracePt t="297004" x="4972050" y="2728913"/>
          <p14:tracePt t="297020" x="5000625" y="2728913"/>
          <p14:tracePt t="297037" x="5022850" y="2722563"/>
          <p14:tracePt t="297053" x="5051425" y="2722563"/>
          <p14:tracePt t="297071" x="5072063" y="2722563"/>
          <p14:tracePt t="297087" x="5100638" y="2722563"/>
          <p14:tracePt t="297103" x="5114925" y="2722563"/>
          <p14:tracePt t="297120" x="5129213" y="2736850"/>
          <p14:tracePt t="297136" x="5137150" y="2736850"/>
          <p14:tracePt t="297153" x="5143500" y="2743200"/>
          <p14:tracePt t="297190" x="5143500" y="2765425"/>
          <p14:tracePt t="297197" x="5143500" y="2786063"/>
          <p14:tracePt t="297205" x="5129213" y="2828925"/>
          <p14:tracePt t="297220" x="5100638" y="2851150"/>
          <p14:tracePt t="297237" x="5094288" y="2865438"/>
          <p14:tracePt t="297252" x="5072063" y="2879725"/>
          <p14:tracePt t="297270" x="5051425" y="2900363"/>
          <p14:tracePt t="297287" x="5022850" y="2908300"/>
          <p14:tracePt t="297303" x="4994275" y="2922588"/>
          <p14:tracePt t="297320" x="4965700" y="2943225"/>
          <p14:tracePt t="297337" x="4937125" y="2951163"/>
          <p14:tracePt t="297353" x="4900613" y="2965450"/>
          <p14:tracePt t="297370" x="4879975" y="2979738"/>
          <p14:tracePt t="297386" x="4872038" y="2986088"/>
          <p14:tracePt t="297404" x="4865688" y="2986088"/>
          <p14:tracePt t="297419" x="4857750" y="2994025"/>
          <p14:tracePt t="297436" x="4843463" y="2994025"/>
          <p14:tracePt t="297453" x="4829175" y="2994025"/>
          <p14:tracePt t="297469" x="4822825" y="3000375"/>
          <p14:tracePt t="297573" x="4814888" y="3000375"/>
          <p14:tracePt t="297583" x="4814888" y="2994025"/>
          <p14:tracePt t="297588" x="4814888" y="2986088"/>
          <p14:tracePt t="297621" x="4814888" y="2965450"/>
          <p14:tracePt t="297669" x="4822825" y="2965450"/>
          <p14:tracePt t="297677" x="4843463" y="2951163"/>
          <p14:tracePt t="297685" x="4865688" y="2943225"/>
          <p14:tracePt t="297693" x="4886325" y="2943225"/>
          <p14:tracePt t="297702" x="4929188" y="2943225"/>
          <p14:tracePt t="297719" x="4937125" y="2943225"/>
          <p14:tracePt t="297870" x="4929188" y="2943225"/>
          <p14:tracePt t="297990" x="4914900" y="2943225"/>
          <p14:tracePt t="298005" x="4908550" y="2943225"/>
          <p14:tracePt t="298013" x="4900613" y="2951163"/>
          <p14:tracePt t="298022" x="4894263" y="2951163"/>
          <p14:tracePt t="298029" x="4865688" y="2951163"/>
          <p14:tracePt t="298036" x="4800600" y="2951163"/>
          <p14:tracePt t="298051" x="4643438" y="2951163"/>
          <p14:tracePt t="298068" x="4465638" y="2914650"/>
          <p14:tracePt t="298068" x="4343400" y="2871788"/>
          <p14:tracePt t="298087" x="4114800" y="2822575"/>
          <p14:tracePt t="298102" x="3929063" y="2771775"/>
          <p14:tracePt t="298119" x="3714750" y="2671763"/>
          <p14:tracePt t="298134" x="3514725" y="2608263"/>
          <p14:tracePt t="298152" x="3336925" y="2571750"/>
          <p14:tracePt t="298167" x="3171825" y="2528888"/>
          <p14:tracePt t="298185" x="3014663" y="2522538"/>
          <p14:tracePt t="298202" x="2914650" y="2508250"/>
          <p14:tracePt t="298218" x="2857500" y="2486025"/>
          <p14:tracePt t="298235" x="2794000" y="2479675"/>
          <p14:tracePt t="298252" x="2700338" y="2479675"/>
          <p14:tracePt t="298269" x="2493963" y="2471738"/>
          <p14:tracePt t="298286" x="2293938" y="2428875"/>
          <p14:tracePt t="298303" x="2071688" y="2414588"/>
          <p14:tracePt t="298318" x="1879600" y="2414588"/>
          <p14:tracePt t="298335" x="1679575" y="2414588"/>
          <p14:tracePt t="298351" x="1522413" y="2414588"/>
          <p14:tracePt t="298368" x="1328738" y="2414588"/>
          <p14:tracePt t="298384" x="1193800" y="2414588"/>
          <p14:tracePt t="298401" x="1079500" y="2414588"/>
          <p14:tracePt t="298417" x="1028700" y="2414588"/>
          <p14:tracePt t="298434" x="1000125" y="2414588"/>
          <p14:tracePt t="298451" x="985838" y="2414588"/>
          <p14:tracePt t="298468" x="971550" y="2414588"/>
          <p14:tracePt t="298468" x="965200" y="2414588"/>
          <p14:tracePt t="298485" x="936625" y="2414588"/>
          <p14:tracePt t="298501" x="928688" y="2414588"/>
          <p14:tracePt t="298646" x="922338" y="2414588"/>
          <p14:tracePt t="298653" x="914400" y="2414588"/>
          <p14:tracePt t="298667" x="893763" y="2414588"/>
          <p14:tracePt t="298668" x="885825" y="2414588"/>
          <p14:tracePt t="298766" x="928688" y="2414588"/>
          <p14:tracePt t="298774" x="979488" y="2414588"/>
          <p14:tracePt t="298775" x="1057275" y="2422525"/>
          <p14:tracePt t="298784" x="1214438" y="2443163"/>
          <p14:tracePt t="298801" x="1336675" y="2443163"/>
          <p14:tracePt t="298818" x="1379538" y="2443163"/>
          <p14:tracePt t="298869" x="1365250" y="2443163"/>
          <p14:tracePt t="298878" x="1285875" y="2443163"/>
          <p14:tracePt t="298886" x="1250950" y="2443163"/>
          <p14:tracePt t="298886" x="1222375" y="2443163"/>
          <p14:tracePt t="298900" x="1122363" y="2443163"/>
          <p14:tracePt t="298918" x="1108075" y="2443163"/>
          <p14:tracePt t="299077" x="1100138" y="2443163"/>
          <p14:tracePt t="299085" x="1085850" y="2443163"/>
          <p14:tracePt t="299094" x="1071563" y="2443163"/>
          <p14:tracePt t="299102" x="1057275" y="2443163"/>
          <p14:tracePt t="299158" x="1050925" y="2443163"/>
          <p14:tracePt t="299165" x="1050925" y="2428875"/>
          <p14:tracePt t="299173" x="1185863" y="2422525"/>
          <p14:tracePt t="299183" x="1443038" y="2422525"/>
          <p14:tracePt t="299200" x="1571625" y="2436813"/>
          <p14:tracePt t="299262" x="1528763" y="2436813"/>
          <p14:tracePt t="299276" x="1385888" y="2436813"/>
          <p14:tracePt t="299285" x="1336675" y="2436813"/>
          <p14:tracePt t="299294" x="1308100" y="2436813"/>
          <p14:tracePt t="299301" x="1285875" y="2436813"/>
          <p14:tracePt t="299357" x="1308100" y="2422525"/>
          <p14:tracePt t="299370" x="1365250" y="2422525"/>
          <p14:tracePt t="299370" x="1500188" y="2422525"/>
          <p14:tracePt t="299382" x="1608138" y="2422525"/>
          <p14:tracePt t="299400" x="1614488" y="2422525"/>
          <p14:tracePt t="299470" x="1608138" y="2422525"/>
          <p14:tracePt t="299477" x="1557338" y="2422525"/>
          <p14:tracePt t="299485" x="1528763" y="2422525"/>
          <p14:tracePt t="299500" x="1522413" y="2422525"/>
          <p14:tracePt t="299501" x="1514475" y="2422525"/>
          <p14:tracePt t="299614" x="1522413" y="2422525"/>
          <p14:tracePt t="299622" x="1543050" y="2422525"/>
          <p14:tracePt t="299628" x="1565275" y="2422525"/>
          <p14:tracePt t="299637" x="1600200" y="2422525"/>
          <p14:tracePt t="299649" x="1622425" y="2422525"/>
          <p14:tracePt t="299667" x="1693863" y="2443163"/>
          <p14:tracePt t="299682" x="1757363" y="2457450"/>
          <p14:tracePt t="299700" x="1879600" y="2465388"/>
          <p14:tracePt t="299716" x="1985963" y="2465388"/>
          <p14:tracePt t="299732" x="2100263" y="2465388"/>
          <p14:tracePt t="299750" x="2151063" y="2465388"/>
          <p14:tracePt t="299766" x="2193925" y="2486025"/>
          <p14:tracePt t="299783" x="2214563" y="2486025"/>
          <p14:tracePt t="299799" x="2251075" y="2493963"/>
          <p14:tracePt t="299816" x="2293938" y="2493963"/>
          <p14:tracePt t="299832" x="2322513" y="2500313"/>
          <p14:tracePt t="299849" x="2393950" y="2500313"/>
          <p14:tracePt t="299866" x="2471738" y="2543175"/>
          <p14:tracePt t="299882" x="2543175" y="2565400"/>
          <p14:tracePt t="299899" x="2622550" y="2593975"/>
          <p14:tracePt t="299915" x="2679700" y="2608263"/>
          <p14:tracePt t="299932" x="2736850" y="2614613"/>
          <p14:tracePt t="299949" x="2828925" y="2643188"/>
          <p14:tracePt t="299966" x="2922588" y="2665413"/>
          <p14:tracePt t="299983" x="3036888" y="2708275"/>
          <p14:tracePt t="299999" x="3151188" y="2743200"/>
          <p14:tracePt t="300016" x="3214688" y="2771775"/>
          <p14:tracePt t="300032" x="3257550" y="2794000"/>
          <p14:tracePt t="300048" x="3279775" y="2808288"/>
          <p14:tracePt t="300066" x="3308350" y="2828925"/>
          <p14:tracePt t="300082" x="3343275" y="2857500"/>
          <p14:tracePt t="300098" x="3371850" y="2886075"/>
          <p14:tracePt t="300116" x="3408363" y="2908300"/>
          <p14:tracePt t="300132" x="3422650" y="2914650"/>
          <p14:tracePt t="300149" x="3429000" y="2922588"/>
          <p14:tracePt t="300165" x="3471863" y="2965450"/>
          <p14:tracePt t="300182" x="3508375" y="2979738"/>
          <p14:tracePt t="300198" x="3543300" y="2994025"/>
          <p14:tracePt t="300215" x="3600450" y="3008313"/>
          <p14:tracePt t="300231" x="3757613" y="3008313"/>
          <p14:tracePt t="300248" x="3851275" y="3008313"/>
          <p14:tracePt t="300266" x="3929063" y="3000375"/>
          <p14:tracePt t="300282" x="4022725" y="2994025"/>
          <p14:tracePt t="300299" x="4129088" y="2979738"/>
          <p14:tracePt t="300315" x="4208463" y="2957513"/>
          <p14:tracePt t="300390" x="4194175" y="2957513"/>
          <p14:tracePt t="300397" x="4137025" y="2957513"/>
          <p14:tracePt t="300405" x="4014788" y="2957513"/>
          <p14:tracePt t="300415" x="3908425" y="2957513"/>
          <p14:tracePt t="300431" x="3814763" y="2936875"/>
          <p14:tracePt t="300448" x="3729038" y="2908300"/>
          <p14:tracePt t="300464" x="3600450" y="2871788"/>
          <p14:tracePt t="300482" x="3457575" y="2836863"/>
          <p14:tracePt t="300498" x="3365500" y="2814638"/>
          <p14:tracePt t="300515" x="3251200" y="2779713"/>
          <p14:tracePt t="300531" x="3179763" y="2757488"/>
          <p14:tracePt t="300548" x="3122613" y="2728913"/>
          <p14:tracePt t="300548" x="3094038" y="2728913"/>
          <p14:tracePt t="300566" x="3028950" y="2714625"/>
          <p14:tracePt t="300582" x="2928938" y="2671763"/>
          <p14:tracePt t="300598" x="2871788" y="2643188"/>
          <p14:tracePt t="300614" x="2814638" y="2593975"/>
          <p14:tracePt t="300632" x="2786063" y="2565400"/>
          <p14:tracePt t="300647" x="2743200" y="2536825"/>
          <p14:tracePt t="300664" x="2686050" y="2522538"/>
          <p14:tracePt t="300682" x="2579688" y="2486025"/>
          <p14:tracePt t="300698" x="2422525" y="2479675"/>
          <p14:tracePt t="300715" x="2286000" y="2443163"/>
          <p14:tracePt t="300731" x="2208213" y="2443163"/>
          <p14:tracePt t="300749" x="2193925" y="2443163"/>
          <p14:tracePt t="300765" x="2185988" y="2471738"/>
          <p14:tracePt t="300781" x="2251075" y="2493963"/>
          <p14:tracePt t="300798" x="2365375" y="2528888"/>
          <p14:tracePt t="300815" x="2508250" y="2551113"/>
          <p14:tracePt t="300830" x="2714625" y="2551113"/>
          <p14:tracePt t="300848" x="2971800" y="2565400"/>
          <p14:tracePt t="300864" x="3265488" y="2565400"/>
          <p14:tracePt t="300881" x="3508375" y="2608263"/>
          <p14:tracePt t="300898" x="3686175" y="2628900"/>
          <p14:tracePt t="300914" x="3814763" y="2665413"/>
          <p14:tracePt t="300931" x="3965575" y="2728913"/>
          <p14:tracePt t="300947" x="4079875" y="2794000"/>
          <p14:tracePt t="300964" x="4165600" y="2851150"/>
          <p14:tracePt t="300980" x="4214813" y="2886075"/>
          <p14:tracePt t="300998" x="4222750" y="2908300"/>
          <p14:tracePt t="301014" x="4222750" y="2914650"/>
          <p14:tracePt t="301030" x="4229100" y="2922588"/>
          <p14:tracePt t="301047" x="4237038" y="2928938"/>
          <p14:tracePt t="301063" x="4251325" y="2928938"/>
          <p14:tracePt t="301082" x="4294188" y="2936875"/>
          <p14:tracePt t="301098" x="4357688" y="2971800"/>
          <p14:tracePt t="301115" x="4486275" y="2979738"/>
          <p14:tracePt t="301131" x="4629150" y="2994025"/>
          <p14:tracePt t="301147" x="4786313" y="3014663"/>
          <p14:tracePt t="301164" x="4979988" y="3043238"/>
          <p14:tracePt t="301180" x="5243513" y="3079750"/>
          <p14:tracePt t="301198" x="5486400" y="3079750"/>
          <p14:tracePt t="301213" x="5743575" y="3079750"/>
          <p14:tracePt t="301231" x="5980113" y="3079750"/>
          <p14:tracePt t="301246" x="6137275" y="3079750"/>
          <p14:tracePt t="301265" x="6194425" y="3079750"/>
          <p14:tracePt t="301280" x="6229350" y="3086100"/>
          <p14:tracePt t="301297" x="6243638" y="3086100"/>
          <p14:tracePt t="301313" x="6251575" y="3094038"/>
          <p14:tracePt t="301350" x="6251575" y="3114675"/>
          <p14:tracePt t="301350" x="6251575" y="3179763"/>
          <p14:tracePt t="301364" x="6251575" y="3279775"/>
          <p14:tracePt t="301381" x="6251575" y="3422650"/>
          <p14:tracePt t="301397" x="6223000" y="3586163"/>
          <p14:tracePt t="301414" x="6186488" y="3629025"/>
          <p14:tracePt t="301431" x="6180138" y="3629025"/>
          <p14:tracePt t="301854" x="6157913" y="3629025"/>
          <p14:tracePt t="301854" x="6129338" y="3614738"/>
          <p14:tracePt t="301863" x="6057900" y="3551238"/>
          <p14:tracePt t="301880" x="6022975" y="3514725"/>
          <p14:tracePt t="301897" x="5951538" y="3436938"/>
          <p14:tracePt t="301913" x="5857875" y="3371850"/>
          <p14:tracePt t="301930" x="5757863" y="3314700"/>
          <p14:tracePt t="301946" x="5643563" y="3279775"/>
          <p14:tracePt t="301963" x="5494338" y="3228975"/>
          <p14:tracePt t="301979" x="5414963" y="3222625"/>
          <p14:tracePt t="301995" x="5372100" y="3222625"/>
          <p14:tracePt t="302013" x="5329238" y="3222625"/>
          <p14:tracePt t="302030" x="5314950" y="3222625"/>
          <p14:tracePt t="302093" x="5308600" y="3214688"/>
          <p14:tracePt t="302101" x="5314950" y="3194050"/>
          <p14:tracePt t="302110" x="5357813" y="3186113"/>
          <p14:tracePt t="302115" x="5451475" y="3179763"/>
          <p14:tracePt t="302130" x="5551488" y="3136900"/>
          <p14:tracePt t="302146" x="5637213" y="3128963"/>
          <p14:tracePt t="302163" x="5729288" y="3108325"/>
          <p14:tracePt t="302178" x="5808663" y="3086100"/>
          <p14:tracePt t="302196" x="5865813" y="3071813"/>
          <p14:tracePt t="302212" x="5994400" y="3000375"/>
          <p14:tracePt t="302229" x="6080125" y="2957513"/>
          <p14:tracePt t="302245" x="6165850" y="2914650"/>
          <p14:tracePt t="302263" x="6251575" y="2871788"/>
          <p14:tracePt t="302279" x="6329363" y="2851150"/>
          <p14:tracePt t="302297" x="6357938" y="2836863"/>
          <p14:tracePt t="302313" x="6372225" y="2836863"/>
          <p14:tracePt t="302329" x="6394450" y="2836863"/>
          <p14:tracePt t="302346" x="6465888" y="2828925"/>
          <p14:tracePt t="302362" x="6572250" y="2814638"/>
          <p14:tracePt t="302380" x="6715125" y="2779713"/>
          <p14:tracePt t="302395" x="6837363" y="2779713"/>
          <p14:tracePt t="302412" x="6943725" y="2779713"/>
          <p14:tracePt t="302428" x="7008813" y="2779713"/>
          <p14:tracePt t="302446" x="7029450" y="2786063"/>
          <p14:tracePt t="302462" x="7080250" y="2794000"/>
          <p14:tracePt t="302479" x="7123113" y="2800350"/>
          <p14:tracePt t="302496" x="7208838" y="2800350"/>
          <p14:tracePt t="302511" x="7286625" y="2800350"/>
          <p14:tracePt t="302529" x="7343775" y="2822575"/>
          <p14:tracePt t="302545" x="7394575" y="2828925"/>
          <p14:tracePt t="302562" x="7423150" y="2828925"/>
          <p14:tracePt t="302579" x="7443788" y="2828925"/>
          <p14:tracePt t="302596" x="7480300" y="2836863"/>
          <p14:tracePt t="302612" x="7515225" y="2843213"/>
          <p14:tracePt t="302629" x="7529513" y="2843213"/>
          <p14:tracePt t="302629" x="7537450" y="2851150"/>
          <p14:tracePt t="302646" x="7551738" y="2871788"/>
          <p14:tracePt t="302686" x="7558088" y="2879725"/>
          <p14:tracePt t="302695" x="7558088" y="2894013"/>
          <p14:tracePt t="302701" x="7558088" y="2936875"/>
          <p14:tracePt t="302712" x="7451725" y="2994025"/>
          <p14:tracePt t="302728" x="7372350" y="3028950"/>
          <p14:tracePt t="302745" x="7300913" y="3065463"/>
          <p14:tracePt t="302761" x="7265988" y="3094038"/>
          <p14:tracePt t="302779" x="7251700" y="3100388"/>
          <p14:tracePt t="302794" x="7215188" y="3100388"/>
          <p14:tracePt t="302811" x="7180263" y="3108325"/>
          <p14:tracePt t="302811" x="7151688" y="3108325"/>
          <p14:tracePt t="302830" x="7108825" y="3114675"/>
          <p14:tracePt t="302844" x="6929438" y="3128963"/>
          <p14:tracePt t="302862" x="6851650" y="3151188"/>
          <p14:tracePt t="302878" x="6800850" y="3151188"/>
          <p14:tracePt t="302896" x="6751638" y="3151188"/>
          <p14:tracePt t="302911" x="6700838" y="3151188"/>
          <p14:tracePt t="302929" x="6623050" y="3151188"/>
          <p14:tracePt t="302944" x="6557963" y="3151188"/>
          <p14:tracePt t="302961" x="6465888" y="3151188"/>
          <p14:tracePt t="302978" x="6380163" y="3151188"/>
          <p14:tracePt t="302994" x="6323013" y="3151188"/>
          <p14:tracePt t="303011" x="6265863" y="3151188"/>
          <p14:tracePt t="303027" x="6251575" y="3151188"/>
          <p14:tracePt t="303045" x="6237288" y="3151188"/>
          <p14:tracePt t="303061" x="6165850" y="3151188"/>
          <p14:tracePt t="303079" x="6115050" y="3143250"/>
          <p14:tracePt t="303094" x="6072188" y="3143250"/>
          <p14:tracePt t="303112" x="6043613" y="3143250"/>
          <p14:tracePt t="303128" x="5972175" y="3143250"/>
          <p14:tracePt t="303145" x="5922963" y="3136900"/>
          <p14:tracePt t="303161" x="5865813" y="3128963"/>
          <p14:tracePt t="303178" x="5815013" y="3108325"/>
          <p14:tracePt t="303195" x="5786438" y="3108325"/>
          <p14:tracePt t="303211" x="5780088" y="3108325"/>
          <p14:tracePt t="303228" x="5751513" y="3100388"/>
          <p14:tracePt t="303244" x="5694363" y="3094038"/>
          <p14:tracePt t="303244" x="5643563" y="3079750"/>
          <p14:tracePt t="303262" x="5508625" y="3043238"/>
          <p14:tracePt t="303278" x="5414963" y="3036888"/>
          <p14:tracePt t="303294" x="5400675" y="3022600"/>
          <p14:tracePt t="303341" x="5394325" y="3022600"/>
          <p14:tracePt t="303349" x="5372100" y="3008313"/>
          <p14:tracePt t="303371" x="5365750" y="3000375"/>
          <p14:tracePt t="303405" x="5357813" y="3000375"/>
          <p14:tracePt t="303413" x="5337175" y="2994025"/>
          <p14:tracePt t="303421" x="5329238" y="2994025"/>
          <p14:tracePt t="303430" x="5272088" y="2986088"/>
          <p14:tracePt t="303430" x="5243513" y="2965450"/>
          <p14:tracePt t="303446" x="5194300" y="2965450"/>
          <p14:tracePt t="303461" x="4957763" y="2943225"/>
          <p14:tracePt t="303477" x="4751388" y="2900363"/>
          <p14:tracePt t="303494" x="4557713" y="2879725"/>
          <p14:tracePt t="303510" x="4379913" y="2879725"/>
          <p14:tracePt t="303527" x="4222750" y="2879725"/>
          <p14:tracePt t="303543" x="4065588" y="2865438"/>
          <p14:tracePt t="303560" x="3829050" y="2865438"/>
          <p14:tracePt t="303577" x="3608388" y="2865438"/>
          <p14:tracePt t="303594" x="3365500" y="2836863"/>
          <p14:tracePt t="303611" x="3165475" y="2800350"/>
          <p14:tracePt t="303626" x="2986088" y="2743200"/>
          <p14:tracePt t="303644" x="2836863" y="2708275"/>
          <p14:tracePt t="303661" x="2708275" y="2671763"/>
          <p14:tracePt t="303661" x="2651125" y="2651125"/>
          <p14:tracePt t="303678" x="2557463" y="2628900"/>
          <p14:tracePt t="303694" x="2443163" y="2593975"/>
          <p14:tracePt t="303711" x="2343150" y="2571750"/>
          <p14:tracePt t="303726" x="2236788" y="2565400"/>
          <p14:tracePt t="303744" x="2128838" y="2536825"/>
          <p14:tracePt t="303760" x="2014538" y="2528888"/>
          <p14:tracePt t="303777" x="1914525" y="2528888"/>
          <p14:tracePt t="303793" x="1808163" y="2528888"/>
          <p14:tracePt t="303810" x="1665288" y="2528888"/>
          <p14:tracePt t="303827" x="1443038" y="2528888"/>
          <p14:tracePt t="303843" x="1236663" y="2528888"/>
          <p14:tracePt t="303860" x="1065213" y="2528888"/>
          <p14:tracePt t="303876" x="865188" y="2543175"/>
          <p14:tracePt t="303894" x="671513" y="2557463"/>
          <p14:tracePt t="303909" x="465138" y="2600325"/>
          <p14:tracePt t="303927" x="214313" y="2679700"/>
          <p14:tracePt t="303943" x="57150" y="2708275"/>
          <p14:tracePt t="303960" x="0" y="2728913"/>
          <p14:tracePt t="304094" x="93663" y="2728913"/>
          <p14:tracePt t="304102" x="185738" y="2736850"/>
          <p14:tracePt t="304110" x="271463" y="2736850"/>
          <p14:tracePt t="304114" x="493713" y="2751138"/>
          <p14:tracePt t="304127" x="771525" y="2794000"/>
          <p14:tracePt t="304143" x="1028700" y="2822575"/>
          <p14:tracePt t="304160" x="1308100" y="2865438"/>
          <p14:tracePt t="304176" x="1585913" y="2894013"/>
          <p14:tracePt t="304193" x="1857375" y="2894013"/>
          <p14:tracePt t="304210" x="2128838" y="2894013"/>
          <p14:tracePt t="304226" x="2386013" y="2894013"/>
          <p14:tracePt t="304243" x="2665413" y="2894013"/>
          <p14:tracePt t="304259" x="2865438" y="2894013"/>
          <p14:tracePt t="304275" x="3043238" y="2894013"/>
          <p14:tracePt t="304292" x="3214688" y="2894013"/>
          <p14:tracePt t="304311" x="3336925" y="2894013"/>
          <p14:tracePt t="304326" x="3514725" y="2908300"/>
          <p14:tracePt t="304343" x="3757613" y="2943225"/>
          <p14:tracePt t="304360" x="4065588" y="2957513"/>
          <p14:tracePt t="304377" x="4429125" y="2957513"/>
          <p14:tracePt t="304392" x="4686300" y="2957513"/>
          <p14:tracePt t="304410" x="4857750" y="2957513"/>
          <p14:tracePt t="304426" x="4937125" y="2957513"/>
          <p14:tracePt t="304442" x="5014913" y="2971800"/>
          <p14:tracePt t="304460" x="5122863" y="2994025"/>
          <p14:tracePt t="304475" x="5314950" y="2994025"/>
          <p14:tracePt t="304475" x="5400675" y="2994025"/>
          <p14:tracePt t="304494" x="5514975" y="2994025"/>
          <p14:tracePt t="304509" x="5843588" y="2994025"/>
          <p14:tracePt t="304526" x="6037263" y="3014663"/>
          <p14:tracePt t="304542" x="6200775" y="3071813"/>
          <p14:tracePt t="304559" x="6329363" y="3079750"/>
          <p14:tracePt t="304575" x="6472238" y="3094038"/>
          <p14:tracePt t="304592" x="6608763" y="3094038"/>
          <p14:tracePt t="304609" x="6686550" y="3094038"/>
          <p14:tracePt t="304625" x="6765925" y="3094038"/>
          <p14:tracePt t="304643" x="6808788" y="3094038"/>
          <p14:tracePt t="304659" x="6858000" y="3094038"/>
          <p14:tracePt t="304676" x="6908800" y="3094038"/>
          <p14:tracePt t="304692" x="6958013" y="3071813"/>
          <p14:tracePt t="304709" x="7015163" y="3051175"/>
          <p14:tracePt t="304726" x="7058025" y="3043238"/>
          <p14:tracePt t="304742" x="7108825" y="3022600"/>
          <p14:tracePt t="304758" x="7151688" y="3014663"/>
          <p14:tracePt t="304775" x="7172325" y="3008313"/>
          <p14:tracePt t="304791" x="7208838" y="2994025"/>
          <p14:tracePt t="304808" x="7265988" y="2971800"/>
          <p14:tracePt t="304826" x="7286625" y="2971800"/>
          <p14:tracePt t="304841" x="7366000" y="2957513"/>
          <p14:tracePt t="304859" x="7437438" y="2936875"/>
          <p14:tracePt t="304875" x="7515225" y="2914650"/>
          <p14:tracePt t="304892" x="7551738" y="2908300"/>
          <p14:tracePt t="304909" x="7558088" y="2908300"/>
          <p14:tracePt t="304981" x="7543800" y="2908300"/>
          <p14:tracePt t="304994" x="7523163" y="2908300"/>
          <p14:tracePt t="304997" x="7466013" y="2922588"/>
          <p14:tracePt t="305008" x="7366000" y="2943225"/>
          <p14:tracePt t="305024" x="7215188" y="3008313"/>
          <p14:tracePt t="305042" x="7051675" y="3043238"/>
          <p14:tracePt t="305058" x="6872288" y="3079750"/>
          <p14:tracePt t="305075" x="6765925" y="3079750"/>
          <p14:tracePt t="305091" x="6715125" y="3079750"/>
          <p14:tracePt t="305108" x="6623050" y="3079750"/>
          <p14:tracePt t="305108" x="6572250" y="3079750"/>
          <p14:tracePt t="305126" x="6429375" y="3079750"/>
          <p14:tracePt t="305142" x="6308725" y="3079750"/>
          <p14:tracePt t="305159" x="6194425" y="3079750"/>
          <p14:tracePt t="305174" x="6129338" y="3079750"/>
          <p14:tracePt t="305192" x="6080125" y="3079750"/>
          <p14:tracePt t="305208" x="6037263" y="3057525"/>
          <p14:tracePt t="305225" x="6015038" y="3051175"/>
          <p14:tracePt t="305241" x="5986463" y="3043238"/>
          <p14:tracePt t="305258" x="5980113" y="3022600"/>
          <p14:tracePt t="305275" x="5980113" y="2986088"/>
          <p14:tracePt t="305291" x="6008688" y="2914650"/>
          <p14:tracePt t="305291" x="6051550" y="2871788"/>
          <p14:tracePt t="305309" x="6094413" y="2851150"/>
          <p14:tracePt t="305324" x="6208713" y="2800350"/>
          <p14:tracePt t="305324" x="6251575" y="2794000"/>
          <p14:tracePt t="305341" x="6294438" y="2794000"/>
          <p14:tracePt t="305357" x="6300788" y="2794000"/>
          <p14:tracePt t="305374" x="6315075" y="2794000"/>
          <p14:tracePt t="305391" x="6357938" y="2822575"/>
          <p14:tracePt t="305407" x="6386513" y="2879725"/>
          <p14:tracePt t="305425" x="6423025" y="2914650"/>
          <p14:tracePt t="305441" x="6472238" y="2943225"/>
          <p14:tracePt t="305458" x="6494463" y="2957513"/>
          <p14:tracePt t="305475" x="6529388" y="2971800"/>
          <p14:tracePt t="305491" x="6551613" y="2986088"/>
          <p14:tracePt t="305507" x="6608763" y="2986088"/>
          <p14:tracePt t="305524" x="6708775" y="2986088"/>
          <p14:tracePt t="305540" x="6937375" y="2986088"/>
          <p14:tracePt t="305558" x="7143750" y="2979738"/>
          <p14:tracePt t="305574" x="7358063" y="2914650"/>
          <p14:tracePt t="305591" x="7558088" y="2843213"/>
          <p14:tracePt t="305607" x="7737475" y="2765425"/>
          <p14:tracePt t="305624" x="7858125" y="2722563"/>
          <p14:tracePt t="305642" x="7929563" y="2665413"/>
          <p14:tracePt t="305657" x="7972425" y="2651125"/>
          <p14:tracePt t="305674" x="8043863" y="2622550"/>
          <p14:tracePt t="305690" x="8101013" y="2600325"/>
          <p14:tracePt t="305708" x="8137525" y="2571750"/>
          <p14:tracePt t="305724" x="8158163" y="2557463"/>
          <p14:tracePt t="305740" x="8194675" y="2528888"/>
          <p14:tracePt t="305758" x="8201025" y="2508250"/>
          <p14:tracePt t="305774" x="8208963" y="2471738"/>
          <p14:tracePt t="305791" x="8208963" y="2457450"/>
          <p14:tracePt t="305807" x="8208963" y="2428875"/>
          <p14:tracePt t="305825" x="8229600" y="2393950"/>
          <p14:tracePt t="305840" x="8229600" y="2351088"/>
          <p14:tracePt t="305857" x="8229600" y="2300288"/>
          <p14:tracePt t="305873" x="8229600" y="2265363"/>
          <p14:tracePt t="305891" x="8229600" y="2236788"/>
          <p14:tracePt t="305907" x="8229600" y="2208213"/>
          <p14:tracePt t="305923" x="8229600" y="2185988"/>
          <p14:tracePt t="305923" x="8229600" y="2179638"/>
          <p14:tracePt t="305942" x="8229600" y="2171700"/>
          <p14:tracePt t="305957" x="8215313" y="2100263"/>
          <p14:tracePt t="305974" x="8208963" y="2057400"/>
          <p14:tracePt t="305991" x="8186738" y="2008188"/>
          <p14:tracePt t="306007" x="8180388" y="1985963"/>
          <p14:tracePt t="306053" x="8180388" y="1971675"/>
          <p14:tracePt t="306061" x="8172450" y="1965325"/>
          <p14:tracePt t="306061" x="8166100" y="1957388"/>
          <p14:tracePt t="306093" x="8137525" y="1914525"/>
          <p14:tracePt t="306102" x="8129588" y="1908175"/>
          <p14:tracePt t="306109" x="8123238" y="1893888"/>
          <p14:tracePt t="306115" x="8123238" y="1879600"/>
          <p14:tracePt t="306123" x="8086725" y="1828800"/>
          <p14:tracePt t="306140" x="8058150" y="1800225"/>
          <p14:tracePt t="306140" x="8058150" y="1779588"/>
          <p14:tracePt t="306158" x="8029575" y="1722438"/>
          <p14:tracePt t="306173" x="7986713" y="1671638"/>
          <p14:tracePt t="306191" x="7972425" y="1628775"/>
          <p14:tracePt t="306206" x="7958138" y="1608138"/>
          <p14:tracePt t="306223" x="7943850" y="1571625"/>
          <p14:tracePt t="306240" x="7900988" y="1536700"/>
          <p14:tracePt t="306257" x="7880350" y="1500188"/>
          <p14:tracePt t="306274" x="7866063" y="1471613"/>
          <p14:tracePt t="306289" x="7851775" y="1457325"/>
          <p14:tracePt t="306307" x="7837488" y="1450975"/>
          <p14:tracePt t="306323" x="7815263" y="1443038"/>
          <p14:tracePt t="306340" x="7780338" y="1436688"/>
          <p14:tracePt t="306356" x="7758113" y="1436688"/>
          <p14:tracePt t="306372" x="7694613" y="1436688"/>
          <p14:tracePt t="306390" x="7651750" y="1436688"/>
          <p14:tracePt t="306406" x="7608888" y="1436688"/>
          <p14:tracePt t="306422" x="7586663" y="1436688"/>
          <p14:tracePt t="306440" x="7558088" y="1457325"/>
          <p14:tracePt t="306457" x="7515225" y="1508125"/>
          <p14:tracePt t="306473" x="7486650" y="1528763"/>
          <p14:tracePt t="306490" x="7480300" y="1557338"/>
          <p14:tracePt t="306506" x="7480300" y="1614488"/>
          <p14:tracePt t="306523" x="7472363" y="1685925"/>
          <p14:tracePt t="306539" x="7472363" y="1743075"/>
          <p14:tracePt t="306557" x="7472363" y="1808163"/>
          <p14:tracePt t="306557" x="7472363" y="1865313"/>
          <p14:tracePt t="306574" x="7472363" y="1951038"/>
          <p14:tracePt t="306590" x="7523163" y="2085975"/>
          <p14:tracePt t="306606" x="7586663" y="2222500"/>
          <p14:tracePt t="306622" x="7629525" y="2322513"/>
          <p14:tracePt t="306640" x="7672388" y="2436813"/>
          <p14:tracePt t="306656" x="7737475" y="2586038"/>
          <p14:tracePt t="306673" x="7808913" y="2693988"/>
          <p14:tracePt t="306689" x="7858125" y="2765425"/>
          <p14:tracePt t="306705" x="7908925" y="2808288"/>
          <p14:tracePt t="306722" x="7980363" y="2857500"/>
          <p14:tracePt t="306739" x="8043863" y="2886075"/>
          <p14:tracePt t="306757" x="8101013" y="2908300"/>
          <p14:tracePt t="306772" x="8208963" y="2922588"/>
          <p14:tracePt t="306790" x="8301038" y="2922588"/>
          <p14:tracePt t="306806" x="8423275" y="2922588"/>
          <p14:tracePt t="306823" x="8537575" y="2922588"/>
          <p14:tracePt t="306839" x="8694738" y="2879725"/>
          <p14:tracePt t="306857" x="8809038" y="2843213"/>
          <p14:tracePt t="306872" x="8880475" y="2814638"/>
          <p14:tracePt t="306889" x="8929688" y="2751138"/>
          <p14:tracePt t="306906" x="8980488" y="2679700"/>
          <p14:tracePt t="306922" x="9009063" y="2614613"/>
          <p14:tracePt t="306940" x="9015413" y="2557463"/>
          <p14:tracePt t="306955" x="9015413" y="2465388"/>
          <p14:tracePt t="306973" x="8972550" y="2336800"/>
          <p14:tracePt t="306988" x="8815388" y="2151063"/>
          <p14:tracePt t="307007" x="8694738" y="2014538"/>
          <p14:tracePt t="307022" x="8629650" y="1908175"/>
          <p14:tracePt t="307039" x="8580438" y="1836738"/>
          <p14:tracePt t="307055" x="8537575" y="1765300"/>
          <p14:tracePt t="307072" x="8486775" y="1714500"/>
          <p14:tracePt t="307089" x="8443913" y="1671638"/>
          <p14:tracePt t="307105" x="8386763" y="1643063"/>
          <p14:tracePt t="307122" x="8301038" y="1608138"/>
          <p14:tracePt t="307138" x="8229600" y="1579563"/>
          <p14:tracePt t="307156" x="8172450" y="1550988"/>
          <p14:tracePt t="307172" x="8129588" y="1528763"/>
          <p14:tracePt t="307188" x="8051800" y="1514475"/>
          <p14:tracePt t="307206" x="8008938" y="1493838"/>
          <p14:tracePt t="307222" x="7972425" y="1493838"/>
          <p14:tracePt t="307239" x="7951788" y="1485900"/>
          <p14:tracePt t="307255" x="7929563" y="1485900"/>
          <p14:tracePt t="307272" x="7886700" y="1485900"/>
          <p14:tracePt t="307288" x="7829550" y="1485900"/>
          <p14:tracePt t="307306" x="7786688" y="1485900"/>
          <p14:tracePt t="307321" x="7766050" y="1485900"/>
          <p14:tracePt t="307338" x="7751763" y="1485900"/>
          <p14:tracePt t="307355" x="7737475" y="1493838"/>
          <p14:tracePt t="307371" x="7708900" y="1528763"/>
          <p14:tracePt t="307389" x="7694613" y="1579563"/>
          <p14:tracePt t="307404" x="7643813" y="1693863"/>
          <p14:tracePt t="307422" x="7608888" y="1779588"/>
          <p14:tracePt t="307438" x="7600950" y="1857375"/>
          <p14:tracePt t="307455" x="7586663" y="1936750"/>
          <p14:tracePt t="307471" x="7566025" y="2014538"/>
          <p14:tracePt t="307488" x="7566025" y="2165350"/>
          <p14:tracePt t="307504" x="7566025" y="2308225"/>
          <p14:tracePt t="307521" x="7572375" y="2443163"/>
          <p14:tracePt t="307538" x="7572375" y="2528888"/>
          <p14:tracePt t="307555" x="7580313" y="2608263"/>
          <p14:tracePt t="307572" x="7594600" y="2671763"/>
          <p14:tracePt t="307587" x="7623175" y="2728913"/>
          <p14:tracePt t="307587" x="7623175" y="2751138"/>
          <p14:tracePt t="307606" x="7629525" y="2765425"/>
          <p14:tracePt t="307621" x="7666038" y="2828925"/>
          <p14:tracePt t="307638" x="7680325" y="2851150"/>
          <p14:tracePt t="307654" x="7715250" y="2886075"/>
          <p14:tracePt t="307672" x="7729538" y="2886075"/>
          <p14:tracePt t="307688" x="7772400" y="2886075"/>
          <p14:tracePt t="307705" x="7829550" y="2886075"/>
          <p14:tracePt t="307721" x="7923213" y="2886075"/>
          <p14:tracePt t="307738" x="8001000" y="2886075"/>
          <p14:tracePt t="307756" x="8094663" y="2865438"/>
          <p14:tracePt t="307771" x="8201025" y="2808288"/>
          <p14:tracePt t="307788" x="8243888" y="2765425"/>
          <p14:tracePt t="307804" x="8301038" y="2714625"/>
          <p14:tracePt t="307821" x="8343900" y="2665413"/>
          <p14:tracePt t="307838" x="8372475" y="2586038"/>
          <p14:tracePt t="307854" x="8394700" y="2528888"/>
          <p14:tracePt t="307871" x="8401050" y="2471738"/>
          <p14:tracePt t="307887" x="8408988" y="2436813"/>
          <p14:tracePt t="307904" x="8408988" y="2414588"/>
          <p14:tracePt t="307920" x="8408988" y="2393950"/>
          <p14:tracePt t="307937" x="8408988" y="2357438"/>
          <p14:tracePt t="307955" x="8408988" y="2328863"/>
          <p14:tracePt t="307971" x="8408988" y="2314575"/>
          <p14:tracePt t="307988" x="8408988" y="2286000"/>
          <p14:tracePt t="308004" x="8394700" y="2271713"/>
          <p14:tracePt t="308020" x="8366125" y="2208213"/>
          <p14:tracePt t="308038" x="8337550" y="2171700"/>
          <p14:tracePt t="308054" x="8323263" y="2136775"/>
          <p14:tracePt t="308071" x="8308975" y="2100263"/>
          <p14:tracePt t="308087" x="8280400" y="2051050"/>
          <p14:tracePt t="308103" x="8237538" y="1993900"/>
          <p14:tracePt t="308120" x="8208963" y="1957388"/>
          <p14:tracePt t="308137" x="8194675" y="1943100"/>
          <p14:tracePt t="308154" x="8172450" y="1928813"/>
          <p14:tracePt t="308170" x="8158163" y="1922463"/>
          <p14:tracePt t="308187" x="8123238" y="1900238"/>
          <p14:tracePt t="308205" x="8101013" y="1885950"/>
          <p14:tracePt t="308221" x="8072438" y="1843088"/>
          <p14:tracePt t="308254" x="8058150" y="1836738"/>
          <p14:tracePt t="308254" x="8043863" y="1822450"/>
          <p14:tracePt t="308661" x="8037513" y="1814513"/>
          <p14:tracePt t="308733" x="8037513" y="1800225"/>
          <p14:tracePt t="308741" x="8037513" y="1793875"/>
          <p14:tracePt t="308757" x="8037513" y="1779588"/>
          <p14:tracePt t="308790" x="8037513" y="1771650"/>
          <p14:tracePt t="309309" x="8037513" y="1765300"/>
          <p14:tracePt t="309317" x="8037513" y="1757363"/>
          <p14:tracePt t="309336" x="8037513" y="1743075"/>
          <p14:tracePt t="309365" x="8037513" y="1736725"/>
          <p14:tracePt t="309373" x="8037513" y="1728788"/>
          <p14:tracePt t="310717" x="8029575" y="1722438"/>
          <p14:tracePt t="310749" x="8015288" y="1722438"/>
          <p14:tracePt t="310757" x="8008938" y="1722438"/>
          <p14:tracePt t="310790" x="8001000" y="1722438"/>
          <p14:tracePt t="310798" x="7966075" y="1743075"/>
          <p14:tracePt t="310806" x="7958138" y="1751013"/>
          <p14:tracePt t="310813" x="7943850" y="1757363"/>
          <p14:tracePt t="310821" x="7894638" y="1814513"/>
          <p14:tracePt t="310833" x="7829550" y="1871663"/>
          <p14:tracePt t="310850" x="7786688" y="1928813"/>
          <p14:tracePt t="310867" x="7743825" y="1971675"/>
          <p14:tracePt t="310883" x="7723188" y="1985963"/>
          <p14:tracePt t="310900" x="7680325" y="2014538"/>
          <p14:tracePt t="310916" x="7629525" y="2065338"/>
          <p14:tracePt t="310933" x="7580313" y="2122488"/>
          <p14:tracePt t="310949" x="7472363" y="2200275"/>
          <p14:tracePt t="310966" x="7372350" y="2286000"/>
          <p14:tracePt t="310983" x="7308850" y="2322513"/>
          <p14:tracePt t="311000" x="7265988" y="2351088"/>
          <p14:tracePt t="311016" x="7229475" y="2371725"/>
          <p14:tracePt t="311033" x="7208838" y="2379663"/>
          <p14:tracePt t="311050" x="7172325" y="2393950"/>
          <p14:tracePt t="311066" x="7080250" y="2436813"/>
          <p14:tracePt t="311083" x="6929438" y="2493963"/>
          <p14:tracePt t="311100" x="6765925" y="2557463"/>
          <p14:tracePt t="311116" x="6565900" y="2614613"/>
          <p14:tracePt t="311116" x="6457950" y="2643188"/>
          <p14:tracePt t="311133" x="6315075" y="2679700"/>
          <p14:tracePt t="311149" x="6186488" y="2700338"/>
          <p14:tracePt t="311167" x="6072188" y="2751138"/>
          <p14:tracePt t="311182" x="5943600" y="2786063"/>
          <p14:tracePt t="311200" x="5794375" y="2822575"/>
          <p14:tracePt t="311215" x="5637213" y="2843213"/>
          <p14:tracePt t="311233" x="5472113" y="2857500"/>
          <p14:tracePt t="311249" x="5351463" y="2857500"/>
          <p14:tracePt t="311266" x="5286375" y="2857500"/>
          <p14:tracePt t="311283" x="5272088" y="2857500"/>
          <p14:tracePt t="311300" x="5257800" y="2857500"/>
          <p14:tracePt t="311317" x="5237163" y="2857500"/>
          <p14:tracePt t="311332" x="5157788" y="2857500"/>
          <p14:tracePt t="311350" x="5080000" y="2857500"/>
          <p14:tracePt t="311366" x="4957763" y="2879725"/>
          <p14:tracePt t="311383" x="4829175" y="2908300"/>
          <p14:tracePt t="311399" x="4772025" y="2914650"/>
          <p14:tracePt t="311415" x="4737100" y="2914650"/>
          <p14:tracePt t="311432" x="4722813" y="2914650"/>
          <p14:tracePt t="311449" x="4694238" y="2922588"/>
          <p14:tracePt t="311466" x="4643438" y="2928938"/>
          <p14:tracePt t="311482" x="4551363" y="2951163"/>
          <p14:tracePt t="311500" x="4457700" y="2965450"/>
          <p14:tracePt t="311516" x="4351338" y="2971800"/>
          <p14:tracePt t="311533" x="4243388" y="2971800"/>
          <p14:tracePt t="311549" x="4114800" y="2971800"/>
          <p14:tracePt t="311566" x="4008438" y="2971800"/>
          <p14:tracePt t="311582" x="3871913" y="2971800"/>
          <p14:tracePt t="311598" x="3714750" y="2986088"/>
          <p14:tracePt t="311616" x="3514725" y="3028950"/>
          <p14:tracePt t="311632" x="3322638" y="3051175"/>
          <p14:tracePt t="311649" x="3143250" y="3079750"/>
          <p14:tracePt t="311665" x="2971800" y="3100388"/>
          <p14:tracePt t="311683" x="2828925" y="3114675"/>
          <p14:tracePt t="311698" x="2686050" y="3143250"/>
          <p14:tracePt t="311715" x="2543175" y="3143250"/>
          <p14:tracePt t="311731" x="2493963" y="3143250"/>
          <p14:tracePt t="311748" x="2408238" y="3143250"/>
          <p14:tracePt t="311766" x="2351088" y="3143250"/>
          <p14:tracePt t="311782" x="2308225" y="3143250"/>
          <p14:tracePt t="311799" x="2228850" y="3143250"/>
          <p14:tracePt t="311816" x="2179638" y="3143250"/>
          <p14:tracePt t="311833" x="2100263" y="3143250"/>
          <p14:tracePt t="311849" x="2043113" y="3143250"/>
          <p14:tracePt t="311865" x="2000250" y="3143250"/>
          <p14:tracePt t="311882" x="1957388" y="3143250"/>
          <p14:tracePt t="311898" x="1893888" y="3143250"/>
          <p14:tracePt t="311915" x="1814513" y="3143250"/>
          <p14:tracePt t="311932" x="1714500" y="3143250"/>
          <p14:tracePt t="311949" x="1600200" y="3151188"/>
          <p14:tracePt t="311964" x="1443038" y="3165475"/>
          <p14:tracePt t="311982" x="1408113" y="3165475"/>
          <p14:tracePt t="311998" x="1385888" y="3165475"/>
          <p14:tracePt t="312016" x="1350963" y="3165475"/>
          <p14:tracePt t="312031" x="1300163" y="3165475"/>
          <p14:tracePt t="312049" x="1228725" y="3165475"/>
          <p14:tracePt t="312065" x="1165225" y="3165475"/>
          <p14:tracePt t="312082" x="1108075" y="3165475"/>
          <p14:tracePt t="312098" x="1079500" y="3165475"/>
          <p14:tracePt t="312115" x="1057275" y="3165475"/>
          <p14:tracePt t="312132" x="1028700" y="3165475"/>
          <p14:tracePt t="312147" x="957263" y="3165475"/>
          <p14:tracePt t="312147" x="950913" y="3157538"/>
          <p14:tracePt t="312165" x="914400" y="3157538"/>
          <p14:tracePt t="312182" x="900113" y="3151188"/>
          <p14:tracePt t="312199" x="871538" y="3151188"/>
          <p14:tracePt t="312215" x="836613" y="3143250"/>
          <p14:tracePt t="312231" x="800100" y="3143250"/>
          <p14:tracePt t="312248" x="779463" y="3128963"/>
          <p14:tracePt t="312293" x="765175" y="3128963"/>
          <p14:tracePt t="312302" x="757238" y="3128963"/>
          <p14:tracePt t="312303" x="742950" y="3128963"/>
          <p14:tracePt t="312315" x="671513" y="3114675"/>
          <p14:tracePt t="312331" x="608013" y="3114675"/>
          <p14:tracePt t="312349" x="571500" y="3108325"/>
          <p14:tracePt t="312365" x="522288" y="3094038"/>
          <p14:tracePt t="312381" x="500063" y="3094038"/>
          <p14:tracePt t="312398" x="485775" y="3094038"/>
          <p14:tracePt t="312414" x="465138" y="3086100"/>
          <p14:tracePt t="312431" x="436563" y="3086100"/>
          <p14:tracePt t="312447" x="407988" y="3086100"/>
          <p14:tracePt t="312465" x="371475" y="3071813"/>
          <p14:tracePt t="312481" x="322263" y="3071813"/>
          <p14:tracePt t="312498" x="279400" y="3065463"/>
          <p14:tracePt t="312514" x="242888" y="3051175"/>
          <p14:tracePt t="312532" x="228600" y="3051175"/>
          <p14:tracePt t="312548" x="200025" y="3051175"/>
          <p14:tracePt t="312563" x="193675" y="3043238"/>
          <p14:tracePt t="312629" x="185738" y="3036888"/>
          <p14:tracePt t="312643" x="185738" y="3028950"/>
          <p14:tracePt t="312653" x="185738" y="3022600"/>
          <p14:tracePt t="312693" x="185738" y="3014663"/>
          <p14:tracePt t="312701" x="185738" y="3000375"/>
          <p14:tracePt t="312716" x="200025" y="2979738"/>
          <p14:tracePt t="312733" x="207963" y="2971800"/>
          <p14:tracePt t="312741" x="214313" y="2965450"/>
          <p14:tracePt t="312754" x="222250" y="2957513"/>
          <p14:tracePt t="312763" x="250825" y="2936875"/>
          <p14:tracePt t="312781" x="314325" y="2908300"/>
          <p14:tracePt t="312798" x="365125" y="2900363"/>
          <p14:tracePt t="312814" x="428625" y="2894013"/>
          <p14:tracePt t="312831" x="508000" y="2894013"/>
          <p14:tracePt t="312847" x="571500" y="2894013"/>
          <p14:tracePt t="312864" x="628650" y="2894013"/>
          <p14:tracePt t="312880" x="671513" y="2894013"/>
          <p14:tracePt t="312896" x="714375" y="2894013"/>
          <p14:tracePt t="312913" x="742950" y="2894013"/>
          <p14:tracePt t="312930" x="771525" y="2886075"/>
          <p14:tracePt t="312948" x="793750" y="2886075"/>
          <p14:tracePt t="312964" x="857250" y="2865438"/>
          <p14:tracePt t="312981" x="914400" y="2865438"/>
          <p14:tracePt t="312997" x="1008063" y="2857500"/>
          <p14:tracePt t="313014" x="1100138" y="2843213"/>
          <p14:tracePt t="313030" x="1222375" y="2843213"/>
          <p14:tracePt t="313047" x="1393825" y="2843213"/>
          <p14:tracePt t="313064" x="1508125" y="2836863"/>
          <p14:tracePt t="313079" x="1614488" y="2814638"/>
          <p14:tracePt t="313097" x="1671638" y="2814638"/>
          <p14:tracePt t="313114" x="1728788" y="2814638"/>
          <p14:tracePt t="313131" x="1793875" y="2814638"/>
          <p14:tracePt t="313146" x="1871663" y="2814638"/>
          <p14:tracePt t="313164" x="1971675" y="2814638"/>
          <p14:tracePt t="313180" x="2093913" y="2814638"/>
          <p14:tracePt t="313196" x="2386013" y="2814638"/>
          <p14:tracePt t="313214" x="2514600" y="2814638"/>
          <p14:tracePt t="313230" x="2622550" y="2814638"/>
          <p14:tracePt t="313247" x="2708275" y="2814638"/>
          <p14:tracePt t="313263" x="2786063" y="2814638"/>
          <p14:tracePt t="313280" x="2865438" y="2800350"/>
          <p14:tracePt t="313297" x="2986088" y="2779713"/>
          <p14:tracePt t="313314" x="3094038" y="2757488"/>
          <p14:tracePt t="313330" x="3171825" y="2751138"/>
          <p14:tracePt t="313347" x="3236913" y="2751138"/>
          <p14:tracePt t="313362" x="3294063" y="2751138"/>
          <p14:tracePt t="313380" x="3343275" y="2751138"/>
          <p14:tracePt t="313397" x="3394075" y="2751138"/>
          <p14:tracePt t="313413" x="3451225" y="2751138"/>
          <p14:tracePt t="313430" x="3494088" y="2751138"/>
          <p14:tracePt t="313446" x="3536950" y="2751138"/>
          <p14:tracePt t="313463" x="3543300" y="2751138"/>
          <p14:tracePt t="313479" x="3565525" y="2751138"/>
          <p14:tracePt t="313497" x="3586163" y="2751138"/>
          <p14:tracePt t="313512" x="3608388" y="2757488"/>
          <p14:tracePt t="313550" x="3608388" y="2765425"/>
          <p14:tracePt t="313557" x="3608388" y="2794000"/>
          <p14:tracePt t="313565" x="3608388" y="2836863"/>
          <p14:tracePt t="313580" x="3579813" y="2879725"/>
          <p14:tracePt t="313596" x="3529013" y="2908300"/>
          <p14:tracePt t="313613" x="3479800" y="2951163"/>
          <p14:tracePt t="313628" x="3408363" y="2994025"/>
          <p14:tracePt t="313646" x="3379788" y="3008313"/>
          <p14:tracePt t="313662" x="3351213" y="3022600"/>
          <p14:tracePt t="313679" x="3328988" y="3028950"/>
          <p14:tracePt t="313696" x="3286125" y="3036888"/>
          <p14:tracePt t="313713" x="3228975" y="3051175"/>
          <p14:tracePt t="313729" x="3151188" y="3079750"/>
          <p14:tracePt t="313746" x="3108325" y="3086100"/>
          <p14:tracePt t="313763" x="3051175" y="3086100"/>
          <p14:tracePt t="313778" x="2971800" y="3100388"/>
          <p14:tracePt t="313796" x="2894013" y="3100388"/>
          <p14:tracePt t="313813" x="2751138" y="3100388"/>
          <p14:tracePt t="313831" x="2643188" y="3100388"/>
          <p14:tracePt t="313846" x="2536825" y="3100388"/>
          <p14:tracePt t="313862" x="2400300" y="3100388"/>
          <p14:tracePt t="313880" x="2243138" y="3100388"/>
          <p14:tracePt t="313895" x="2122488" y="3100388"/>
          <p14:tracePt t="313914" x="1951038" y="3100388"/>
          <p14:tracePt t="313928" x="1822450" y="3100388"/>
          <p14:tracePt t="313945" x="1722438" y="3100388"/>
          <p14:tracePt t="313962" x="1651000" y="3100388"/>
          <p14:tracePt t="313979" x="1628775" y="3100388"/>
          <p14:tracePt t="313996" x="1585913" y="3100388"/>
          <p14:tracePt t="314012" x="1508125" y="3094038"/>
          <p14:tracePt t="314012" x="1471613" y="3094038"/>
          <p14:tracePt t="314030" x="1400175" y="3071813"/>
          <p14:tracePt t="314045" x="1328738" y="3065463"/>
          <p14:tracePt t="314062" x="1243013" y="3057525"/>
          <p14:tracePt t="314079" x="1143000" y="3057525"/>
          <p14:tracePt t="314096" x="1050925" y="3057525"/>
          <p14:tracePt t="314112" x="993775" y="3043238"/>
          <p14:tracePt t="314128" x="942975" y="3022600"/>
          <p14:tracePt t="314145" x="914400" y="3022600"/>
          <p14:tracePt t="314162" x="879475" y="3022600"/>
          <p14:tracePt t="314178" x="814388" y="3022600"/>
          <p14:tracePt t="314194" x="771525" y="3022600"/>
          <p14:tracePt t="314212" x="728663" y="3022600"/>
          <p14:tracePt t="314228" x="665163" y="3022600"/>
          <p14:tracePt t="314246" x="622300" y="3022600"/>
          <p14:tracePt t="314261" x="593725" y="3022600"/>
          <p14:tracePt t="314278" x="571500" y="3022600"/>
          <p14:tracePt t="314295" x="542925" y="3022600"/>
          <p14:tracePt t="314313" x="522288" y="3014663"/>
          <p14:tracePt t="314328" x="514350" y="3014663"/>
          <p14:tracePt t="314389" x="500063" y="3014663"/>
          <p14:tracePt t="314509" x="493713" y="3014663"/>
          <p14:tracePt t="314574" x="485775" y="3014663"/>
          <p14:tracePt t="314614" x="479425" y="3008313"/>
          <p14:tracePt t="314662" x="465138" y="3008313"/>
          <p14:tracePt t="314669" x="457200" y="3000375"/>
          <p14:tracePt t="314718" x="450850" y="2994025"/>
          <p14:tracePt t="314733" x="450850" y="2986088"/>
          <p14:tracePt t="314749" x="442913" y="2979738"/>
          <p14:tracePt t="314781" x="436563" y="2971800"/>
          <p14:tracePt t="314821" x="428625" y="2965450"/>
          <p14:tracePt t="314885" x="422275" y="2957513"/>
          <p14:tracePt t="314938" x="422275" y="2943225"/>
          <p14:tracePt t="314942" x="428625" y="2936875"/>
          <p14:tracePt t="314965" x="436563" y="2928938"/>
          <p14:tracePt t="314978" x="442913" y="2928938"/>
          <p14:tracePt t="314979" x="450850" y="2928938"/>
          <p14:tracePt t="314994" x="465138" y="2914650"/>
          <p14:tracePt t="315011" x="485775" y="2914650"/>
          <p14:tracePt t="315027" x="514350" y="2900363"/>
          <p14:tracePt t="315044" x="550863" y="2900363"/>
          <p14:tracePt t="315044" x="571500" y="2900363"/>
          <p14:tracePt t="315077" x="593725" y="2900363"/>
          <p14:tracePt t="315078" x="636588" y="2900363"/>
          <p14:tracePt t="315094" x="679450" y="2900363"/>
          <p14:tracePt t="315111" x="757238" y="2900363"/>
          <p14:tracePt t="315128" x="850900" y="2908300"/>
          <p14:tracePt t="315144" x="914400" y="2914650"/>
          <p14:tracePt t="315161" x="993775" y="2914650"/>
          <p14:tracePt t="315177" x="1057275" y="2914650"/>
          <p14:tracePt t="315193" x="1165225" y="2914650"/>
          <p14:tracePt t="315211" x="1271588" y="2914650"/>
          <p14:tracePt t="315226" x="1379538" y="2914650"/>
          <p14:tracePt t="315244" x="1500188" y="2914650"/>
          <p14:tracePt t="315259" x="1671638" y="2914650"/>
          <p14:tracePt t="315259" x="1779588" y="2914650"/>
          <p14:tracePt t="315278" x="2000250" y="2914650"/>
          <p14:tracePt t="315294" x="2257425" y="2914650"/>
          <p14:tracePt t="315311" x="2479675" y="2914650"/>
          <p14:tracePt t="315328" x="2700338" y="2914650"/>
          <p14:tracePt t="315344" x="2857500" y="2914650"/>
          <p14:tracePt t="315361" x="3014663" y="2914650"/>
          <p14:tracePt t="315377" x="3151188" y="2914650"/>
          <p14:tracePt t="315394" x="3257550" y="2914650"/>
          <p14:tracePt t="315409" x="3386138" y="2914650"/>
          <p14:tracePt t="315426" x="3465513" y="2914650"/>
          <p14:tracePt t="315443" x="3494088" y="2914650"/>
          <p14:tracePt t="315460" x="3508375" y="2914650"/>
          <p14:tracePt t="315477" x="3543300" y="2922588"/>
          <p14:tracePt t="315494" x="3565525" y="2922588"/>
          <p14:tracePt t="315510" x="3571875" y="2922588"/>
          <p14:tracePt t="315526" x="3579813" y="2922588"/>
          <p14:tracePt t="315544" x="3586163" y="2922588"/>
          <p14:tracePt t="315560" x="3600450" y="2922588"/>
          <p14:tracePt t="316157" x="3629025" y="2922588"/>
          <p14:tracePt t="316157" x="3686175" y="2908300"/>
          <p14:tracePt t="316173" x="3722688" y="2900363"/>
          <p14:tracePt t="316181" x="3779838" y="2871788"/>
          <p14:tracePt t="316189" x="3857625" y="2836863"/>
          <p14:tracePt t="316197" x="4014788" y="2814638"/>
          <p14:tracePt t="316209" x="4151313" y="2751138"/>
          <p14:tracePt t="316226" x="4237038" y="2708275"/>
          <p14:tracePt t="316242" x="4257675" y="2700338"/>
          <p14:tracePt t="316258" x="4271963" y="2679700"/>
          <p14:tracePt t="316301" x="4279900" y="2671763"/>
          <p14:tracePt t="316317" x="4286250" y="2665413"/>
          <p14:tracePt t="316325" x="4294188" y="2657475"/>
          <p14:tracePt t="316341" x="4300538" y="2651125"/>
          <p14:tracePt t="316359" x="4322763" y="2628900"/>
          <p14:tracePt t="316360" x="4357688" y="2608263"/>
          <p14:tracePt t="316375" x="4379913" y="2586038"/>
          <p14:tracePt t="316392" x="4414838" y="2565400"/>
          <p14:tracePt t="316408" x="4437063" y="2551113"/>
          <p14:tracePt t="316426" x="4471988" y="2514600"/>
          <p14:tracePt t="316442" x="4479925" y="2508250"/>
          <p14:tracePt t="316477" x="4486275" y="2500313"/>
          <p14:tracePt t="316477" x="4508500" y="2479675"/>
          <p14:tracePt t="316492" x="4514850" y="2471738"/>
          <p14:tracePt t="316508" x="4529138" y="2457450"/>
          <p14:tracePt t="316525" x="4529138" y="2451100"/>
          <p14:tracePt t="316565" x="4529138" y="2443163"/>
          <p14:tracePt t="316573" x="4508500" y="2428875"/>
          <p14:tracePt t="316577" x="4486275" y="2428875"/>
          <p14:tracePt t="316591" x="4465638" y="2428875"/>
          <p14:tracePt t="316669" x="4457700" y="2422525"/>
          <p14:tracePt t="316702" x="4451350" y="2414588"/>
          <p14:tracePt t="316711" x="4451350" y="2408238"/>
          <p14:tracePt t="316717" x="4451350" y="2400300"/>
          <p14:tracePt t="316725" x="4443413" y="2371725"/>
          <p14:tracePt t="316742" x="4443413" y="2357438"/>
          <p14:tracePt t="316758" x="4443413" y="2336800"/>
          <p14:tracePt t="316775" x="4437063" y="2322513"/>
          <p14:tracePt t="316791" x="4437063" y="2314575"/>
          <p14:tracePt t="316808" x="4408488" y="2271713"/>
          <p14:tracePt t="316824" x="4408488" y="2251075"/>
          <p14:tracePt t="316841" x="4400550" y="2236788"/>
          <p14:tracePt t="316885" x="4394200" y="2228850"/>
          <p14:tracePt t="316902" x="4394200" y="2214563"/>
          <p14:tracePt t="316910" x="4394200" y="2208213"/>
          <p14:tracePt t="316926" x="4394200" y="2200275"/>
          <p14:tracePt t="316926" x="4379913" y="2171700"/>
          <p14:tracePt t="316941" x="4379913" y="2157413"/>
          <p14:tracePt t="316958" x="4379913" y="2151063"/>
          <p14:tracePt t="316975" x="4379913" y="2136775"/>
          <p14:tracePt t="317079" x="4386263" y="2128838"/>
          <p14:tracePt t="317101" x="4437063" y="2128838"/>
          <p14:tracePt t="317109" x="4494213" y="2128838"/>
          <p14:tracePt t="317117" x="4543425" y="2128838"/>
          <p14:tracePt t="317125" x="4708525" y="2157413"/>
          <p14:tracePt t="317125" x="4786313" y="2193925"/>
          <p14:tracePt t="317142" x="4957763" y="2222500"/>
          <p14:tracePt t="317158" x="5151438" y="2251075"/>
          <p14:tracePt t="317175" x="5294313" y="2257425"/>
          <p14:tracePt t="317191" x="5443538" y="2286000"/>
          <p14:tracePt t="317208" x="5600700" y="2308225"/>
          <p14:tracePt t="317224" x="5743575" y="2308225"/>
          <p14:tracePt t="317240" x="5915025" y="2308225"/>
          <p14:tracePt t="317257" x="6086475" y="2308225"/>
          <p14:tracePt t="317274" x="6180138" y="2308225"/>
          <p14:tracePt t="317291" x="6215063" y="2308225"/>
          <p14:tracePt t="317308" x="6223000" y="2308225"/>
          <p14:tracePt t="317357" x="6229350" y="2308225"/>
          <p14:tracePt t="317365" x="6251575" y="2308225"/>
          <p14:tracePt t="317373" x="6272213" y="2300288"/>
          <p14:tracePt t="317376" x="6294438" y="2293938"/>
          <p14:tracePt t="317391" x="6308725" y="2286000"/>
          <p14:tracePt t="317437" x="6315075" y="2279650"/>
          <p14:tracePt t="317485" x="6315075" y="2271713"/>
          <p14:tracePt t="317517" x="6315075" y="2265363"/>
          <p14:tracePt t="317525" x="6315075" y="2243138"/>
          <p14:tracePt t="317541" x="6315075" y="2236788"/>
          <p14:tracePt t="317589" x="6315075" y="2228850"/>
          <p14:tracePt t="317630" x="6315075" y="2222500"/>
          <p14:tracePt t="318437" x="6315075" y="2214563"/>
          <p14:tracePt t="318445" x="6294438" y="2214563"/>
          <p14:tracePt t="318453" x="6251575" y="2214563"/>
          <p14:tracePt t="318462" x="6143625" y="2243138"/>
          <p14:tracePt t="318473" x="5965825" y="2279650"/>
          <p14:tracePt t="318489" x="5751513" y="2351088"/>
          <p14:tracePt t="318506" x="5551488" y="2400300"/>
          <p14:tracePt t="318522" x="5372100" y="2451100"/>
          <p14:tracePt t="318539" x="5229225" y="2465388"/>
          <p14:tracePt t="318555" x="5037138" y="2493963"/>
          <p14:tracePt t="318572" x="4872038" y="2514600"/>
          <p14:tracePt t="318572" x="4800600" y="2528888"/>
          <p14:tracePt t="318590" x="4679950" y="2528888"/>
          <p14:tracePt t="318606" x="4522788" y="2528888"/>
          <p14:tracePt t="318623" x="4365625" y="2543175"/>
          <p14:tracePt t="318638" x="4194175" y="2543175"/>
          <p14:tracePt t="318656" x="4000500" y="2543175"/>
          <p14:tracePt t="318671" x="3879850" y="2543175"/>
          <p14:tracePt t="318689" x="3722688" y="2543175"/>
          <p14:tracePt t="318706" x="3536950" y="2543175"/>
          <p14:tracePt t="318722" x="3322638" y="2579688"/>
          <p14:tracePt t="318738" x="3108325" y="2636838"/>
          <p14:tracePt t="318756" x="2914650" y="2643188"/>
          <p14:tracePt t="318773" x="2779713" y="2657475"/>
          <p14:tracePt t="318789" x="2671763" y="2665413"/>
          <p14:tracePt t="318807" x="2665413" y="2665413"/>
          <p14:tracePt t="318822" x="2628900" y="2665413"/>
          <p14:tracePt t="318839" x="2614613" y="2665413"/>
          <p14:tracePt t="318855" x="2579688" y="2665413"/>
          <p14:tracePt t="318872" x="2543175" y="2665413"/>
          <p14:tracePt t="318889" x="2508250" y="2665413"/>
          <p14:tracePt t="318905" x="2493963" y="2665413"/>
          <p14:tracePt t="318922" x="2451100" y="2665413"/>
          <p14:tracePt t="318938" x="2414588" y="2693988"/>
          <p14:tracePt t="318955" x="2386013" y="2700338"/>
          <p14:tracePt t="318972" x="2371725" y="2708275"/>
          <p14:tracePt t="318989" x="2236788" y="2786063"/>
          <p14:tracePt t="319006" x="2051050" y="2851150"/>
          <p14:tracePt t="319022" x="1843088" y="2871788"/>
          <p14:tracePt t="319038" x="1636713" y="2886075"/>
          <p14:tracePt t="319055" x="1408113" y="2914650"/>
          <p14:tracePt t="319071" x="1265238" y="2914650"/>
          <p14:tracePt t="319088" x="1222375" y="2914650"/>
          <p14:tracePt t="319105" x="1208088" y="2914650"/>
          <p14:tracePt t="319121" x="1185863" y="2914650"/>
          <p14:tracePt t="319138" x="1128713" y="2914650"/>
          <p14:tracePt t="319154" x="1050925" y="2914650"/>
          <p14:tracePt t="319172" x="1036638" y="2914650"/>
          <p14:tracePt t="319187" x="1014413" y="2900363"/>
          <p14:tracePt t="319221" x="1014413" y="2886075"/>
          <p14:tracePt t="319222" x="1014413" y="2865438"/>
          <p14:tracePt t="319238" x="1014413" y="2843213"/>
          <p14:tracePt t="319309" x="1022350" y="2836863"/>
          <p14:tracePt t="319317" x="1042988" y="2836863"/>
          <p14:tracePt t="319325" x="1065213" y="2836863"/>
          <p14:tracePt t="319337" x="1071563" y="2836863"/>
          <p14:tracePt t="319341" x="1157288" y="2836863"/>
          <p14:tracePt t="319363" x="1408113" y="2836863"/>
          <p14:tracePt t="319405" x="1593850" y="2836863"/>
          <p14:tracePt t="319420" x="1700213" y="2851150"/>
          <p14:tracePt t="319421" x="1951038" y="2900363"/>
          <p14:tracePt t="319438" x="2028825" y="2914650"/>
          <p14:tracePt t="319454" x="2079625" y="2914650"/>
          <p14:tracePt t="319472" x="2100263" y="2914650"/>
          <p14:tracePt t="319488" x="2143125" y="2914650"/>
          <p14:tracePt t="319504" x="2200275" y="2914650"/>
          <p14:tracePt t="319520" x="2243138" y="2914650"/>
          <p14:tracePt t="319537" x="2300288" y="2900363"/>
          <p14:tracePt t="319554" x="2328863" y="2900363"/>
          <p14:tracePt t="319570" x="2357438" y="2900363"/>
          <p14:tracePt t="319587" x="2379663" y="2900363"/>
          <p14:tracePt t="319603" x="2400300" y="2900363"/>
          <p14:tracePt t="319693" x="2365375" y="2900363"/>
          <p14:tracePt t="319701" x="2271713" y="2900363"/>
          <p14:tracePt t="319718" x="2222500" y="2900363"/>
          <p14:tracePt t="319725" x="2108200" y="2914650"/>
          <p14:tracePt t="319737" x="2000250" y="2914650"/>
          <p14:tracePt t="319754" x="1914525" y="2914650"/>
          <p14:tracePt t="319771" x="1871663" y="2914650"/>
          <p14:tracePt t="319786" x="1800225" y="2914650"/>
          <p14:tracePt t="319804" x="1751013" y="2914650"/>
          <p14:tracePt t="319820" x="1657350" y="2914650"/>
          <p14:tracePt t="319836" x="1514475" y="2914650"/>
          <p14:tracePt t="319855" x="1422400" y="2922588"/>
          <p14:tracePt t="319870" x="1357313" y="2922588"/>
          <p14:tracePt t="319887" x="1285875" y="2943225"/>
          <p14:tracePt t="319904" x="1236663" y="2943225"/>
          <p14:tracePt t="319921" x="1208088" y="2951163"/>
          <p14:tracePt t="319937" x="1193800" y="2951163"/>
          <p14:tracePt t="320029" x="1214438" y="2951163"/>
          <p14:tracePt t="320043" x="1250950" y="2951163"/>
          <p14:tracePt t="320045" x="1371600" y="2951163"/>
          <p14:tracePt t="320053" x="1479550" y="2951163"/>
          <p14:tracePt t="320070" x="1543050" y="2951163"/>
          <p14:tracePt t="320086" x="1628775" y="2951163"/>
          <p14:tracePt t="320104" x="1736725" y="2951163"/>
          <p14:tracePt t="320120" x="1865313" y="2965450"/>
          <p14:tracePt t="320137" x="2022475" y="2979738"/>
          <p14:tracePt t="320153" x="2143125" y="2979738"/>
          <p14:tracePt t="320169" x="2236788" y="2979738"/>
          <p14:tracePt t="320186" x="2300288" y="2979738"/>
          <p14:tracePt t="320203" x="2357438" y="2979738"/>
          <p14:tracePt t="320221" x="2400300" y="2979738"/>
          <p14:tracePt t="320237" x="2457450" y="2979738"/>
          <p14:tracePt t="320253" x="2486025" y="2979738"/>
          <p14:tracePt t="320270" x="2514600" y="2979738"/>
          <p14:tracePt t="320287" x="2522538" y="2979738"/>
          <p14:tracePt t="320398" x="2465388" y="2979738"/>
          <p14:tracePt t="320405" x="2451100" y="2979738"/>
          <p14:tracePt t="320414" x="2400300" y="2979738"/>
          <p14:tracePt t="320421" x="2308225" y="2979738"/>
          <p14:tracePt t="320437" x="2157413" y="2979738"/>
          <p14:tracePt t="320452" x="1965325" y="2979738"/>
          <p14:tracePt t="320470" x="1857375" y="2979738"/>
          <p14:tracePt t="320486" x="1779588" y="3000375"/>
          <p14:tracePt t="320503" x="1722438" y="3008313"/>
          <p14:tracePt t="320519" x="1657350" y="3008313"/>
          <p14:tracePt t="320536" x="1593850" y="3008313"/>
          <p14:tracePt t="320553" x="1514475" y="3008313"/>
          <p14:tracePt t="320569" x="1422400" y="3008313"/>
          <p14:tracePt t="320586" x="1328738" y="3008313"/>
          <p14:tracePt t="320602" x="1265238" y="3008313"/>
          <p14:tracePt t="320620" x="1179513" y="3008313"/>
          <p14:tracePt t="320636" x="1100138" y="3008313"/>
          <p14:tracePt t="320652" x="1050925" y="3014663"/>
          <p14:tracePt t="320670" x="1042988" y="3014663"/>
          <p14:tracePt t="320750" x="1050925" y="3014663"/>
          <p14:tracePt t="320757" x="1071563" y="3014663"/>
          <p14:tracePt t="320766" x="1085850" y="3014663"/>
          <p14:tracePt t="320769" x="1165225" y="3028950"/>
          <p14:tracePt t="320786" x="1285875" y="3028950"/>
          <p14:tracePt t="320802" x="1443038" y="3051175"/>
          <p14:tracePt t="320819" x="1671638" y="3065463"/>
          <p14:tracePt t="320835" x="1843088" y="3065463"/>
          <p14:tracePt t="320853" x="1985963" y="3065463"/>
          <p14:tracePt t="320868" x="2157413" y="3065463"/>
          <p14:tracePt t="320886" x="2265363" y="3065463"/>
          <p14:tracePt t="320902" x="2343150" y="3065463"/>
          <p14:tracePt t="320920" x="2436813" y="3071813"/>
          <p14:tracePt t="320935" x="2500313" y="3086100"/>
          <p14:tracePt t="320953" x="2543175" y="3100388"/>
          <p14:tracePt t="320969" x="2593975" y="3100388"/>
          <p14:tracePt t="320985" x="2614613" y="3100388"/>
          <p14:tracePt t="321002" x="2628900" y="3100388"/>
          <p14:tracePt t="321018" x="2636838" y="3100388"/>
          <p14:tracePt t="321117" x="2628900" y="3100388"/>
          <p14:tracePt t="321125" x="2557463" y="3100388"/>
          <p14:tracePt t="321134" x="2536825" y="3100388"/>
          <p14:tracePt t="321137" x="2479675" y="3100388"/>
          <p14:tracePt t="321151" x="2414588" y="3100388"/>
          <p14:tracePt t="321169" x="2322513" y="3100388"/>
          <p14:tracePt t="321185" x="2214563" y="3086100"/>
          <p14:tracePt t="321201" x="2122488" y="3079750"/>
          <p14:tracePt t="321219" x="2028825" y="3079750"/>
          <p14:tracePt t="321235" x="1900238" y="3057525"/>
          <p14:tracePt t="321252" x="1793875" y="3057525"/>
          <p14:tracePt t="321268" x="1700213" y="3057525"/>
          <p14:tracePt t="321286" x="1657350" y="3057525"/>
          <p14:tracePt t="321302" x="1622425" y="3057525"/>
          <p14:tracePt t="321318" x="1600200" y="3057525"/>
          <p14:tracePt t="321335" x="1579563" y="3057525"/>
          <p14:tracePt t="321351" x="1571625" y="3057525"/>
          <p14:tracePt t="321368" x="1565275" y="3051175"/>
          <p14:tracePt t="321477" x="1571625" y="3051175"/>
          <p14:tracePt t="321485" x="1636713" y="3051175"/>
          <p14:tracePt t="321493" x="1693863" y="3051175"/>
          <p14:tracePt t="321502" x="1985963" y="3051175"/>
          <p14:tracePt t="321518" x="2136775" y="3051175"/>
          <p14:tracePt t="321535" x="2293938" y="3051175"/>
          <p14:tracePt t="321552" x="2422525" y="3051175"/>
          <p14:tracePt t="321568" x="2571750" y="3051175"/>
          <p14:tracePt t="321584" x="2657475" y="3036888"/>
          <p14:tracePt t="321600" x="2700338" y="3028950"/>
          <p14:tracePt t="321617" x="2714625" y="3028950"/>
          <p14:tracePt t="321662" x="2722563" y="3028950"/>
          <p14:tracePt t="321741" x="2714625" y="3028950"/>
          <p14:tracePt t="321749" x="2700338" y="3028950"/>
          <p14:tracePt t="321757" x="2643188" y="3028950"/>
          <p14:tracePt t="321768" x="2579688" y="3028950"/>
          <p14:tracePt t="321785" x="2479675" y="3028950"/>
          <p14:tracePt t="321801" x="2336800" y="3028950"/>
          <p14:tracePt t="321818" x="2193925" y="2994025"/>
          <p14:tracePt t="321834" x="2065338" y="2979738"/>
          <p14:tracePt t="321851" x="1971675" y="2971800"/>
          <p14:tracePt t="321867" x="1914525" y="2951163"/>
          <p14:tracePt t="321884" x="1871663" y="2943225"/>
          <p14:tracePt t="321901" x="1800225" y="2936875"/>
          <p14:tracePt t="321918" x="1793875" y="2936875"/>
          <p14:tracePt t="321934" x="1785938" y="2928938"/>
          <p14:tracePt t="322077" x="1800225" y="2928938"/>
          <p14:tracePt t="322085" x="1843088" y="2928938"/>
          <p14:tracePt t="322093" x="1857375" y="2928938"/>
          <p14:tracePt t="322093" x="1885950" y="2928938"/>
          <p14:tracePt t="322102" x="1893888" y="2928938"/>
          <p14:tracePt t="322117" x="1965325" y="2928938"/>
          <p14:tracePt t="322134" x="2043113" y="2928938"/>
          <p14:tracePt t="322150" x="2122488" y="2928938"/>
          <p14:tracePt t="322167" x="2171700" y="2928938"/>
          <p14:tracePt t="322184" x="2208213" y="2928938"/>
          <p14:tracePt t="322200" x="2251075" y="2928938"/>
          <p14:tracePt t="322217" x="2286000" y="2928938"/>
          <p14:tracePt t="322301" x="2265363" y="2928938"/>
          <p14:tracePt t="322309" x="2236788" y="2928938"/>
          <p14:tracePt t="322317" x="2193925" y="2951163"/>
          <p14:tracePt t="322325" x="2065338" y="2965450"/>
          <p14:tracePt t="322333" x="1885950" y="2971800"/>
          <p14:tracePt t="322350" x="1693863" y="2986088"/>
          <p14:tracePt t="322367" x="1514475" y="3022600"/>
          <p14:tracePt t="322384" x="1408113" y="3022600"/>
          <p14:tracePt t="322400" x="1365250" y="3022600"/>
          <p14:tracePt t="322416" x="1328738" y="3022600"/>
          <p14:tracePt t="322434" x="1322388" y="3022600"/>
          <p14:tracePt t="322450" x="1314450" y="3022600"/>
          <p14:tracePt t="322466" x="1293813" y="3022600"/>
          <p14:tracePt t="322501" x="1285875" y="3022600"/>
          <p14:tracePt t="322550" x="1300163" y="3022600"/>
          <p14:tracePt t="322558" x="1336675" y="3022600"/>
          <p14:tracePt t="322565" x="1371600" y="3022600"/>
          <p14:tracePt t="322574" x="1493838" y="3022600"/>
          <p14:tracePt t="322584" x="1751013" y="3022600"/>
          <p14:tracePt t="322600" x="2043113" y="3022600"/>
          <p14:tracePt t="322616" x="2300288" y="3022600"/>
          <p14:tracePt t="322633" x="2493963" y="3000375"/>
          <p14:tracePt t="322649" x="2586038" y="2986088"/>
          <p14:tracePt t="322667" x="2600325" y="2986088"/>
          <p14:tracePt t="322789" x="2608263" y="2979738"/>
          <p14:tracePt t="322805" x="2608263" y="2971800"/>
          <p14:tracePt t="322806" x="2608263" y="2965450"/>
          <p14:tracePt t="322816" x="2600325" y="2943225"/>
          <p14:tracePt t="322833" x="2593975" y="2928938"/>
          <p14:tracePt t="322850" x="2586038" y="2886075"/>
          <p14:tracePt t="322866" x="2571750" y="2843213"/>
          <p14:tracePt t="322883" x="2557463" y="2794000"/>
          <p14:tracePt t="322899" x="2551113" y="2751138"/>
          <p14:tracePt t="322916" x="2551113" y="2722563"/>
          <p14:tracePt t="322916" x="2551113" y="2714625"/>
          <p14:tracePt t="322934" x="2551113" y="2708275"/>
          <p14:tracePt t="323069" x="2522538" y="2700338"/>
          <p14:tracePt t="323077" x="2457450" y="2700338"/>
          <p14:tracePt t="323085" x="2386013" y="2700338"/>
          <p14:tracePt t="323093" x="2314575" y="2700338"/>
          <p14:tracePt t="323102" x="2128838" y="2700338"/>
          <p14:tracePt t="323116" x="1971675" y="2700338"/>
          <p14:tracePt t="323132" x="1851025" y="2700338"/>
          <p14:tracePt t="323132" x="1793875" y="2700338"/>
          <p14:tracePt t="323150" x="1685925" y="2700338"/>
          <p14:tracePt t="323165" x="1608138" y="2671763"/>
          <p14:tracePt t="323183" x="1550988" y="2671763"/>
          <p14:tracePt t="323199" x="1485900" y="2671763"/>
          <p14:tracePt t="323216" x="1393825" y="2657475"/>
          <p14:tracePt t="323231" x="1300163" y="2651125"/>
          <p14:tracePt t="323248" x="1236663" y="2643188"/>
          <p14:tracePt t="323266" x="1157288" y="2643188"/>
          <p14:tracePt t="323282" x="1108075" y="2643188"/>
          <p14:tracePt t="323300" x="1014413" y="2643188"/>
          <p14:tracePt t="323316" x="908050" y="2643188"/>
          <p14:tracePt t="323332" x="808038" y="2643188"/>
          <p14:tracePt t="323348" x="700088" y="2622550"/>
          <p14:tracePt t="323366" x="693738" y="2622550"/>
          <p14:tracePt t="323381" x="665163" y="2614613"/>
          <p14:tracePt t="323399" x="636588" y="2600325"/>
          <p14:tracePt t="323415" x="608013" y="2600325"/>
          <p14:tracePt t="323432" x="579438" y="2593975"/>
          <p14:tracePt t="323449" x="565150" y="2593975"/>
          <p14:tracePt t="323534" x="614363" y="2593975"/>
          <p14:tracePt t="323541" x="665163" y="2593975"/>
          <p14:tracePt t="323548" x="836613" y="2593975"/>
          <p14:tracePt t="323564" x="1128713" y="2593975"/>
          <p14:tracePt t="323582" x="1285875" y="2593975"/>
          <p14:tracePt t="323598" x="1365250" y="2593975"/>
          <p14:tracePt t="323615" x="1457325" y="2593975"/>
          <p14:tracePt t="323632" x="1528763" y="2593975"/>
          <p14:tracePt t="323648" x="1636713" y="2593975"/>
          <p14:tracePt t="323665" x="1714500" y="2593975"/>
          <p14:tracePt t="323681" x="1808163" y="2593975"/>
          <p14:tracePt t="323698" x="1879600" y="2593975"/>
          <p14:tracePt t="323714" x="1936750" y="2593975"/>
          <p14:tracePt t="323732" x="2000250" y="2593975"/>
          <p14:tracePt t="323748" x="2079625" y="2593975"/>
          <p14:tracePt t="323764" x="2165350" y="2593975"/>
          <p14:tracePt t="323782" x="2214563" y="2593975"/>
          <p14:tracePt t="323798" x="2308225" y="2593975"/>
          <p14:tracePt t="323816" x="2414588" y="2593975"/>
          <p14:tracePt t="323831" x="2536825" y="2593975"/>
          <p14:tracePt t="323848" x="2614613" y="2593975"/>
          <p14:tracePt t="323864" x="2636838" y="2593975"/>
          <p14:tracePt t="323934" x="2600325" y="2593975"/>
          <p14:tracePt t="323941" x="2571750" y="2593975"/>
          <p14:tracePt t="323949" x="2471738" y="2600325"/>
          <p14:tracePt t="323964" x="2222500" y="2622550"/>
          <p14:tracePt t="323981" x="2014538" y="2622550"/>
          <p14:tracePt t="323998" x="1843088" y="2622550"/>
          <p14:tracePt t="324014" x="1665288" y="2651125"/>
          <p14:tracePt t="324031" x="1522413" y="2665413"/>
          <p14:tracePt t="324047" x="1400175" y="2686050"/>
          <p14:tracePt t="324064" x="1285875" y="2700338"/>
          <p14:tracePt t="324080" x="1185863" y="2700338"/>
          <p14:tracePt t="324098" x="1057275" y="2700338"/>
          <p14:tracePt t="324115" x="971550" y="2700338"/>
          <p14:tracePt t="324131" x="900113" y="2700338"/>
          <p14:tracePt t="324148" x="871538" y="2708275"/>
          <p14:tracePt t="324237" x="879475" y="2708275"/>
          <p14:tracePt t="324245" x="908050" y="2714625"/>
          <p14:tracePt t="324249" x="1036638" y="2736850"/>
          <p14:tracePt t="324264" x="1208088" y="2736850"/>
          <p14:tracePt t="324280" x="1414463" y="2736850"/>
          <p14:tracePt t="324298" x="1651000" y="2736850"/>
          <p14:tracePt t="324313" x="1857375" y="2736850"/>
          <p14:tracePt t="324331" x="2071688" y="2779713"/>
          <p14:tracePt t="324347" x="2308225" y="2779713"/>
          <p14:tracePt t="324347" x="2414588" y="2779713"/>
          <p14:tracePt t="324366" x="2536825" y="2779713"/>
          <p14:tracePt t="324380" x="2828925" y="2779713"/>
          <p14:tracePt t="324398" x="2979738" y="2779713"/>
          <p14:tracePt t="324413" x="3122613" y="2779713"/>
          <p14:tracePt t="324430" x="3165475" y="2779713"/>
          <p14:tracePt t="324448" x="3171825" y="2779713"/>
          <p14:tracePt t="324486" x="3179763" y="2779713"/>
          <p14:tracePt t="324558" x="3114675" y="2779713"/>
          <p14:tracePt t="324565" x="3043238" y="2779713"/>
          <p14:tracePt t="324573" x="2957513" y="2779713"/>
          <p14:tracePt t="324581" x="2779713" y="2779713"/>
          <p14:tracePt t="324581" x="2693988" y="2779713"/>
          <p14:tracePt t="324597" x="2479675" y="2736850"/>
          <p14:tracePt t="324614" x="2308225" y="2708275"/>
          <p14:tracePt t="324631" x="2179638" y="2686050"/>
          <p14:tracePt t="324647" x="2085975" y="2686050"/>
          <p14:tracePt t="324663" x="1993900" y="2686050"/>
          <p14:tracePt t="324680" x="1893888" y="2686050"/>
          <p14:tracePt t="324696" x="1800225" y="2686050"/>
          <p14:tracePt t="324713" x="1722438" y="2686050"/>
          <p14:tracePt t="324730" x="1608138" y="2686050"/>
          <p14:tracePt t="324747" x="1528763" y="2686050"/>
          <p14:tracePt t="324763" x="1493838" y="2686050"/>
          <p14:tracePt t="324780" x="1485900" y="2686050"/>
          <p14:tracePt t="324812" x="1479550" y="2686050"/>
          <p14:tracePt t="324894" x="1493838" y="2686050"/>
          <p14:tracePt t="324901" x="1522413" y="2686050"/>
          <p14:tracePt t="324909" x="1550988" y="2686050"/>
          <p14:tracePt t="324917" x="1651000" y="2686050"/>
          <p14:tracePt t="324929" x="1828800" y="2686050"/>
          <p14:tracePt t="324946" x="2014538" y="2686050"/>
          <p14:tracePt t="324963" x="2222500" y="2686050"/>
          <p14:tracePt t="324979" x="2443163" y="2686050"/>
          <p14:tracePt t="324997" x="2651125" y="2686050"/>
          <p14:tracePt t="325012" x="2786063" y="2686050"/>
          <p14:tracePt t="325029" x="2808288" y="2686050"/>
          <p14:tracePt t="325045" x="2836863" y="2686050"/>
          <p14:tracePt t="325064" x="2851150" y="2686050"/>
          <p14:tracePt t="325080" x="2879725" y="2693988"/>
          <p14:tracePt t="325096" x="2936875" y="2693988"/>
          <p14:tracePt t="325113" x="3014663" y="2693988"/>
          <p14:tracePt t="325129" x="3065463" y="2693988"/>
          <p14:tracePt t="325146" x="3122613" y="2686050"/>
          <p14:tracePt t="325162" x="3179763" y="2657475"/>
          <p14:tracePt t="325179" x="3265488" y="2600325"/>
          <p14:tracePt t="325196" x="3328988" y="2551113"/>
          <p14:tracePt t="325213" x="3371850" y="2493963"/>
          <p14:tracePt t="325230" x="3379788" y="2479675"/>
          <p14:tracePt t="325246" x="3386138" y="2457450"/>
          <p14:tracePt t="325263" x="3408363" y="2436813"/>
          <p14:tracePt t="325302" x="3414713" y="2400300"/>
          <p14:tracePt t="325310" x="3436938" y="2379663"/>
          <p14:tracePt t="325317" x="3457575" y="2357438"/>
          <p14:tracePt t="325330" x="3465513" y="2351088"/>
          <p14:tracePt t="325366" x="3471863" y="2343150"/>
          <p14:tracePt t="325382" x="3486150" y="2328863"/>
          <p14:tracePt t="325389" x="3494088" y="2322513"/>
          <p14:tracePt t="325404" x="3500438" y="2314575"/>
          <p14:tracePt t="325412" x="3536950" y="2293938"/>
          <p14:tracePt t="325429" x="3636963" y="2222500"/>
          <p14:tracePt t="325446" x="3708400" y="2193925"/>
          <p14:tracePt t="325462" x="3779838" y="2151063"/>
          <p14:tracePt t="325479" x="3814763" y="2128838"/>
          <p14:tracePt t="325557" x="3822700" y="2122488"/>
          <p14:tracePt t="325573" x="3843338" y="2108200"/>
          <p14:tracePt t="325581" x="3851275" y="2100263"/>
          <p14:tracePt t="325581" x="3865563" y="2093913"/>
          <p14:tracePt t="325597" x="3871913" y="2085975"/>
          <p14:tracePt t="325605" x="3886200" y="2071688"/>
          <p14:tracePt t="325966" x="3886200" y="2079625"/>
          <p14:tracePt t="325981" x="3879850" y="2093913"/>
          <p14:tracePt t="325989" x="3871913" y="2100263"/>
          <p14:tracePt t="325989" x="3865563" y="2108200"/>
          <p14:tracePt t="326197" x="3857625" y="2108200"/>
          <p14:tracePt t="326205" x="3829050" y="2108200"/>
          <p14:tracePt t="326213" x="3822700" y="2108200"/>
          <p14:tracePt t="326219" x="3771900" y="2136775"/>
          <p14:tracePt t="326227" x="3694113" y="2185988"/>
          <p14:tracePt t="326244" x="3551238" y="2286000"/>
          <p14:tracePt t="326261" x="3457575" y="2351088"/>
          <p14:tracePt t="326277" x="3357563" y="2422525"/>
          <p14:tracePt t="326294" x="3265488" y="2500313"/>
          <p14:tracePt t="326311" x="3200400" y="2565400"/>
          <p14:tracePt t="326328" x="3143250" y="2593975"/>
          <p14:tracePt t="326344" x="3114675" y="2622550"/>
          <p14:tracePt t="326361" x="3071813" y="2657475"/>
          <p14:tracePt t="326379" x="3057525" y="2671763"/>
          <p14:tracePt t="326394" x="3043238" y="2686050"/>
          <p14:tracePt t="326411" x="3036888" y="2708275"/>
          <p14:tracePt t="326427" x="3014663" y="2751138"/>
          <p14:tracePt t="326444" x="3008313" y="2794000"/>
          <p14:tracePt t="326461" x="2994025" y="2822575"/>
          <p14:tracePt t="326477" x="2994025" y="2836863"/>
          <p14:tracePt t="326494" x="2986088" y="2857500"/>
          <p14:tracePt t="326511" x="2986088" y="2871788"/>
          <p14:tracePt t="326527" x="2979738" y="2879725"/>
          <p14:tracePt t="326565" x="2979738" y="2886075"/>
          <p14:tracePt t="326573" x="2971800" y="2908300"/>
          <p14:tracePt t="326605" x="2965450" y="2914650"/>
          <p14:tracePt t="326621" x="2957513" y="2922588"/>
          <p14:tracePt t="326677" x="2951163" y="2928938"/>
          <p14:tracePt t="326989" x="2951163" y="2936875"/>
          <p14:tracePt t="326997" x="2951163" y="2943225"/>
          <p14:tracePt t="327181" x="2957513" y="2951163"/>
          <p14:tracePt t="327189" x="2971800" y="2943225"/>
          <p14:tracePt t="327197" x="2994025" y="2922588"/>
          <p14:tracePt t="327210" x="3022600" y="2894013"/>
          <p14:tracePt t="327213" x="3057525" y="2857500"/>
          <p14:tracePt t="327227" x="3065463" y="2814638"/>
          <p14:tracePt t="327243" x="3094038" y="2757488"/>
          <p14:tracePt t="327260" x="3114675" y="2700338"/>
          <p14:tracePt t="327276" x="3128963" y="2643188"/>
          <p14:tracePt t="327293" x="3157538" y="2557463"/>
          <p14:tracePt t="327311" x="3186113" y="2500313"/>
          <p14:tracePt t="327326" x="3194050" y="2479675"/>
          <p14:tracePt t="327343" x="3214688" y="2436813"/>
          <p14:tracePt t="327359" x="3251200" y="2386013"/>
          <p14:tracePt t="327377" x="3271838" y="2343150"/>
          <p14:tracePt t="327392" x="3286125" y="2314575"/>
          <p14:tracePt t="327410" x="3294063" y="2300288"/>
          <p14:tracePt t="327461" x="3300413" y="2293938"/>
          <p14:tracePt t="327517" x="3322638" y="2300288"/>
          <p14:tracePt t="327525" x="3328988" y="2322513"/>
          <p14:tracePt t="327533" x="3336925" y="2336800"/>
          <p14:tracePt t="327541" x="3336925" y="2357438"/>
          <p14:tracePt t="327550" x="3336925" y="2408238"/>
          <p14:tracePt t="327559" x="3336925" y="2479675"/>
          <p14:tracePt t="327575" x="3336925" y="2528888"/>
          <p14:tracePt t="327594" x="3322638" y="2600325"/>
          <p14:tracePt t="327609" x="3322638" y="2628900"/>
          <p14:tracePt t="327625" x="3322638" y="2651125"/>
          <p14:tracePt t="327642" x="3314700" y="2657475"/>
          <p14:tracePt t="327701" x="3322638" y="2657475"/>
          <p14:tracePt t="327717" x="3343275" y="2657475"/>
          <p14:tracePt t="327734" x="3371850" y="2636838"/>
          <p14:tracePt t="327741" x="3379788" y="2614613"/>
          <p14:tracePt t="327747" x="3379788" y="2579688"/>
          <p14:tracePt t="327759" x="3386138" y="2536825"/>
          <p14:tracePt t="327775" x="3386138" y="2522538"/>
          <p14:tracePt t="327792" x="3386138" y="2508250"/>
          <p14:tracePt t="327809" x="3386138" y="2500313"/>
          <p14:tracePt t="327894" x="3386138" y="2508250"/>
          <p14:tracePt t="327902" x="3386138" y="2522538"/>
          <p14:tracePt t="327910" x="3386138" y="2551113"/>
          <p14:tracePt t="327917" x="3386138" y="2571750"/>
          <p14:tracePt t="327926" x="3386138" y="2593975"/>
          <p14:tracePt t="327942" x="3386138" y="2608263"/>
          <p14:tracePt t="327989" x="3394075" y="2614613"/>
          <p14:tracePt t="327998" x="3400425" y="2614613"/>
          <p14:tracePt t="328001" x="3414713" y="2614613"/>
          <p14:tracePt t="328009" x="3471863" y="2600325"/>
          <p14:tracePt t="328025" x="3536950" y="2551113"/>
          <p14:tracePt t="328043" x="3608388" y="2471738"/>
          <p14:tracePt t="328059" x="3629025" y="2400300"/>
          <p14:tracePt t="328076" x="3629025" y="2357438"/>
          <p14:tracePt t="328092" x="3629025" y="2351088"/>
          <p14:tracePt t="328108" x="3622675" y="2343150"/>
          <p14:tracePt t="328126" x="3608388" y="2343150"/>
          <p14:tracePt t="328142" x="3557588" y="2343150"/>
          <p14:tracePt t="328159" x="3500438" y="2351088"/>
          <p14:tracePt t="328175" x="3400425" y="2428875"/>
          <p14:tracePt t="328192" x="3343275" y="2536825"/>
          <p14:tracePt t="328208" x="3328988" y="2614613"/>
          <p14:tracePt t="328225" x="3328988" y="2679700"/>
          <p14:tracePt t="328242" x="3328988" y="2700338"/>
          <p14:tracePt t="328258" x="3357563" y="2728913"/>
          <p14:tracePt t="328275" x="3414713" y="2728913"/>
          <p14:tracePt t="328292" x="3494088" y="2728913"/>
          <p14:tracePt t="328292" x="3551238" y="2700338"/>
          <p14:tracePt t="328309" x="3629025" y="2651125"/>
          <p14:tracePt t="328325" x="3751263" y="2565400"/>
          <p14:tracePt t="328342" x="3794125" y="2500313"/>
          <p14:tracePt t="328358" x="3794125" y="2443163"/>
          <p14:tracePt t="328376" x="3794125" y="2400300"/>
          <p14:tracePt t="328391" x="3736975" y="2371725"/>
          <p14:tracePt t="328409" x="3679825" y="2365375"/>
          <p14:tracePt t="328425" x="3600450" y="2365375"/>
          <p14:tracePt t="328441" x="3543300" y="2365375"/>
          <p14:tracePt t="328457" x="3500438" y="2371725"/>
          <p14:tracePt t="328474" x="3494088" y="2414588"/>
          <p14:tracePt t="328492" x="3494088" y="2471738"/>
          <p14:tracePt t="328507" x="3494088" y="2514600"/>
          <p14:tracePt t="328507" x="3514725" y="2557463"/>
          <p14:tracePt t="328525" x="3543300" y="2565400"/>
          <p14:tracePt t="328541" x="3614738" y="2593975"/>
          <p14:tracePt t="328558" x="3694113" y="2608263"/>
          <p14:tracePt t="328575" x="3751263" y="2608263"/>
          <p14:tracePt t="328591" x="3794125" y="2608263"/>
          <p14:tracePt t="328608" x="3843338" y="2557463"/>
          <p14:tracePt t="328624" x="3843338" y="2522538"/>
          <p14:tracePt t="328642" x="3843338" y="2508250"/>
          <p14:tracePt t="328657" x="3843338" y="2493963"/>
          <p14:tracePt t="328675" x="3808413" y="2493963"/>
          <p14:tracePt t="328691" x="3757613" y="2493963"/>
          <p14:tracePt t="328708" x="3700463" y="2493963"/>
          <p14:tracePt t="328724" x="3665538" y="2522538"/>
          <p14:tracePt t="328741" x="3665538" y="2614613"/>
          <p14:tracePt t="328758" x="3665538" y="2671763"/>
          <p14:tracePt t="328774" x="3751263" y="2708275"/>
          <p14:tracePt t="328791" x="3829050" y="2728913"/>
          <p14:tracePt t="328808" x="3965575" y="2728913"/>
          <p14:tracePt t="328824" x="4029075" y="2728913"/>
          <p14:tracePt t="328841" x="4086225" y="2700338"/>
          <p14:tracePt t="328857" x="4094163" y="2657475"/>
          <p14:tracePt t="328874" x="4094163" y="2614613"/>
          <p14:tracePt t="328892" x="4094163" y="2571750"/>
          <p14:tracePt t="328907" x="4029075" y="2522538"/>
          <p14:tracePt t="328924" x="3900488" y="2471738"/>
          <p14:tracePt t="328924" x="3822700" y="2457450"/>
          <p14:tracePt t="328941" x="3636963" y="2451100"/>
          <p14:tracePt t="328958" x="3479800" y="2451100"/>
          <p14:tracePt t="328974" x="3436938" y="2451100"/>
          <p14:tracePt t="328991" x="3429000" y="2451100"/>
          <p14:tracePt t="329007" x="3408363" y="2457450"/>
          <p14:tracePt t="329045" x="3408363" y="2465388"/>
          <p14:tracePt t="329057" x="3408363" y="2471738"/>
          <p14:tracePt t="329085" x="3408363" y="2479675"/>
          <p14:tracePt t="329093" x="3422650" y="2479675"/>
          <p14:tracePt t="329101" x="3429000" y="2479675"/>
          <p14:tracePt t="329110" x="3465513" y="2479675"/>
          <p14:tracePt t="329124" x="3494088" y="2479675"/>
          <p14:tracePt t="329140" x="3500438" y="2479675"/>
          <p14:tracePt t="329174" x="3508375" y="2479675"/>
          <p14:tracePt t="329174" x="3508375" y="2443163"/>
          <p14:tracePt t="329191" x="3494088" y="2443163"/>
          <p14:tracePt t="329207" x="3471863" y="2443163"/>
          <p14:tracePt t="329223" x="3429000" y="2443163"/>
          <p14:tracePt t="329240" x="3408363" y="2443163"/>
          <p14:tracePt t="329256" x="3386138" y="2443163"/>
          <p14:tracePt t="329274" x="3365500" y="2457450"/>
          <p14:tracePt t="329289" x="3357563" y="2471738"/>
          <p14:tracePt t="329308" x="3357563" y="2508250"/>
          <p14:tracePt t="329323" x="3357563" y="2528888"/>
          <p14:tracePt t="329341" x="3386138" y="2557463"/>
          <p14:tracePt t="329356" x="3422650" y="2565400"/>
          <p14:tracePt t="329374" x="3479800" y="2565400"/>
          <p14:tracePt t="329390" x="3551238" y="2565400"/>
          <p14:tracePt t="329406" x="3600450" y="2565400"/>
          <p14:tracePt t="329423" x="3622675" y="2551113"/>
          <p14:tracePt t="329439" x="3622675" y="2528888"/>
          <p14:tracePt t="329456" x="3614738" y="2493963"/>
          <p14:tracePt t="329473" x="3594100" y="2479675"/>
          <p14:tracePt t="329490" x="3557588" y="2471738"/>
          <p14:tracePt t="329506" x="3551238" y="2465388"/>
          <p14:tracePt t="329541" x="3536950" y="2465388"/>
          <p14:tracePt t="329573" x="3529013" y="2465388"/>
          <p14:tracePt t="329589" x="3522663" y="2465388"/>
          <p14:tracePt t="329605" x="3522663" y="2471738"/>
          <p14:tracePt t="329613" x="3522663" y="2486025"/>
          <p14:tracePt t="329621" x="3522663" y="2493963"/>
          <p14:tracePt t="329630" x="3536950" y="2514600"/>
          <p14:tracePt t="329641" x="3551238" y="2536825"/>
          <p14:tracePt t="329766" x="3557588" y="2536825"/>
          <p14:tracePt t="329805" x="3557588" y="2528888"/>
          <p14:tracePt t="329813" x="3557588" y="2514600"/>
          <p14:tracePt t="330494" x="3557588" y="2500313"/>
          <p14:tracePt t="330502" x="3565525" y="2493963"/>
          <p14:tracePt t="336709" x="3565525" y="2486025"/>
          <p14:tracePt t="339485" x="3579813" y="2500313"/>
          <p14:tracePt t="339493" x="3565525" y="2514600"/>
          <p14:tracePt t="339493" x="3557588" y="2522538"/>
          <p14:tracePt t="339509" x="3551238" y="2528888"/>
          <p14:tracePt t="339510" x="3529013" y="2557463"/>
          <p14:tracePt t="339525" x="3494088" y="2586038"/>
          <p14:tracePt t="339542" x="3422650" y="2643188"/>
          <p14:tracePt t="339558" x="3371850" y="2679700"/>
          <p14:tracePt t="339576" x="3314700" y="2708275"/>
          <p14:tracePt t="339591" x="3228975" y="2751138"/>
          <p14:tracePt t="339609" x="3179763" y="2751138"/>
          <p14:tracePt t="339624" x="3100388" y="2757488"/>
          <p14:tracePt t="339642" x="3014663" y="2779713"/>
          <p14:tracePt t="339660" x="2951163" y="2786063"/>
          <p14:tracePt t="339675" x="2908300" y="2786063"/>
          <p14:tracePt t="339692" x="2822575" y="2800350"/>
          <p14:tracePt t="339708" x="2628900" y="2808288"/>
          <p14:tracePt t="339725" x="2471738" y="2836863"/>
          <p14:tracePt t="339742" x="2293938" y="2851150"/>
          <p14:tracePt t="339758" x="2185988" y="2857500"/>
          <p14:tracePt t="339775" x="2157413" y="2865438"/>
          <p14:tracePt t="339829" x="2151063" y="2865438"/>
          <p14:tracePt t="339837" x="2143125" y="2865438"/>
          <p14:tracePt t="339845" x="2136775" y="2865438"/>
          <p14:tracePt t="339949" x="2214563" y="2865438"/>
          <p14:tracePt t="339957" x="2322513" y="2865438"/>
          <p14:tracePt t="339965" x="2408238" y="2865438"/>
          <p14:tracePt t="339973" x="2528888" y="2865438"/>
          <p14:tracePt t="339982" x="2708275" y="2836863"/>
          <p14:tracePt t="339992" x="2814638" y="2828925"/>
          <p14:tracePt t="340008" x="2865438" y="2808288"/>
          <p14:tracePt t="340025" x="2871788" y="2808288"/>
          <p14:tracePt t="340221" x="2879725" y="2808288"/>
          <p14:tracePt t="340237" x="2879725" y="2814638"/>
          <p14:tracePt t="340243" x="2879725" y="2822575"/>
          <p14:tracePt t="340258" x="2865438" y="2843213"/>
          <p14:tracePt t="340258" x="2851150" y="2886075"/>
          <p14:tracePt t="340274" x="2814638" y="2936875"/>
          <p14:tracePt t="340291" x="2786063" y="2979738"/>
          <p14:tracePt t="340308" x="2757488" y="2994025"/>
          <p14:tracePt t="340324" x="2722563" y="3022600"/>
          <p14:tracePt t="340341" x="2643188" y="3079750"/>
          <p14:tracePt t="340358" x="2557463" y="3136900"/>
          <p14:tracePt t="340373" x="2471738" y="3186113"/>
          <p14:tracePt t="340391" x="2414588" y="3214688"/>
          <p14:tracePt t="340408" x="2365375" y="3228975"/>
          <p14:tracePt t="340424" x="2300288" y="3257550"/>
          <p14:tracePt t="340441" x="2222500" y="3279775"/>
          <p14:tracePt t="340457" x="2128838" y="3286125"/>
          <p14:tracePt t="340474" x="2057400" y="3308350"/>
          <p14:tracePt t="340490" x="2000250" y="3314700"/>
          <p14:tracePt t="340507" x="1979613" y="3314700"/>
          <p14:tracePt t="340523" x="1936750" y="3314700"/>
          <p14:tracePt t="340523" x="1908175" y="3314700"/>
          <p14:tracePt t="340542" x="1851025" y="3314700"/>
          <p14:tracePt t="340557" x="1779588" y="3314700"/>
          <p14:tracePt t="340574" x="1700213" y="3314700"/>
          <p14:tracePt t="340590" x="1608138" y="3314700"/>
          <p14:tracePt t="340607" x="1557338" y="3314700"/>
          <p14:tracePt t="340624" x="1485900" y="3314700"/>
          <p14:tracePt t="340641" x="1436688" y="3300413"/>
          <p14:tracePt t="340658" x="1343025" y="3294063"/>
          <p14:tracePt t="340674" x="1271588" y="3294063"/>
          <p14:tracePt t="340691" x="1214438" y="3257550"/>
          <p14:tracePt t="340707" x="1171575" y="3257550"/>
          <p14:tracePt t="340724" x="1128713" y="3236913"/>
          <p14:tracePt t="340740" x="1093788" y="3236913"/>
          <p14:tracePt t="340757" x="1050925" y="3236913"/>
          <p14:tracePt t="340774" x="1028700" y="3236913"/>
          <p14:tracePt t="340790" x="985838" y="3208338"/>
          <p14:tracePt t="340808" x="957263" y="3208338"/>
          <p14:tracePt t="340824" x="922338" y="3208338"/>
          <p14:tracePt t="340840" x="885825" y="3208338"/>
          <p14:tracePt t="340856" x="871538" y="3200400"/>
          <p14:tracePt t="340874" x="865188" y="3200400"/>
          <p14:tracePt t="340889" x="857250" y="3200400"/>
          <p14:tracePt t="341013" x="879475" y="3200400"/>
          <p14:tracePt t="341022" x="893763" y="3200400"/>
          <p14:tracePt t="341023" x="942975" y="3208338"/>
          <p14:tracePt t="341039" x="985838" y="3214688"/>
          <p14:tracePt t="341057" x="1028700" y="3214688"/>
          <p14:tracePt t="341073" x="1050925" y="3228975"/>
          <p14:tracePt t="341090" x="1065213" y="3228975"/>
          <p14:tracePt t="341107" x="1100138" y="3228975"/>
          <p14:tracePt t="341122" x="1128713" y="3228975"/>
          <p14:tracePt t="341122" x="1136650" y="3228975"/>
          <p14:tracePt t="341158" x="1143000" y="3228975"/>
          <p14:tracePt t="341172" x="1150938" y="3228975"/>
          <p14:tracePt t="341173" x="1171575" y="3228975"/>
          <p14:tracePt t="341189" x="1179513" y="3236913"/>
          <p14:tracePt t="341206" x="1208088" y="3236913"/>
          <p14:tracePt t="341223" x="1265238" y="3236913"/>
          <p14:tracePt t="341240" x="1350963" y="3236913"/>
          <p14:tracePt t="341256" x="1479550" y="3236913"/>
          <p14:tracePt t="341272" x="1614488" y="3236913"/>
          <p14:tracePt t="341289" x="1808163" y="3228975"/>
          <p14:tracePt t="341306" x="2000250" y="3186113"/>
          <p14:tracePt t="341323" x="2214563" y="3165475"/>
          <p14:tracePt t="341340" x="2422525" y="3108325"/>
          <p14:tracePt t="341356" x="2636838" y="3057525"/>
          <p14:tracePt t="341372" x="3008313" y="2957513"/>
          <p14:tracePt t="341390" x="3271838" y="2886075"/>
          <p14:tracePt t="341406" x="3522663" y="2794000"/>
          <p14:tracePt t="341423" x="3665538" y="2757488"/>
          <p14:tracePt t="341439" x="3765550" y="2722563"/>
          <p14:tracePt t="341456" x="3822700" y="2708275"/>
          <p14:tracePt t="341473" x="3871913" y="2679700"/>
          <p14:tracePt t="341489" x="3929063" y="2643188"/>
          <p14:tracePt t="341506" x="3971925" y="2608263"/>
          <p14:tracePt t="341522" x="4022725" y="2571750"/>
          <p14:tracePt t="341539" x="4094163" y="2528888"/>
          <p14:tracePt t="341556" x="4179888" y="2486025"/>
          <p14:tracePt t="341572" x="4279900" y="2428875"/>
          <p14:tracePt t="341590" x="4294188" y="2422525"/>
          <p14:tracePt t="341637" x="4300538" y="2422525"/>
          <p14:tracePt t="341677" x="4329113" y="2414588"/>
          <p14:tracePt t="341685" x="4343400" y="2414588"/>
          <p14:tracePt t="341689" x="4357688" y="2414588"/>
          <p14:tracePt t="341705" x="4394200" y="2400300"/>
          <p14:tracePt t="341722" x="4400550" y="2393950"/>
          <p14:tracePt t="341766" x="4414838" y="2393950"/>
          <p14:tracePt t="341773" x="4422775" y="2393950"/>
          <p14:tracePt t="341773" x="4437063" y="2393950"/>
          <p14:tracePt t="341789" x="4479925" y="2393950"/>
          <p14:tracePt t="341789" x="4508500" y="2408238"/>
          <p14:tracePt t="341806" x="4543425" y="2414588"/>
          <p14:tracePt t="341821" x="4586288" y="2443163"/>
          <p14:tracePt t="341839" x="4637088" y="2451100"/>
          <p14:tracePt t="341855" x="4672013" y="2457450"/>
          <p14:tracePt t="341872" x="4714875" y="2479675"/>
          <p14:tracePt t="341888" x="4729163" y="2479675"/>
          <p14:tracePt t="341941" x="4737100" y="2486025"/>
          <p14:tracePt t="342350" x="4743450" y="2486025"/>
          <p14:tracePt t="342350" x="4757738" y="2486025"/>
          <p14:tracePt t="342366" x="4765675" y="2479675"/>
          <p14:tracePt t="342397" x="4772025" y="2479675"/>
          <p14:tracePt t="342549" x="4757738" y="2479675"/>
          <p14:tracePt t="342557" x="4743450" y="2479675"/>
          <p14:tracePt t="342565" x="4722813" y="2479675"/>
          <p14:tracePt t="342573" x="4694238" y="2479675"/>
          <p14:tracePt t="342587" x="4651375" y="2479675"/>
          <p14:tracePt t="342604" x="4529138" y="2479675"/>
          <p14:tracePt t="342621" x="4437063" y="2493963"/>
          <p14:tracePt t="342637" x="4408488" y="2500313"/>
          <p14:tracePt t="342685" x="4394200" y="2500313"/>
          <p14:tracePt t="342693" x="4386263" y="2500313"/>
          <p14:tracePt t="342694" x="4365625" y="2500313"/>
          <p14:tracePt t="342703" x="4308475" y="2500313"/>
          <p14:tracePt t="342721" x="4271963" y="2500313"/>
          <p14:tracePt t="342738" x="4265613" y="2500313"/>
          <p14:tracePt t="342957" x="4286250" y="2508250"/>
          <p14:tracePt t="342965" x="4314825" y="2508250"/>
          <p14:tracePt t="342973" x="4379913" y="2508250"/>
          <p14:tracePt t="342990" x="4443413" y="2508250"/>
          <p14:tracePt t="342990" x="4529138" y="2508250"/>
          <p14:tracePt t="343004" x="4700588" y="2508250"/>
          <p14:tracePt t="343020" x="4894263" y="2508250"/>
          <p14:tracePt t="343037" x="4957763" y="2508250"/>
          <p14:tracePt t="343053" x="4994275" y="2508250"/>
          <p14:tracePt t="343071" x="5043488" y="2508250"/>
          <p14:tracePt t="343086" x="5129213" y="2508250"/>
          <p14:tracePt t="343104" x="5237163" y="2508250"/>
          <p14:tracePt t="343120" x="5357813" y="2508250"/>
          <p14:tracePt t="343137" x="5437188" y="2508250"/>
          <p14:tracePt t="343154" x="5480050" y="2508250"/>
          <p14:tracePt t="343170" x="5522913" y="2508250"/>
          <p14:tracePt t="343187" x="5565775" y="2508250"/>
          <p14:tracePt t="343204" x="5637213" y="2508250"/>
          <p14:tracePt t="343220" x="5708650" y="2508250"/>
          <p14:tracePt t="343236" x="5815013" y="2508250"/>
          <p14:tracePt t="343254" x="5857875" y="2508250"/>
          <p14:tracePt t="343270" x="5900738" y="2508250"/>
          <p14:tracePt t="343287" x="5922963" y="2508250"/>
          <p14:tracePt t="343304" x="5943600" y="2508250"/>
          <p14:tracePt t="343320" x="5972175" y="2508250"/>
          <p14:tracePt t="343336" x="5994400" y="2508250"/>
          <p14:tracePt t="343353" x="6029325" y="2508250"/>
          <p14:tracePt t="343370" x="6065838" y="2486025"/>
          <p14:tracePt t="343386" x="6072188" y="2479675"/>
          <p14:tracePt t="343403" x="6094413" y="2479675"/>
          <p14:tracePt t="343419" x="6108700" y="2471738"/>
          <p14:tracePt t="343436" x="6137275" y="2465388"/>
          <p14:tracePt t="343453" x="6143625" y="2465388"/>
          <p14:tracePt t="343470" x="6165850" y="2465388"/>
          <p14:tracePt t="343486" x="6186488" y="2451100"/>
          <p14:tracePt t="343534" x="6200775" y="2451100"/>
          <p14:tracePt t="343541" x="6208713" y="2451100"/>
          <p14:tracePt t="343558" x="6215063" y="2451100"/>
          <p14:tracePt t="343569" x="6223000" y="2451100"/>
          <p14:tracePt t="343606" x="6243638" y="2443163"/>
          <p14:tracePt t="343614" x="6251575" y="2443163"/>
          <p14:tracePt t="343646" x="6257925" y="2443163"/>
          <p14:tracePt t="343661" x="6265863" y="2443163"/>
          <p14:tracePt t="343670" x="6280150" y="2443163"/>
          <p14:tracePt t="343670" x="6300788" y="2443163"/>
          <p14:tracePt t="343686" x="6315075" y="2443163"/>
          <p14:tracePt t="343703" x="6323013" y="2428875"/>
          <p14:tracePt t="343989" x="6286500" y="2428875"/>
          <p14:tracePt t="343997" x="6229350" y="2428875"/>
          <p14:tracePt t="344008" x="6180138" y="2428875"/>
          <p14:tracePt t="344013" x="6037263" y="2428875"/>
          <p14:tracePt t="344027" x="5951538" y="2428875"/>
          <p14:tracePt t="344036" x="5808663" y="2465388"/>
          <p14:tracePt t="344052" x="5680075" y="2471738"/>
          <p14:tracePt t="344052" x="5643563" y="2471738"/>
          <p14:tracePt t="344070" x="5600700" y="2471738"/>
          <p14:tracePt t="344085" x="5557838" y="2471738"/>
          <p14:tracePt t="344102" x="5500688" y="2471738"/>
          <p14:tracePt t="344119" x="5394325" y="2471738"/>
          <p14:tracePt t="344135" x="5222875" y="2471738"/>
          <p14:tracePt t="344151" x="5014913" y="2486025"/>
          <p14:tracePt t="344168" x="4800600" y="2528888"/>
          <p14:tracePt t="344186" x="4643438" y="2536825"/>
          <p14:tracePt t="344201" x="4537075" y="2551113"/>
          <p14:tracePt t="344219" x="4408488" y="2586038"/>
          <p14:tracePt t="344236" x="4300538" y="2600325"/>
          <p14:tracePt t="344252" x="4143375" y="2608263"/>
          <p14:tracePt t="344268" x="3879850" y="2657475"/>
          <p14:tracePt t="344285" x="3665538" y="2671763"/>
          <p14:tracePt t="344303" x="3422650" y="2728913"/>
          <p14:tracePt t="344318" x="3228975" y="2743200"/>
          <p14:tracePt t="344335" x="3114675" y="2779713"/>
          <p14:tracePt t="344351" x="2994025" y="2786063"/>
          <p14:tracePt t="344369" x="2894013" y="2836863"/>
          <p14:tracePt t="344385" x="2786063" y="2879725"/>
          <p14:tracePt t="344402" x="2657475" y="2936875"/>
          <p14:tracePt t="344418" x="2508250" y="3000375"/>
          <p14:tracePt t="344436" x="2343150" y="3094038"/>
          <p14:tracePt t="344451" x="2143125" y="3171825"/>
          <p14:tracePt t="344468" x="2022475" y="3228975"/>
          <p14:tracePt t="344486" x="1979613" y="3243263"/>
          <p14:tracePt t="344502" x="1951038" y="3251200"/>
          <p14:tracePt t="344519" x="1908175" y="3257550"/>
          <p14:tracePt t="344534" x="1857375" y="3271838"/>
          <p14:tracePt t="344552" x="1822450" y="3286125"/>
          <p14:tracePt t="344567" x="1751013" y="3308350"/>
          <p14:tracePt t="344585" x="1671638" y="3314700"/>
          <p14:tracePt t="344601" x="1608138" y="3336925"/>
          <p14:tracePt t="344617" x="1571625" y="3336925"/>
          <p14:tracePt t="344635" x="1543050" y="3343275"/>
          <p14:tracePt t="344651" x="1500188" y="3343275"/>
          <p14:tracePt t="344668" x="1457325" y="3343275"/>
          <p14:tracePt t="344685" x="1400175" y="3343275"/>
          <p14:tracePt t="344701" x="1385888" y="3343275"/>
          <p14:tracePt t="344718" x="1357313" y="3343275"/>
          <p14:tracePt t="344735" x="1350963" y="3343275"/>
          <p14:tracePt t="344751" x="1308100" y="3343275"/>
          <p14:tracePt t="344767" x="1265238" y="3343275"/>
          <p14:tracePt t="344784" x="1228725" y="3343275"/>
          <p14:tracePt t="344801" x="1200150" y="3343275"/>
          <p14:tracePt t="344818" x="1179513" y="3343275"/>
          <p14:tracePt t="344834" x="1157288" y="3343275"/>
          <p14:tracePt t="344851" x="1128713" y="3343275"/>
          <p14:tracePt t="344867" x="1100138" y="3343275"/>
          <p14:tracePt t="344885" x="1057275" y="3343275"/>
          <p14:tracePt t="344900" x="1000125" y="3343275"/>
          <p14:tracePt t="344918" x="985838" y="3343275"/>
          <p14:tracePt t="344934" x="957263" y="3336925"/>
          <p14:tracePt t="344951" x="936625" y="3328988"/>
          <p14:tracePt t="344968" x="914400" y="3328988"/>
          <p14:tracePt t="344984" x="900113" y="3322638"/>
          <p14:tracePt t="345001" x="885825" y="3322638"/>
          <p14:tracePt t="345017" x="865188" y="3322638"/>
          <p14:tracePt t="345034" x="857250" y="3322638"/>
          <p14:tracePt t="345051" x="842963" y="3322638"/>
          <p14:tracePt t="345067" x="836613" y="3322638"/>
          <p14:tracePt t="345102" x="828675" y="3322638"/>
          <p14:tracePt t="345102" x="808038" y="3322638"/>
          <p14:tracePt t="345118" x="800100" y="3322638"/>
          <p14:tracePt t="345285" x="836613" y="3322638"/>
          <p14:tracePt t="345292" x="850900" y="3322638"/>
          <p14:tracePt t="345302" x="900113" y="3322638"/>
          <p14:tracePt t="345302" x="1008063" y="3328988"/>
          <p14:tracePt t="345318" x="1157288" y="3351213"/>
          <p14:tracePt t="345334" x="1314450" y="3365500"/>
          <p14:tracePt t="345350" x="1450975" y="3365500"/>
          <p14:tracePt t="345367" x="1565275" y="3371850"/>
          <p14:tracePt t="345383" x="1628775" y="3371850"/>
          <p14:tracePt t="345400" x="1728788" y="3371850"/>
          <p14:tracePt t="345416" x="1822450" y="3371850"/>
          <p14:tracePt t="345433" x="1893888" y="3371850"/>
          <p14:tracePt t="345449" x="1943100" y="3371850"/>
          <p14:tracePt t="345467" x="2000250" y="3371850"/>
          <p14:tracePt t="345485" x="2071688" y="3357563"/>
          <p14:tracePt t="345500" x="2128838" y="3351213"/>
          <p14:tracePt t="345500" x="2179638" y="3351213"/>
          <p14:tracePt t="345518" x="2293938" y="3336925"/>
          <p14:tracePt t="345534" x="2400300" y="3300413"/>
          <p14:tracePt t="345550" x="2514600" y="3279775"/>
          <p14:tracePt t="345567" x="2608263" y="3271838"/>
          <p14:tracePt t="345583" x="2686050" y="3271838"/>
          <p14:tracePt t="345599" x="2743200" y="3251200"/>
          <p14:tracePt t="345616" x="2771775" y="3243263"/>
          <p14:tracePt t="345634" x="2800350" y="3243263"/>
          <p14:tracePt t="345650" x="2822575" y="3236913"/>
          <p14:tracePt t="345667" x="2836863" y="3236913"/>
          <p14:tracePt t="345683" x="2851150" y="3236913"/>
          <p14:tracePt t="345853" x="2836863" y="3236913"/>
          <p14:tracePt t="345861" x="2822575" y="3236913"/>
          <p14:tracePt t="345869" x="2779713" y="3236913"/>
          <p14:tracePt t="345877" x="2765425" y="3236913"/>
          <p14:tracePt t="345884" x="2700338" y="3236913"/>
          <p14:tracePt t="345900" x="2643188" y="3236913"/>
          <p14:tracePt t="345915" x="2551113" y="3257550"/>
          <p14:tracePt t="345934" x="2479675" y="3257550"/>
          <p14:tracePt t="345949" x="2400300" y="3265488"/>
          <p14:tracePt t="345966" x="2351088" y="3265488"/>
          <p14:tracePt t="345982" x="2293938" y="3265488"/>
          <p14:tracePt t="346000" x="2228850" y="3265488"/>
          <p14:tracePt t="346017" x="2151063" y="3265488"/>
          <p14:tracePt t="346033" x="2071688" y="3265488"/>
          <p14:tracePt t="346050" x="2014538" y="3265488"/>
          <p14:tracePt t="346066" x="1936750" y="3265488"/>
          <p14:tracePt t="346083" x="1871663" y="3265488"/>
          <p14:tracePt t="346099" x="1814513" y="3265488"/>
          <p14:tracePt t="346116" x="1785938" y="3265488"/>
          <p14:tracePt t="346132" x="1714500" y="3265488"/>
          <p14:tracePt t="346149" x="1693863" y="3265488"/>
          <p14:tracePt t="346166" x="1657350" y="3279775"/>
          <p14:tracePt t="346183" x="1651000" y="3279775"/>
          <p14:tracePt t="346199" x="1622425" y="3279775"/>
          <p14:tracePt t="346216" x="1579563" y="3279775"/>
          <p14:tracePt t="346232" x="1522413" y="3300413"/>
          <p14:tracePt t="346349" x="1536700" y="3300413"/>
          <p14:tracePt t="346357" x="1614488" y="3300413"/>
          <p14:tracePt t="346359" x="1665288" y="3300413"/>
          <p14:tracePt t="346368" x="1836738" y="3300413"/>
          <p14:tracePt t="346381" x="2079625" y="3308350"/>
          <p14:tracePt t="346399" x="2271713" y="3308350"/>
          <p14:tracePt t="346415" x="2408238" y="3308350"/>
          <p14:tracePt t="346432" x="2514600" y="3308350"/>
          <p14:tracePt t="346449" x="2579688" y="3308350"/>
          <p14:tracePt t="346464" x="2600325" y="3308350"/>
          <p14:tracePt t="346526" x="2608263" y="3308350"/>
          <p14:tracePt t="346533" x="2628900" y="3308350"/>
          <p14:tracePt t="346541" x="2643188" y="3308350"/>
          <p14:tracePt t="346549" x="2700338" y="3308350"/>
          <p14:tracePt t="346549" x="2743200" y="3308350"/>
          <p14:tracePt t="346566" x="2851150" y="3294063"/>
          <p14:tracePt t="346582" x="3008313" y="3271838"/>
          <p14:tracePt t="346599" x="3143250" y="3222625"/>
          <p14:tracePt t="346615" x="3222625" y="3194050"/>
          <p14:tracePt t="346632" x="3286125" y="3179763"/>
          <p14:tracePt t="346648" x="3371850" y="3128963"/>
          <p14:tracePt t="346666" x="3457575" y="3065463"/>
          <p14:tracePt t="346681" x="3586163" y="2951163"/>
          <p14:tracePt t="346699" x="3657600" y="2857500"/>
          <p14:tracePt t="346714" x="3694113" y="2771775"/>
          <p14:tracePt t="346732" x="3708400" y="2693988"/>
          <p14:tracePt t="346748" x="3729038" y="2622550"/>
          <p14:tracePt t="346764" x="3736975" y="2543175"/>
          <p14:tracePt t="346782" x="3743325" y="2486025"/>
          <p14:tracePt t="346798" x="3757613" y="2457450"/>
          <p14:tracePt t="346815" x="3757613" y="2443163"/>
          <p14:tracePt t="346832" x="3757613" y="2428875"/>
          <p14:tracePt t="346848" x="3757613" y="2422525"/>
          <p14:tracePt t="346865" x="3757613" y="2408238"/>
          <p14:tracePt t="346881" x="3757613" y="2371725"/>
          <p14:tracePt t="346898" x="3757613" y="2357438"/>
          <p14:tracePt t="346914" x="3757613" y="2343150"/>
          <p14:tracePt t="346931" x="3757613" y="2336800"/>
          <p14:tracePt t="346973" x="3757613" y="2328863"/>
          <p14:tracePt t="346990" x="3757613" y="2322513"/>
          <p14:tracePt t="347005" x="3751263" y="2322513"/>
          <p14:tracePt t="347045" x="3743325" y="2322513"/>
          <p14:tracePt t="347059" x="3736975" y="2322513"/>
          <p14:tracePt t="347062" x="3714750" y="2336800"/>
          <p14:tracePt t="347069" x="3708400" y="2343150"/>
          <p14:tracePt t="347081" x="3700463" y="2351088"/>
          <p14:tracePt t="347134" x="3694113" y="2357438"/>
          <p14:tracePt t="347141" x="3686175" y="2379663"/>
          <p14:tracePt t="347158" x="3679825" y="2386013"/>
          <p14:tracePt t="347166" x="3679825" y="2393950"/>
          <p14:tracePt t="347173" x="3665538" y="2408238"/>
          <p14:tracePt t="347261" x="3665538" y="2414588"/>
          <p14:tracePt t="347273" x="3665538" y="2428875"/>
          <p14:tracePt t="347277" x="3665538" y="2443163"/>
          <p14:tracePt t="347285" x="3665538" y="2457450"/>
          <p14:tracePt t="347298" x="3665538" y="2465388"/>
          <p14:tracePt t="347314" x="3665538" y="2493963"/>
          <p14:tracePt t="347331" x="3665538" y="2543175"/>
          <p14:tracePt t="347347" x="3665538" y="2622550"/>
          <p14:tracePt t="347364" x="3665538" y="2693988"/>
          <p14:tracePt t="347398" x="3665538" y="2700338"/>
          <p14:tracePt t="347493" x="3671888" y="2700338"/>
          <p14:tracePt t="347501" x="3671888" y="2686050"/>
          <p14:tracePt t="347509" x="3671888" y="2665413"/>
          <p14:tracePt t="347514" x="3671888" y="2636838"/>
          <p14:tracePt t="347530" x="3671888" y="2628900"/>
          <p14:tracePt t="347605" x="3679825" y="2636838"/>
          <p14:tracePt t="347619" x="3700463" y="2679700"/>
          <p14:tracePt t="347621" x="3708400" y="2751138"/>
          <p14:tracePt t="347631" x="3708400" y="2843213"/>
          <p14:tracePt t="347647" x="3708400" y="2900363"/>
          <p14:tracePt t="347664" x="3708400" y="2914650"/>
          <p14:tracePt t="347680" x="3708400" y="2922588"/>
          <p14:tracePt t="347725" x="3714750" y="2928938"/>
          <p14:tracePt t="347740" x="3743325" y="2928938"/>
          <p14:tracePt t="347748" x="3765550" y="2914650"/>
          <p14:tracePt t="347757" x="3765550" y="2886075"/>
          <p14:tracePt t="347765" x="3794125" y="2814638"/>
          <p14:tracePt t="347780" x="3814763" y="2765425"/>
          <p14:tracePt t="347780" x="3814763" y="2751138"/>
          <p14:tracePt t="347797" x="3814763" y="2743200"/>
          <p14:tracePt t="347909" x="3822700" y="2771775"/>
          <p14:tracePt t="347917" x="3822700" y="2822575"/>
          <p14:tracePt t="347922" x="3836988" y="2843213"/>
          <p14:tracePt t="347929" x="3836988" y="2865438"/>
          <p14:tracePt t="347989" x="3843338" y="2871788"/>
          <p14:tracePt t="348005" x="3851275" y="2871788"/>
          <p14:tracePt t="348021" x="3879850" y="2851150"/>
          <p14:tracePt t="348029" x="3886200" y="2822575"/>
          <p14:tracePt t="348034" x="3886200" y="2771775"/>
          <p14:tracePt t="348046" x="3886200" y="2736850"/>
          <p14:tracePt t="348063" x="3886200" y="2728913"/>
          <p14:tracePt t="348117" x="3886200" y="2722563"/>
          <p14:tracePt t="348157" x="3879850" y="2728913"/>
          <p14:tracePt t="348165" x="3879850" y="2743200"/>
          <p14:tracePt t="348173" x="3879850" y="2751138"/>
          <p14:tracePt t="348181" x="3879850" y="2771775"/>
          <p14:tracePt t="348413" x="3871913" y="2779713"/>
          <p14:tracePt t="348421" x="3865563" y="2786063"/>
          <p14:tracePt t="348461" x="3857625" y="2786063"/>
          <p14:tracePt t="348477" x="3851275" y="2786063"/>
          <p14:tracePt t="348693" x="3843338" y="2786063"/>
          <p14:tracePt t="348693" x="3836988" y="2786063"/>
          <p14:tracePt t="348741" x="3822700" y="2786063"/>
          <p14:tracePt t="348750" x="3814763" y="2786063"/>
          <p14:tracePt t="348765" x="3800475" y="2794000"/>
          <p14:tracePt t="348893" x="3808413" y="2794000"/>
          <p14:tracePt t="348901" x="3822700" y="2794000"/>
          <p14:tracePt t="348909" x="3851275" y="2794000"/>
          <p14:tracePt t="348918" x="3894138" y="2794000"/>
          <p14:tracePt t="348928" x="3937000" y="2794000"/>
          <p14:tracePt t="348945" x="3979863" y="2794000"/>
          <p14:tracePt t="348962" x="4043363" y="2794000"/>
          <p14:tracePt t="348979" x="4137025" y="2794000"/>
          <p14:tracePt t="348995" x="4179888" y="2794000"/>
          <p14:tracePt t="349013" x="4214813" y="2779713"/>
          <p14:tracePt t="349029" x="4251325" y="2771775"/>
          <p14:tracePt t="349051" x="4265613" y="2771775"/>
          <p14:tracePt t="349062" x="4286250" y="2771775"/>
          <p14:tracePt t="349078" x="4308475" y="2771775"/>
          <p14:tracePt t="349094" x="4343400" y="2771775"/>
          <p14:tracePt t="349112" x="4371975" y="2771775"/>
          <p14:tracePt t="349128" x="4379913" y="2771775"/>
          <p14:tracePt t="349144" x="4386263" y="2771775"/>
          <p14:tracePt t="349162" x="4414838" y="2771775"/>
          <p14:tracePt t="349178" x="4443413" y="2771775"/>
          <p14:tracePt t="349195" x="4479925" y="2757488"/>
          <p14:tracePt t="349211" x="4500563" y="2757488"/>
          <p14:tracePt t="349228" x="4508500" y="2757488"/>
          <p14:tracePt t="349244" x="4543425" y="2757488"/>
          <p14:tracePt t="349293" x="4551363" y="2757488"/>
          <p14:tracePt t="349477" x="4557713" y="2757488"/>
          <p14:tracePt t="349481" x="4565650" y="2757488"/>
          <p14:tracePt t="349501" x="4572000" y="2757488"/>
          <p14:tracePt t="349509" x="4579938" y="2757488"/>
          <p14:tracePt t="349509" x="4586288" y="2757488"/>
          <p14:tracePt t="349519" x="4600575" y="2757488"/>
          <p14:tracePt t="349528" x="4657725" y="2757488"/>
          <p14:tracePt t="349544" x="4708525" y="2757488"/>
          <p14:tracePt t="349562" x="4814888" y="2757488"/>
          <p14:tracePt t="349577" x="4894263" y="2757488"/>
          <p14:tracePt t="349594" x="4972050" y="2757488"/>
          <p14:tracePt t="349611" x="5037138" y="2757488"/>
          <p14:tracePt t="349627" x="5100638" y="2757488"/>
          <p14:tracePt t="349644" x="5208588" y="2757488"/>
          <p14:tracePt t="349661" x="5429250" y="2757488"/>
          <p14:tracePt t="349678" x="5572125" y="2757488"/>
          <p14:tracePt t="349694" x="5715000" y="2751138"/>
          <p14:tracePt t="349710" x="5822950" y="2722563"/>
          <p14:tracePt t="349727" x="5908675" y="2714625"/>
          <p14:tracePt t="349744" x="5943600" y="2714625"/>
          <p14:tracePt t="349760" x="5972175" y="2714625"/>
          <p14:tracePt t="349777" x="6008688" y="2714625"/>
          <p14:tracePt t="349793" x="6051550" y="2714625"/>
          <p14:tracePt t="349810" x="6100763" y="2700338"/>
          <p14:tracePt t="349827" x="6137275" y="2700338"/>
          <p14:tracePt t="349843" x="6157913" y="2693988"/>
          <p14:tracePt t="349843" x="6180138" y="2693988"/>
          <p14:tracePt t="349861" x="6200775" y="2693988"/>
          <p14:tracePt t="349877" x="6223000" y="2693988"/>
          <p14:tracePt t="349894" x="6229350" y="2693988"/>
          <p14:tracePt t="349965" x="6215063" y="2693988"/>
          <p14:tracePt t="349973" x="6180138" y="2693988"/>
          <p14:tracePt t="349981" x="6137275" y="2700338"/>
          <p14:tracePt t="349993" x="6080125" y="2722563"/>
          <p14:tracePt t="349997" x="5951538" y="2757488"/>
          <p14:tracePt t="350010" x="5751513" y="2808288"/>
          <p14:tracePt t="350026" x="5551488" y="2879725"/>
          <p14:tracePt t="350044" x="5308600" y="2943225"/>
          <p14:tracePt t="350060" x="5043488" y="3028950"/>
          <p14:tracePt t="350060" x="4865688" y="3086100"/>
          <p14:tracePt t="350077" x="4222750" y="3257550"/>
          <p14:tracePt t="350093" x="3836988" y="3414713"/>
          <p14:tracePt t="350109" x="3522663" y="3543300"/>
          <p14:tracePt t="350127" x="3322638" y="3643313"/>
          <p14:tracePt t="350143" x="3186113" y="3757613"/>
          <p14:tracePt t="350160" x="3079750" y="3836988"/>
          <p14:tracePt t="350176" x="2986088" y="3879850"/>
          <p14:tracePt t="350194" x="2928938" y="3908425"/>
          <p14:tracePt t="350210" x="2908300" y="3914775"/>
          <p14:tracePt t="350227" x="2900363" y="3914775"/>
          <p14:tracePt t="350243" x="2871788" y="3914775"/>
          <p14:tracePt t="350260" x="2851150" y="3914775"/>
          <p14:tracePt t="350276" x="2771775" y="3914775"/>
          <p14:tracePt t="350293" x="2714625" y="3914775"/>
          <p14:tracePt t="350310" x="2651125" y="3914775"/>
          <p14:tracePt t="350326" x="2593975" y="3914775"/>
          <p14:tracePt t="350343" x="2500313" y="3914775"/>
          <p14:tracePt t="350359" x="2408238" y="3908425"/>
          <p14:tracePt t="350376" x="2265363" y="3879850"/>
          <p14:tracePt t="350393" x="2071688" y="3857625"/>
          <p14:tracePt t="350410" x="1928813" y="3829050"/>
          <p14:tracePt t="350426" x="1814513" y="3794125"/>
          <p14:tracePt t="350443" x="1757363" y="3794125"/>
          <p14:tracePt t="350459" x="1728788" y="3786188"/>
          <p14:tracePt t="350476" x="1665288" y="3786188"/>
          <p14:tracePt t="350494" x="1608138" y="3786188"/>
          <p14:tracePt t="350509" x="1565275" y="3779838"/>
          <p14:tracePt t="350526" x="1522413" y="3771900"/>
          <p14:tracePt t="350543" x="1450975" y="3736975"/>
          <p14:tracePt t="350562" x="1371600" y="3722688"/>
          <p14:tracePt t="350576" x="1300163" y="3686175"/>
          <p14:tracePt t="350593" x="1236663" y="3671888"/>
          <p14:tracePt t="350609" x="1179513" y="3651250"/>
          <p14:tracePt t="350626" x="1128713" y="3643313"/>
          <p14:tracePt t="350643" x="1085850" y="3629025"/>
          <p14:tracePt t="350660" x="1042988" y="3622675"/>
          <p14:tracePt t="350660" x="1022350" y="3608388"/>
          <p14:tracePt t="350710" x="1008063" y="3608388"/>
          <p14:tracePt t="350727" x="1000125" y="3594100"/>
          <p14:tracePt t="350736" x="1000125" y="3586163"/>
          <p14:tracePt t="350743" x="1000125" y="3565525"/>
          <p14:tracePt t="350758" x="1008063" y="3536950"/>
          <p14:tracePt t="350776" x="1150938" y="3494088"/>
          <p14:tracePt t="350792" x="1365250" y="3451225"/>
          <p14:tracePt t="350809" x="1571625" y="3451225"/>
          <p14:tracePt t="350826" x="1765300" y="3451225"/>
          <p14:tracePt t="350842" x="1914525" y="3451225"/>
          <p14:tracePt t="350859" x="2057400" y="3451225"/>
          <p14:tracePt t="350876" x="2243138" y="3451225"/>
          <p14:tracePt t="350876" x="2300288" y="3451225"/>
          <p14:tracePt t="350894" x="2422525" y="3429000"/>
          <p14:tracePt t="350908" x="2736850" y="3386138"/>
          <p14:tracePt t="350925" x="2928938" y="3371850"/>
          <p14:tracePt t="350942" x="3071813" y="3371850"/>
          <p14:tracePt t="350958" x="3143250" y="3371850"/>
          <p14:tracePt t="350975" x="3186113" y="3371850"/>
          <p14:tracePt t="350992" x="3236913" y="3371850"/>
          <p14:tracePt t="351009" x="3286125" y="3371850"/>
          <p14:tracePt t="351025" x="3328988" y="3371850"/>
          <p14:tracePt t="351042" x="3400425" y="3371850"/>
          <p14:tracePt t="351058" x="3443288" y="3365500"/>
          <p14:tracePt t="351076" x="3457575" y="3357563"/>
          <p14:tracePt t="351206" x="3465513" y="3357563"/>
          <p14:tracePt t="351213" x="3486150" y="3357563"/>
          <p14:tracePt t="351221" x="3514725" y="3328988"/>
          <p14:tracePt t="351224" x="3586163" y="3294063"/>
          <p14:tracePt t="351241" x="3657600" y="3257550"/>
          <p14:tracePt t="351258" x="3743325" y="3200400"/>
          <p14:tracePt t="351275" x="3843338" y="3143250"/>
          <p14:tracePt t="351291" x="3900488" y="3108325"/>
          <p14:tracePt t="351291" x="3943350" y="3086100"/>
          <p14:tracePt t="351310" x="3979863" y="3051175"/>
          <p14:tracePt t="351325" x="4008438" y="3022600"/>
          <p14:tracePt t="351343" x="4029075" y="3000375"/>
          <p14:tracePt t="351358" x="4037013" y="2994025"/>
          <p14:tracePt t="351375" x="4051300" y="2979738"/>
          <p14:tracePt t="351392" x="4057650" y="2971800"/>
          <p14:tracePt t="351408" x="4079875" y="2965450"/>
          <p14:tracePt t="351424" x="4094163" y="2951163"/>
          <p14:tracePt t="351441" x="4122738" y="2943225"/>
          <p14:tracePt t="351458" x="4137025" y="2928938"/>
          <p14:tracePt t="351526" x="4143375" y="2928938"/>
          <p14:tracePt t="351541" x="4165600" y="2928938"/>
          <p14:tracePt t="351552" x="4171950" y="2928938"/>
          <p14:tracePt t="351552" x="4179888" y="2928938"/>
          <p14:tracePt t="351557" x="4208463" y="2928938"/>
          <p14:tracePt t="351574" x="4214813" y="2928938"/>
          <p14:tracePt t="351575" x="4257675" y="2928938"/>
          <p14:tracePt t="351591" x="4286250" y="2928938"/>
          <p14:tracePt t="351608" x="4308475" y="2928938"/>
          <p14:tracePt t="351624" x="4337050" y="2928938"/>
          <p14:tracePt t="351641" x="4365625" y="2928938"/>
          <p14:tracePt t="351658" x="4394200" y="2928938"/>
          <p14:tracePt t="351674" x="4414838" y="2928938"/>
          <p14:tracePt t="351691" x="4429125" y="2928938"/>
          <p14:tracePt t="351708" x="4457700" y="2928938"/>
          <p14:tracePt t="351724" x="4465638" y="2928938"/>
          <p14:tracePt t="351806" x="4422775" y="2943225"/>
          <p14:tracePt t="351813" x="4357688" y="2979738"/>
          <p14:tracePt t="351818" x="4300538" y="3028950"/>
          <p14:tracePt t="351824" x="4208463" y="3122613"/>
          <p14:tracePt t="351840" x="4108450" y="3243263"/>
          <p14:tracePt t="351858" x="4065588" y="3351213"/>
          <p14:tracePt t="351874" x="3971925" y="3486150"/>
          <p14:tracePt t="351892" x="3871913" y="3636963"/>
          <p14:tracePt t="351907" x="3757613" y="3736975"/>
          <p14:tracePt t="351925" x="3657600" y="3779838"/>
          <p14:tracePt t="351925" x="3614738" y="3800475"/>
          <p14:tracePt t="351942" x="3486150" y="3836988"/>
          <p14:tracePt t="351957" x="3357563" y="3857625"/>
          <p14:tracePt t="351974" x="3179763" y="3900488"/>
          <p14:tracePt t="351990" x="3000375" y="3937000"/>
          <p14:tracePt t="352007" x="2808288" y="3965575"/>
          <p14:tracePt t="352023" x="2651125" y="3986213"/>
          <p14:tracePt t="352041" x="2508250" y="4014788"/>
          <p14:tracePt t="352057" x="2351088" y="4014788"/>
          <p14:tracePt t="352073" x="2228850" y="4014788"/>
          <p14:tracePt t="352091" x="2051050" y="4014788"/>
          <p14:tracePt t="352107" x="1865313" y="4014788"/>
          <p14:tracePt t="352107" x="1757363" y="4014788"/>
          <p14:tracePt t="352125" x="1643063" y="4014788"/>
          <p14:tracePt t="352140" x="1343025" y="4051300"/>
          <p14:tracePt t="352158" x="1200150" y="4065588"/>
          <p14:tracePt t="352174" x="1108075" y="4065588"/>
          <p14:tracePt t="352191" x="1065213" y="4065588"/>
          <p14:tracePt t="352207" x="1050925" y="4065588"/>
          <p14:tracePt t="352224" x="1022350" y="4065588"/>
          <p14:tracePt t="352241" x="971550" y="4065588"/>
          <p14:tracePt t="352256" x="893763" y="4065588"/>
          <p14:tracePt t="352274" x="828675" y="4065588"/>
          <p14:tracePt t="352290" x="785813" y="4065588"/>
          <p14:tracePt t="352307" x="708025" y="4065588"/>
          <p14:tracePt t="352324" x="657225" y="4065588"/>
          <p14:tracePt t="352340" x="614363" y="4051300"/>
          <p14:tracePt t="352405" x="608013" y="4043363"/>
          <p14:tracePt t="352411" x="608013" y="4029075"/>
          <p14:tracePt t="352417" x="608013" y="4022725"/>
          <p14:tracePt t="352424" x="642938" y="3994150"/>
          <p14:tracePt t="352440" x="728663" y="3957638"/>
          <p14:tracePt t="352457" x="842963" y="3908425"/>
          <p14:tracePt t="352474" x="936625" y="3894138"/>
          <p14:tracePt t="352491" x="985838" y="3894138"/>
          <p14:tracePt t="352506" x="1008063" y="3894138"/>
          <p14:tracePt t="352523" x="1014413" y="3894138"/>
          <p14:tracePt t="353133" x="1022350" y="3894138"/>
          <p14:tracePt t="353142" x="1042988" y="3894138"/>
          <p14:tracePt t="353158" x="1050925" y="3894138"/>
          <p14:tracePt t="353158" x="1057275" y="3894138"/>
          <p14:tracePt t="353172" x="1093788" y="3894138"/>
          <p14:tracePt t="353190" x="1122363" y="3894138"/>
          <p14:tracePt t="353206" x="1128713" y="3894138"/>
          <p14:tracePt t="353222" x="1150938" y="3908425"/>
          <p14:tracePt t="353239" x="1157288" y="3908425"/>
          <p14:tracePt t="353256" x="1185863" y="3914775"/>
          <p14:tracePt t="353273" x="1208088" y="3922713"/>
          <p14:tracePt t="353289" x="1222375" y="3929063"/>
          <p14:tracePt t="353307" x="1228725" y="3929063"/>
          <p14:tracePt t="353321" x="1243013" y="3929063"/>
          <p14:tracePt t="353339" x="1250950" y="3937000"/>
          <p14:tracePt t="353355" x="1257300" y="3979863"/>
          <p14:tracePt t="353371" x="1257300" y="4022725"/>
          <p14:tracePt t="353371" x="1257300" y="4037013"/>
          <p14:tracePt t="353429" x="1257300" y="4043363"/>
          <p14:tracePt t="353653" x="1279525" y="4051300"/>
          <p14:tracePt t="353661" x="1285875" y="4051300"/>
          <p14:tracePt t="353814" x="1293813" y="4051300"/>
          <p14:tracePt t="353822" x="1300163" y="4051300"/>
          <p14:tracePt t="353822" x="1328738" y="4051300"/>
          <p14:tracePt t="353838" x="1350963" y="4051300"/>
          <p14:tracePt t="353855" x="1365250" y="4051300"/>
          <p14:tracePt t="353871" x="1371600" y="4051300"/>
          <p14:tracePt t="353917" x="1393825" y="4051300"/>
          <p14:tracePt t="353949" x="1400175" y="4051300"/>
          <p14:tracePt t="353965" x="1414463" y="4051300"/>
          <p14:tracePt t="353973" x="1443038" y="4051300"/>
          <p14:tracePt t="353974" x="1508125" y="4051300"/>
          <p14:tracePt t="353989" x="1628775" y="4051300"/>
          <p14:tracePt t="353989" x="1679575" y="4051300"/>
          <p14:tracePt t="354005" x="1771650" y="4051300"/>
          <p14:tracePt t="354021" x="1865313" y="4051300"/>
          <p14:tracePt t="354038" x="1951038" y="4051300"/>
          <p14:tracePt t="354054" x="2028825" y="4051300"/>
          <p14:tracePt t="354070" x="2151063" y="4051300"/>
          <p14:tracePt t="354088" x="2251075" y="4051300"/>
          <p14:tracePt t="354104" x="2336800" y="4051300"/>
          <p14:tracePt t="354121" x="2414588" y="4051300"/>
          <p14:tracePt t="354137" x="2479675" y="4051300"/>
          <p14:tracePt t="354154" x="2600325" y="4051300"/>
          <p14:tracePt t="354171" x="2771775" y="4051300"/>
          <p14:tracePt t="354187" x="2965450" y="4051300"/>
          <p14:tracePt t="354205" x="3122613" y="4051300"/>
          <p14:tracePt t="354221" x="3179763" y="4051300"/>
          <p14:tracePt t="354237" x="3222625" y="4051300"/>
          <p14:tracePt t="354254" x="3314700" y="4051300"/>
          <p14:tracePt t="354271" x="3436938" y="4051300"/>
          <p14:tracePt t="354288" x="3579813" y="4051300"/>
          <p14:tracePt t="354305" x="3679825" y="4051300"/>
          <p14:tracePt t="354320" x="3757613" y="4051300"/>
          <p14:tracePt t="354337" x="3836988" y="4051300"/>
          <p14:tracePt t="354354" x="3900488" y="4051300"/>
          <p14:tracePt t="354371" x="4008438" y="4037013"/>
          <p14:tracePt t="354388" x="4094163" y="4014788"/>
          <p14:tracePt t="354403" x="4171950" y="4000500"/>
          <p14:tracePt t="354403" x="4200525" y="3979863"/>
          <p14:tracePt t="354422" x="4243388" y="3971925"/>
          <p14:tracePt t="354509" x="4229100" y="3971925"/>
          <p14:tracePt t="354517" x="4179888" y="3971925"/>
          <p14:tracePt t="354524" x="4122738" y="3971925"/>
          <p14:tracePt t="354526" x="4022725" y="3979863"/>
          <p14:tracePt t="354537" x="3814763" y="3986213"/>
          <p14:tracePt t="354553" x="3608388" y="3986213"/>
          <p14:tracePt t="354571" x="3351213" y="3986213"/>
          <p14:tracePt t="354587" x="3108325" y="3986213"/>
          <p14:tracePt t="354604" x="2886075" y="3986213"/>
          <p14:tracePt t="354620" x="2593975" y="3986213"/>
          <p14:tracePt t="354638" x="2400300" y="3986213"/>
          <p14:tracePt t="354653" x="2265363" y="3986213"/>
          <p14:tracePt t="354670" x="2143125" y="3986213"/>
          <p14:tracePt t="354686" x="2000250" y="3986213"/>
          <p14:tracePt t="354704" x="1879600" y="3986213"/>
          <p14:tracePt t="354721" x="1785938" y="3986213"/>
          <p14:tracePt t="354737" x="1693863" y="3965575"/>
          <p14:tracePt t="354754" x="1593850" y="3943350"/>
          <p14:tracePt t="354769" x="1514475" y="3914775"/>
          <p14:tracePt t="354787" x="1428750" y="3879850"/>
          <p14:tracePt t="354803" x="1350963" y="3857625"/>
          <p14:tracePt t="354820" x="1243013" y="3822700"/>
          <p14:tracePt t="354837" x="1079500" y="3794125"/>
          <p14:tracePt t="354854" x="957263" y="3743325"/>
          <p14:tracePt t="354870" x="842963" y="3729038"/>
          <p14:tracePt t="354886" x="679450" y="3708400"/>
          <p14:tracePt t="354903" x="485775" y="3679825"/>
          <p14:tracePt t="354920" x="365125" y="3671888"/>
          <p14:tracePt t="354937" x="307975" y="3651250"/>
          <p14:tracePt t="354953" x="271463" y="3651250"/>
          <p14:tracePt t="354970" x="228600" y="3643313"/>
          <p14:tracePt t="354986" x="150813" y="3629025"/>
          <p14:tracePt t="355003" x="128588" y="3622675"/>
          <p14:tracePt t="355021" x="107950" y="3608388"/>
          <p14:tracePt t="355037" x="100013" y="3594100"/>
          <p14:tracePt t="355053" x="100013" y="3551238"/>
          <p14:tracePt t="355069" x="100013" y="3465513"/>
          <p14:tracePt t="355087" x="100013" y="3371850"/>
          <p14:tracePt t="355103" x="100013" y="3279775"/>
          <p14:tracePt t="355120" x="93663" y="3222625"/>
          <p14:tracePt t="355136" x="93663" y="3179763"/>
          <p14:tracePt t="355153" x="93663" y="3128963"/>
          <p14:tracePt t="355169" x="122238" y="3028950"/>
          <p14:tracePt t="355185" x="171450" y="2971800"/>
          <p14:tracePt t="355203" x="207963" y="2928938"/>
          <p14:tracePt t="355219" x="236538" y="2894013"/>
          <p14:tracePt t="355219" x="250825" y="2871788"/>
          <p14:tracePt t="355238" x="257175" y="2871788"/>
          <p14:tracePt t="355252" x="465138" y="2836863"/>
          <p14:tracePt t="355270" x="685800" y="2808288"/>
          <p14:tracePt t="355286" x="979488" y="2794000"/>
          <p14:tracePt t="355304" x="1285875" y="2794000"/>
          <p14:tracePt t="355319" x="1557338" y="2794000"/>
          <p14:tracePt t="355336" x="1751013" y="2771775"/>
          <p14:tracePt t="355352" x="1928813" y="2771775"/>
          <p14:tracePt t="355368" x="2065338" y="2771775"/>
          <p14:tracePt t="355386" x="2222500" y="2771775"/>
          <p14:tracePt t="355402" x="2393950" y="2771775"/>
          <p14:tracePt t="355419" x="2565400" y="2771775"/>
          <p14:tracePt t="355435" x="2722563" y="2771775"/>
          <p14:tracePt t="355435" x="2779713" y="2771775"/>
          <p14:tracePt t="355454" x="2828925" y="2786063"/>
          <p14:tracePt t="355470" x="2843213" y="2786063"/>
          <p14:tracePt t="355485" x="2865438" y="2786063"/>
          <p14:tracePt t="355503" x="2871788" y="2786063"/>
          <p14:tracePt t="355519" x="2914650" y="2794000"/>
          <p14:tracePt t="355536" x="2979738" y="2794000"/>
          <p14:tracePt t="355553" x="3057525" y="2794000"/>
          <p14:tracePt t="355569" x="3136900" y="2794000"/>
          <p14:tracePt t="355585" x="3214688" y="2794000"/>
          <p14:tracePt t="355602" x="3294063" y="2794000"/>
          <p14:tracePt t="355619" x="3336925" y="2794000"/>
          <p14:tracePt t="355635" x="3351213" y="2794000"/>
          <p14:tracePt t="355685" x="3371850" y="2800350"/>
          <p14:tracePt t="355693" x="3394075" y="2822575"/>
          <p14:tracePt t="355701" x="3400425" y="2836863"/>
          <p14:tracePt t="355709" x="3429000" y="2886075"/>
          <p14:tracePt t="355719" x="3443288" y="2922588"/>
          <p14:tracePt t="355736" x="3471863" y="2979738"/>
          <p14:tracePt t="355753" x="3500438" y="3022600"/>
          <p14:tracePt t="355768" x="3522663" y="3086100"/>
          <p14:tracePt t="355786" x="3536950" y="3143250"/>
          <p14:tracePt t="355802" x="3536950" y="3222625"/>
          <p14:tracePt t="355818" x="3557588" y="3279775"/>
          <p14:tracePt t="355836" x="3557588" y="3308350"/>
          <p14:tracePt t="355852" x="3557588" y="3336925"/>
          <p14:tracePt t="355852" x="3557588" y="3351213"/>
          <p14:tracePt t="355870" x="3557588" y="3408363"/>
          <p14:tracePt t="355885" x="3557588" y="3457575"/>
          <p14:tracePt t="355902" x="3494088" y="3565525"/>
          <p14:tracePt t="355918" x="3422650" y="3636963"/>
          <p14:tracePt t="355936" x="3351213" y="3694113"/>
          <p14:tracePt t="355952" x="3265488" y="3743325"/>
          <p14:tracePt t="355969" x="3165475" y="3786188"/>
          <p14:tracePt t="355985" x="2994025" y="3851275"/>
          <p14:tracePt t="356002" x="2728913" y="3908425"/>
          <p14:tracePt t="356019" x="2508250" y="3929063"/>
          <p14:tracePt t="356035" x="2314575" y="3957638"/>
          <p14:tracePt t="356053" x="2151063" y="3979863"/>
          <p14:tracePt t="356067" x="2022475" y="4008438"/>
          <p14:tracePt t="356067" x="1951038" y="4029075"/>
          <p14:tracePt t="356086" x="1836738" y="4065588"/>
          <p14:tracePt t="356101" x="1771650" y="4086225"/>
          <p14:tracePt t="356119" x="1685925" y="4100513"/>
          <p14:tracePt t="356135" x="1614488" y="4137025"/>
          <p14:tracePt t="356151" x="1565275" y="4137025"/>
          <p14:tracePt t="356168" x="1471613" y="4137025"/>
          <p14:tracePt t="356184" x="1350963" y="4137025"/>
          <p14:tracePt t="356202" x="1243013" y="4137025"/>
          <p14:tracePt t="356217" x="1150938" y="4137025"/>
          <p14:tracePt t="356235" x="1100138" y="4129088"/>
          <p14:tracePt t="356251" x="1042988" y="4129088"/>
          <p14:tracePt t="356268" x="965200" y="4122738"/>
          <p14:tracePt t="356285" x="857250" y="4094163"/>
          <p14:tracePt t="356301" x="808038" y="4071938"/>
          <p14:tracePt t="356318" x="757238" y="4051300"/>
          <p14:tracePt t="356334" x="728663" y="4029075"/>
          <p14:tracePt t="356350" x="685800" y="3979863"/>
          <p14:tracePt t="356367" x="665163" y="3943350"/>
          <p14:tracePt t="356385" x="657225" y="3886200"/>
          <p14:tracePt t="356401" x="636588" y="3794125"/>
          <p14:tracePt t="356418" x="608013" y="3736975"/>
          <p14:tracePt t="356433" x="579438" y="3657600"/>
          <p14:tracePt t="356451" x="565150" y="3600450"/>
          <p14:tracePt t="356468" x="565150" y="3508375"/>
          <p14:tracePt t="356484" x="565150" y="3379788"/>
          <p14:tracePt t="356502" x="565150" y="3314700"/>
          <p14:tracePt t="356518" x="557213" y="3271838"/>
          <p14:tracePt t="356534" x="557213" y="3236913"/>
          <p14:tracePt t="356551" x="557213" y="3222625"/>
          <p14:tracePt t="356568" x="565150" y="3186113"/>
          <p14:tracePt t="356583" x="585788" y="3165475"/>
          <p14:tracePt t="356601" x="608013" y="3128963"/>
          <p14:tracePt t="356617" x="642938" y="3108325"/>
          <p14:tracePt t="356634" x="700088" y="3079750"/>
          <p14:tracePt t="356651" x="814388" y="3028950"/>
          <p14:tracePt t="356667" x="914400" y="2986088"/>
          <p14:tracePt t="356684" x="1000125" y="2965450"/>
          <p14:tracePt t="356700" x="1171575" y="2922588"/>
          <p14:tracePt t="356718" x="1328738" y="2908300"/>
          <p14:tracePt t="356733" x="1485900" y="2879725"/>
          <p14:tracePt t="356751" x="1643063" y="2865438"/>
          <p14:tracePt t="356767" x="1836738" y="2843213"/>
          <p14:tracePt t="356784" x="2036763" y="2800350"/>
          <p14:tracePt t="356801" x="2243138" y="2794000"/>
          <p14:tracePt t="356817" x="2408238" y="2751138"/>
          <p14:tracePt t="356834" x="2493963" y="2743200"/>
          <p14:tracePt t="356850" x="2565400" y="2743200"/>
          <p14:tracePt t="356867" x="2614613" y="2743200"/>
          <p14:tracePt t="356883" x="2693988" y="2743200"/>
          <p14:tracePt t="356900" x="2771775" y="2743200"/>
          <p14:tracePt t="356916" x="2951163" y="2743200"/>
          <p14:tracePt t="356934" x="3057525" y="2743200"/>
          <p14:tracePt t="356950" x="3165475" y="2751138"/>
          <p14:tracePt t="356967" x="3257550" y="2757488"/>
          <p14:tracePt t="356983" x="3322638" y="2765425"/>
          <p14:tracePt t="357000" x="3379788" y="2765425"/>
          <p14:tracePt t="357017" x="3408363" y="2771775"/>
          <p14:tracePt t="357033" x="3422650" y="2771775"/>
          <p14:tracePt t="357051" x="3465513" y="2794000"/>
          <p14:tracePt t="357066" x="3471863" y="2800350"/>
          <p14:tracePt t="357084" x="3508375" y="2822575"/>
          <p14:tracePt t="357100" x="3529013" y="2857500"/>
          <p14:tracePt t="357117" x="3551238" y="2922588"/>
          <p14:tracePt t="357134" x="3565525" y="2965450"/>
          <p14:tracePt t="357149" x="3565525" y="3022600"/>
          <p14:tracePt t="357166" x="3579813" y="3079750"/>
          <p14:tracePt t="357183" x="3594100" y="3157538"/>
          <p14:tracePt t="357200" x="3600450" y="3222625"/>
          <p14:tracePt t="357216" x="3622675" y="3328988"/>
          <p14:tracePt t="357233" x="3651250" y="3379788"/>
          <p14:tracePt t="357250" x="3679825" y="3451225"/>
          <p14:tracePt t="357266" x="3679825" y="3471863"/>
          <p14:tracePt t="357283" x="3679825" y="3486150"/>
          <p14:tracePt t="357300" x="3671888" y="3529013"/>
          <p14:tracePt t="357300" x="3651250" y="3551238"/>
          <p14:tracePt t="357318" x="3557588" y="3594100"/>
          <p14:tracePt t="357333" x="3357563" y="3657600"/>
          <p14:tracePt t="357350" x="3079750" y="3700463"/>
          <p14:tracePt t="357366" x="2771775" y="3743325"/>
          <p14:tracePt t="357384" x="2471738" y="3800475"/>
          <p14:tracePt t="357399" x="2265363" y="3829050"/>
          <p14:tracePt t="357416" x="2122488" y="3836988"/>
          <p14:tracePt t="357432" x="1993900" y="3865563"/>
          <p14:tracePt t="357449" x="1851025" y="3900488"/>
          <p14:tracePt t="357466" x="1685925" y="3937000"/>
          <p14:tracePt t="357483" x="1536700" y="4000500"/>
          <p14:tracePt t="357501" x="1357313" y="4022725"/>
          <p14:tracePt t="357516" x="1200150" y="4051300"/>
          <p14:tracePt t="357516" x="1128713" y="4051300"/>
          <p14:tracePt t="357534" x="1022350" y="4051300"/>
          <p14:tracePt t="357549" x="914400" y="4051300"/>
          <p14:tracePt t="357566" x="793750" y="4051300"/>
          <p14:tracePt t="357582" x="685800" y="4051300"/>
          <p14:tracePt t="357600" x="628650" y="4051300"/>
          <p14:tracePt t="357616" x="608013" y="4051300"/>
          <p14:tracePt t="357633" x="593725" y="4051300"/>
          <p14:tracePt t="357650" x="579438" y="4043363"/>
          <p14:tracePt t="357666" x="565150" y="4029075"/>
          <p14:tracePt t="357683" x="542925" y="3994150"/>
          <p14:tracePt t="357699" x="522288" y="3937000"/>
          <p14:tracePt t="357716" x="522288" y="3871913"/>
          <p14:tracePt t="357732" x="522288" y="3671888"/>
          <p14:tracePt t="357749" x="536575" y="3543300"/>
          <p14:tracePt t="357766" x="585788" y="3408363"/>
          <p14:tracePt t="357783" x="614363" y="3328988"/>
          <p14:tracePt t="357799" x="650875" y="3194050"/>
          <p14:tracePt t="357815" x="700088" y="3079750"/>
          <p14:tracePt t="357833" x="728663" y="3022600"/>
          <p14:tracePt t="357849" x="779463" y="2936875"/>
          <p14:tracePt t="357865" x="836613" y="2865438"/>
          <p14:tracePt t="357882" x="908050" y="2800350"/>
          <p14:tracePt t="357900" x="965200" y="2757488"/>
          <p14:tracePt t="357915" x="1022350" y="2743200"/>
          <p14:tracePt t="357932" x="1085850" y="2743200"/>
          <p14:tracePt t="357932" x="1114425" y="2743200"/>
          <p14:tracePt t="357949" x="1236663" y="2743200"/>
          <p14:tracePt t="357966" x="1408113" y="2743200"/>
          <p14:tracePt t="357982" x="1708150" y="2794000"/>
          <p14:tracePt t="357999" x="1965325" y="2843213"/>
          <p14:tracePt t="358016" x="2228850" y="2886075"/>
          <p14:tracePt t="358032" x="2386013" y="2914650"/>
          <p14:tracePt t="358049" x="2471738" y="2922588"/>
          <p14:tracePt t="358065" x="2551113" y="2936875"/>
          <p14:tracePt t="358081" x="2593975" y="2943225"/>
          <p14:tracePt t="358099" x="2608263" y="2943225"/>
          <p14:tracePt t="358115" x="2636838" y="2943225"/>
          <p14:tracePt t="358133" x="2671763" y="2943225"/>
          <p14:tracePt t="358149" x="2728913" y="2943225"/>
          <p14:tracePt t="358165" x="2779713" y="2943225"/>
          <p14:tracePt t="358182" x="2822575" y="2943225"/>
          <p14:tracePt t="358199" x="2851150" y="2943225"/>
          <p14:tracePt t="358253" x="2857500" y="2943225"/>
          <p14:tracePt t="358261" x="2879725" y="2943225"/>
          <p14:tracePt t="358270" x="2886075" y="2943225"/>
          <p14:tracePt t="358281" x="2900363" y="2943225"/>
          <p14:tracePt t="358298" x="2928938" y="2943225"/>
          <p14:tracePt t="358316" x="2957513" y="2943225"/>
          <p14:tracePt t="358332" x="2965450" y="2943225"/>
          <p14:tracePt t="358365" x="2971800" y="2943225"/>
          <p14:tracePt t="358366" x="2979738" y="2943225"/>
          <p14:tracePt t="358382" x="3000375" y="2943225"/>
          <p14:tracePt t="358398" x="3014663" y="2957513"/>
          <p14:tracePt t="358414" x="3057525" y="2965450"/>
          <p14:tracePt t="358431" x="3086100" y="2971800"/>
          <p14:tracePt t="358447" x="3122613" y="2971800"/>
          <p14:tracePt t="358465" x="3143250" y="2986088"/>
          <p14:tracePt t="358481" x="3157538" y="2986088"/>
          <p14:tracePt t="358498" x="3179763" y="2986088"/>
          <p14:tracePt t="358514" x="3194050" y="3000375"/>
          <p14:tracePt t="358532" x="3214688" y="3000375"/>
          <p14:tracePt t="358548" x="3251200" y="3000375"/>
          <p14:tracePt t="358564" x="3286125" y="3000375"/>
          <p14:tracePt t="358581" x="3300413" y="3000375"/>
          <p14:tracePt t="358629" x="3322638" y="3000375"/>
          <p14:tracePt t="358637" x="3328988" y="3008313"/>
          <p14:tracePt t="358641" x="3336925" y="3014663"/>
          <p14:tracePt t="358647" x="3343275" y="3028950"/>
          <p14:tracePt t="358664" x="3351213" y="3043238"/>
          <p14:tracePt t="358681" x="3351213" y="3071813"/>
          <p14:tracePt t="358697" x="3365500" y="3094038"/>
          <p14:tracePt t="358715" x="3365500" y="3136900"/>
          <p14:tracePt t="358730" x="3365500" y="3157538"/>
          <p14:tracePt t="358748" x="3371850" y="3179763"/>
          <p14:tracePt t="358748" x="3371850" y="3194050"/>
          <p14:tracePt t="358780" x="3371850" y="3208338"/>
          <p14:tracePt t="358781" x="3371850" y="3214688"/>
          <p14:tracePt t="358797" x="3371850" y="3236913"/>
          <p14:tracePt t="358814" x="3371850" y="3243263"/>
          <p14:tracePt t="358831" x="3371850" y="3251200"/>
          <p14:tracePt t="358847" x="3371850" y="3265488"/>
          <p14:tracePt t="358885" x="3371850" y="3271838"/>
          <p14:tracePt t="358901" x="3371850" y="3286125"/>
          <p14:tracePt t="358917" x="3371850" y="3294063"/>
          <p14:tracePt t="358934" x="3371850" y="3308350"/>
          <p14:tracePt t="358949" x="3371850" y="3322638"/>
          <p14:tracePt t="358950" x="3365500" y="3328988"/>
          <p14:tracePt t="358964" x="3336925" y="3365500"/>
          <p14:tracePt t="358981" x="3314700" y="3379788"/>
          <p14:tracePt t="358997" x="3279775" y="3394075"/>
          <p14:tracePt t="359014" x="3271838" y="3400425"/>
          <p14:tracePt t="359069" x="3265488" y="3408363"/>
          <p14:tracePt t="359077" x="3257550" y="3414713"/>
          <p14:tracePt t="359086" x="3251200" y="3414713"/>
          <p14:tracePt t="359097" x="3236913" y="3436938"/>
          <p14:tracePt t="359114" x="3228975" y="3443288"/>
          <p14:tracePt t="359173" x="3222625" y="3451225"/>
          <p14:tracePt t="359205" x="3214688" y="3457575"/>
          <p14:tracePt t="359213" x="3208338" y="3465513"/>
          <p14:tracePt t="359213" x="3200400" y="3471863"/>
          <p14:tracePt t="359253" x="3200400" y="3479800"/>
          <p14:tracePt t="359261" x="3194050" y="3494088"/>
          <p14:tracePt t="359461" x="3194050" y="3500438"/>
          <p14:tracePt t="359685" x="3194050" y="3508375"/>
          <p14:tracePt t="359805" x="3200400" y="3508375"/>
          <p14:tracePt t="360165" x="3200400" y="3514725"/>
          <p14:tracePt t="360205" x="3186113" y="3514725"/>
          <p14:tracePt t="360213" x="3171825" y="3514725"/>
          <p14:tracePt t="360230" x="3165475" y="3514725"/>
          <p14:tracePt t="360341" x="3157538" y="3514725"/>
          <p14:tracePt t="360357" x="3157538" y="3508375"/>
          <p14:tracePt t="360365" x="3171825" y="3494088"/>
          <p14:tracePt t="360373" x="3200400" y="3471863"/>
          <p14:tracePt t="360381" x="3236913" y="3457575"/>
          <p14:tracePt t="360396" x="3251200" y="3443288"/>
          <p14:tracePt t="360478" x="3257550" y="3436938"/>
          <p14:tracePt t="360497" x="3257550" y="3429000"/>
          <p14:tracePt t="360497" x="3236913" y="3422650"/>
          <p14:tracePt t="360511" x="3179763" y="3394075"/>
          <p14:tracePt t="360528" x="3151188" y="3371850"/>
          <p14:tracePt t="360545" x="3122613" y="3336925"/>
          <p14:tracePt t="360562" x="3114675" y="3294063"/>
          <p14:tracePt t="360579" x="3108325" y="3243263"/>
          <p14:tracePt t="360595" x="3086100" y="3200400"/>
          <p14:tracePt t="360612" x="3086100" y="3171825"/>
          <p14:tracePt t="360628" x="3086100" y="3151188"/>
          <p14:tracePt t="360645" x="3108325" y="3122613"/>
          <p14:tracePt t="360661" x="3165475" y="3122613"/>
          <p14:tracePt t="360678" x="3243263" y="3108325"/>
          <p14:tracePt t="360695" x="3336925" y="3100388"/>
          <p14:tracePt t="360711" x="3465513" y="3079750"/>
          <p14:tracePt t="360729" x="3622675" y="3065463"/>
          <p14:tracePt t="360744" x="3794125" y="3065463"/>
          <p14:tracePt t="360762" x="4000500" y="3065463"/>
          <p14:tracePt t="360777" x="4157663" y="3065463"/>
          <p14:tracePt t="360794" x="4279900" y="3065463"/>
          <p14:tracePt t="360812" x="4371975" y="3065463"/>
          <p14:tracePt t="360827" x="4514850" y="3065463"/>
          <p14:tracePt t="360845" x="4672013" y="3036888"/>
          <p14:tracePt t="360862" x="4865688" y="3014663"/>
          <p14:tracePt t="360878" x="5043488" y="2986088"/>
          <p14:tracePt t="360895" x="5165725" y="2986088"/>
          <p14:tracePt t="360911" x="5222875" y="2986088"/>
          <p14:tracePt t="360981" x="5214938" y="2986088"/>
          <p14:tracePt t="360989" x="5143500" y="3014663"/>
          <p14:tracePt t="360997" x="5051425" y="3043238"/>
          <p14:tracePt t="361005" x="4994275" y="3065463"/>
          <p14:tracePt t="361013" x="4865688" y="3100388"/>
          <p14:tracePt t="361027" x="4794250" y="3128963"/>
          <p14:tracePt t="361044" x="4637088" y="3200400"/>
          <p14:tracePt t="361061" x="4522788" y="3243263"/>
          <p14:tracePt t="361077" x="4386263" y="3308350"/>
          <p14:tracePt t="361094" x="4237038" y="3357563"/>
          <p14:tracePt t="361111" x="4022725" y="3422650"/>
          <p14:tracePt t="361127" x="3800475" y="3451225"/>
          <p14:tracePt t="361144" x="3686175" y="3465513"/>
          <p14:tracePt t="361160" x="3608388" y="3486150"/>
          <p14:tracePt t="361178" x="3557588" y="3494088"/>
          <p14:tracePt t="361194" x="3494088" y="3500438"/>
          <p14:tracePt t="361211" x="3400425" y="3514725"/>
          <p14:tracePt t="361228" x="3294063" y="3536950"/>
          <p14:tracePt t="361244" x="3200400" y="3543300"/>
          <p14:tracePt t="361261" x="3114675" y="3557588"/>
          <p14:tracePt t="361277" x="3071813" y="3557588"/>
          <p14:tracePt t="361293" x="3057525" y="3557588"/>
          <p14:tracePt t="361327" x="3036888" y="3557588"/>
          <p14:tracePt t="361328" x="3028950" y="3557588"/>
          <p14:tracePt t="361344" x="3014663" y="3557588"/>
          <p14:tracePt t="361389" x="2994025" y="3557588"/>
          <p14:tracePt t="361397" x="2986088" y="3557588"/>
          <p14:tracePt t="361417" x="2979738" y="3557588"/>
          <p14:tracePt t="361421" x="2971800" y="3557588"/>
          <p14:tracePt t="361428" x="2957513" y="3557588"/>
          <p14:tracePt t="361444" x="2943225" y="3543300"/>
          <p14:tracePt t="361518" x="2936875" y="3543300"/>
          <p14:tracePt t="361605" x="2928938" y="3551238"/>
          <p14:tracePt t="361621" x="2922588" y="3557588"/>
          <p14:tracePt t="361637" x="2908300" y="3571875"/>
          <p14:tracePt t="361693" x="2922588" y="3586163"/>
          <p14:tracePt t="361701" x="2951163" y="3579813"/>
          <p14:tracePt t="361708" x="2986088" y="3579813"/>
          <p14:tracePt t="361717" x="3043238" y="3565525"/>
          <p14:tracePt t="361726" x="3165475" y="3500438"/>
          <p14:tracePt t="361743" x="3328988" y="3422650"/>
          <p14:tracePt t="361760" x="3579813" y="3314700"/>
          <p14:tracePt t="361776" x="3814763" y="3214688"/>
          <p14:tracePt t="361793" x="4029075" y="3136900"/>
          <p14:tracePt t="361809" x="4179888" y="3086100"/>
          <p14:tracePt t="361826" x="4294188" y="3051175"/>
          <p14:tracePt t="361844" x="4351338" y="3043238"/>
          <p14:tracePt t="361860" x="4394200" y="3014663"/>
          <p14:tracePt t="361877" x="4414838" y="3008313"/>
          <p14:tracePt t="361893" x="4429125" y="3008313"/>
          <p14:tracePt t="361910" x="4451350" y="3008313"/>
          <p14:tracePt t="361927" x="4471988" y="3008313"/>
          <p14:tracePt t="361943" x="4508500" y="3008313"/>
          <p14:tracePt t="361959" x="4557713" y="2994025"/>
          <p14:tracePt t="361976" x="4637088" y="2979738"/>
          <p14:tracePt t="361993" x="4694238" y="2965450"/>
          <p14:tracePt t="362009" x="4751388" y="2957513"/>
          <p14:tracePt t="362026" x="4829175" y="2951163"/>
          <p14:tracePt t="362042" x="4972050" y="2900363"/>
          <p14:tracePt t="362060" x="5114925" y="2851150"/>
          <p14:tracePt t="362075" x="5300663" y="2786063"/>
          <p14:tracePt t="362075" x="5343525" y="2765425"/>
          <p14:tracePt t="362093" x="5508625" y="2671763"/>
          <p14:tracePt t="362110" x="5586413" y="2608263"/>
          <p14:tracePt t="362127" x="5614988" y="2593975"/>
          <p14:tracePt t="362143" x="5629275" y="2579688"/>
          <p14:tracePt t="362160" x="5637213" y="2571750"/>
          <p14:tracePt t="362175" x="5651500" y="2543175"/>
          <p14:tracePt t="362193" x="5651500" y="2528888"/>
          <p14:tracePt t="362210" x="5643563" y="2514600"/>
          <p14:tracePt t="362225" x="5608638" y="2514600"/>
          <p14:tracePt t="362243" x="5557838" y="2514600"/>
          <p14:tracePt t="362259" x="5422900" y="2514600"/>
          <p14:tracePt t="362276" x="5229225" y="2514600"/>
          <p14:tracePt t="362292" x="4943475" y="2514600"/>
          <p14:tracePt t="362310" x="4757738" y="2479675"/>
          <p14:tracePt t="362327" x="4651375" y="2457450"/>
          <p14:tracePt t="362342" x="4622800" y="2443163"/>
          <p14:tracePt t="362360" x="4614863" y="2428875"/>
          <p14:tracePt t="362376" x="4614863" y="2414588"/>
          <p14:tracePt t="362393" x="4614863" y="2357438"/>
          <p14:tracePt t="362408" x="4708525" y="2236788"/>
          <p14:tracePt t="362426" x="4957763" y="2108200"/>
          <p14:tracePt t="362442" x="5386388" y="1943100"/>
          <p14:tracePt t="362459" x="5908675" y="1800225"/>
          <p14:tracePt t="362476" x="6251575" y="1771650"/>
          <p14:tracePt t="362492" x="6594475" y="1771650"/>
          <p14:tracePt t="362509" x="6751638" y="1771650"/>
          <p14:tracePt t="362526" x="6894513" y="1800225"/>
          <p14:tracePt t="362542" x="7058025" y="1836738"/>
          <p14:tracePt t="362558" x="7208838" y="1885950"/>
          <p14:tracePt t="362575" x="7323138" y="1922463"/>
          <p14:tracePt t="362591" x="7380288" y="1943100"/>
          <p14:tracePt t="362610" x="7386638" y="1951038"/>
          <p14:tracePt t="362625" x="7386638" y="1957388"/>
          <p14:tracePt t="362643" x="7386638" y="1971675"/>
          <p14:tracePt t="362659" x="7358063" y="2000250"/>
          <p14:tracePt t="362675" x="7251700" y="2028825"/>
          <p14:tracePt t="362675" x="7172325" y="2036763"/>
          <p14:tracePt t="362694" x="7108825" y="2036763"/>
          <p14:tracePt t="362708" x="6808788" y="2085975"/>
          <p14:tracePt t="362726" x="6594475" y="2128838"/>
          <p14:tracePt t="362741" x="6380163" y="2171700"/>
          <p14:tracePt t="362759" x="6208713" y="2193925"/>
          <p14:tracePt t="362775" x="6043613" y="2222500"/>
          <p14:tracePt t="362792" x="5900738" y="2228850"/>
          <p14:tracePt t="362809" x="5737225" y="2286000"/>
          <p14:tracePt t="362824" x="5594350" y="2336800"/>
          <p14:tracePt t="362842" x="5451475" y="2343150"/>
          <p14:tracePt t="362857" x="5286375" y="2379663"/>
          <p14:tracePt t="362876" x="5180013" y="2379663"/>
          <p14:tracePt t="362891" x="5008563" y="2379663"/>
          <p14:tracePt t="362891" x="4937125" y="2379663"/>
          <p14:tracePt t="362909" x="4800600" y="2379663"/>
          <p14:tracePt t="362925" x="4657725" y="2379663"/>
          <p14:tracePt t="362941" x="4537075" y="2379663"/>
          <p14:tracePt t="362958" x="4394200" y="2379663"/>
          <p14:tracePt t="362975" x="4379913" y="2393950"/>
          <p14:tracePt t="363054" x="4400550" y="2400300"/>
          <p14:tracePt t="363061" x="4437063" y="2400300"/>
          <p14:tracePt t="363069" x="4500563" y="2400300"/>
          <p14:tracePt t="363077" x="4594225" y="2436813"/>
          <p14:tracePt t="363085" x="4679950" y="2436813"/>
          <p14:tracePt t="363091" x="4957763" y="2479675"/>
          <p14:tracePt t="363108" x="5237163" y="2522538"/>
          <p14:tracePt t="363124" x="5643563" y="2522538"/>
          <p14:tracePt t="363141" x="5886450" y="2522538"/>
          <p14:tracePt t="363157" x="6094413" y="2522538"/>
          <p14:tracePt t="363175" x="6286500" y="2536825"/>
          <p14:tracePt t="363191" x="6457950" y="2536825"/>
          <p14:tracePt t="363208" x="6680200" y="2536825"/>
          <p14:tracePt t="363224" x="6937375" y="2536825"/>
          <p14:tracePt t="363241" x="7143750" y="2536825"/>
          <p14:tracePt t="363257" x="7300913" y="2551113"/>
          <p14:tracePt t="363274" x="7358063" y="2565400"/>
          <p14:tracePt t="363290" x="7394575" y="2565400"/>
          <p14:tracePt t="363308" x="7437438" y="2571750"/>
          <p14:tracePt t="363308" x="7451725" y="2571750"/>
          <p14:tracePt t="363326" x="7537450" y="2551113"/>
          <p14:tracePt t="363342" x="7615238" y="2514600"/>
          <p14:tracePt t="363358" x="7729538" y="2479675"/>
          <p14:tracePt t="363374" x="7780338" y="2457450"/>
          <p14:tracePt t="363392" x="7823200" y="2451100"/>
          <p14:tracePt t="363407" x="7866063" y="2443163"/>
          <p14:tracePt t="363424" x="7915275" y="2414588"/>
          <p14:tracePt t="363440" x="7943850" y="2400300"/>
          <p14:tracePt t="363457" x="7958138" y="2393950"/>
          <p14:tracePt t="363475" x="7966075" y="2386013"/>
          <p14:tracePt t="363491" x="7986713" y="2371725"/>
          <p14:tracePt t="363525" x="7994650" y="2371725"/>
          <p14:tracePt t="363525" x="8023225" y="2365375"/>
          <p14:tracePt t="363542" x="8066088" y="2351088"/>
          <p14:tracePt t="363558" x="8101013" y="2351088"/>
          <p14:tracePt t="363575" x="8143875" y="2336800"/>
          <p14:tracePt t="363591" x="8186738" y="2336800"/>
          <p14:tracePt t="363608" x="8243888" y="2336800"/>
          <p14:tracePt t="363624" x="8301038" y="2336800"/>
          <p14:tracePt t="363641" x="8358188" y="2336800"/>
          <p14:tracePt t="363658" x="8408988" y="2336800"/>
          <p14:tracePt t="363674" x="8443913" y="2328863"/>
          <p14:tracePt t="363691" x="8458200" y="2328863"/>
          <p14:tracePt t="363706" x="8472488" y="2328863"/>
          <p14:tracePt t="363724" x="8509000" y="2314575"/>
          <p14:tracePt t="363765" x="8523288" y="2314575"/>
          <p14:tracePt t="363773" x="8537575" y="2314575"/>
          <p14:tracePt t="363790" x="8543925" y="2314575"/>
          <p14:tracePt t="363845" x="8558213" y="2314575"/>
          <p14:tracePt t="365749" x="8551863" y="2314575"/>
          <p14:tracePt t="365789" x="8543925" y="2314575"/>
          <p14:tracePt t="365802" x="8537575" y="2314575"/>
          <p14:tracePt t="365805" x="8529638" y="2314575"/>
          <p14:tracePt t="365806" x="8523288" y="2314575"/>
          <p14:tracePt t="365820" x="8494713" y="2336800"/>
          <p14:tracePt t="365838" x="8480425" y="2351088"/>
          <p14:tracePt t="365854" x="8451850" y="2371725"/>
          <p14:tracePt t="365871" x="8437563" y="2379663"/>
          <p14:tracePt t="365888" x="8394700" y="2414588"/>
          <p14:tracePt t="365904" x="8337550" y="2436813"/>
          <p14:tracePt t="365920" x="8258175" y="2465388"/>
          <p14:tracePt t="365937" x="8201025" y="2479675"/>
          <p14:tracePt t="365955" x="8166100" y="2486025"/>
          <p14:tracePt t="365971" x="8143875" y="2486025"/>
          <p14:tracePt t="365987" x="8101013" y="2486025"/>
          <p14:tracePt t="366004" x="8043863" y="2486025"/>
          <p14:tracePt t="366004" x="8015288" y="2486025"/>
          <p14:tracePt t="366021" x="7972425" y="2486025"/>
          <p14:tracePt t="366037" x="7915275" y="2486025"/>
          <p14:tracePt t="366054" x="7837488" y="2479675"/>
          <p14:tracePt t="366071" x="7758113" y="2451100"/>
          <p14:tracePt t="366087" x="7666038" y="2428875"/>
          <p14:tracePt t="366104" x="7623175" y="2408238"/>
          <p14:tracePt t="366120" x="7600950" y="2400300"/>
          <p14:tracePt t="366137" x="7566025" y="2379663"/>
          <p14:tracePt t="366154" x="7543800" y="2351088"/>
          <p14:tracePt t="366170" x="7543800" y="2322513"/>
          <p14:tracePt t="366186" x="7543800" y="2279650"/>
          <p14:tracePt t="366204" x="7543800" y="2236788"/>
          <p14:tracePt t="366204" x="7543800" y="2222500"/>
          <p14:tracePt t="366221" x="7543800" y="2193925"/>
          <p14:tracePt t="366237" x="7543800" y="2157413"/>
          <p14:tracePt t="366254" x="7543800" y="2136775"/>
          <p14:tracePt t="366270" x="7558088" y="2100263"/>
          <p14:tracePt t="366287" x="7566025" y="2057400"/>
          <p14:tracePt t="366304" x="7594600" y="2022475"/>
          <p14:tracePt t="366320" x="7608888" y="1985963"/>
          <p14:tracePt t="366336" x="7623175" y="1971675"/>
          <p14:tracePt t="366353" x="7629525" y="1965325"/>
          <p14:tracePt t="366370" x="7651750" y="1951038"/>
          <p14:tracePt t="366386" x="7672388" y="1936750"/>
          <p14:tracePt t="366404" x="7715250" y="1914525"/>
          <p14:tracePt t="366419" x="7758113" y="1908175"/>
          <p14:tracePt t="366419" x="7786688" y="1908175"/>
          <p14:tracePt t="366437" x="7829550" y="1908175"/>
          <p14:tracePt t="366453" x="7858125" y="1908175"/>
          <p14:tracePt t="366470" x="7915275" y="1908175"/>
          <p14:tracePt t="366486" x="7972425" y="1914525"/>
          <p14:tracePt t="366503" x="8029575" y="1928813"/>
          <p14:tracePt t="366519" x="8058150" y="1928813"/>
          <p14:tracePt t="366536" x="8086725" y="1943100"/>
          <p14:tracePt t="366553" x="8108950" y="1951038"/>
          <p14:tracePt t="366569" x="8137525" y="1957388"/>
          <p14:tracePt t="366587" x="8186738" y="1971675"/>
          <p14:tracePt t="366603" x="8208963" y="1985963"/>
          <p14:tracePt t="366653" x="8223250" y="1985963"/>
          <p14:tracePt t="366661" x="8243888" y="1993900"/>
          <p14:tracePt t="366680" x="8258175" y="2008188"/>
          <p14:tracePt t="366685" x="8266113" y="2008188"/>
          <p14:tracePt t="366693" x="8272463" y="2014538"/>
          <p14:tracePt t="366703" x="8286750" y="2022475"/>
          <p14:tracePt t="366719" x="8294688" y="2028825"/>
          <p14:tracePt t="366735" x="8323263" y="2051050"/>
          <p14:tracePt t="366753" x="8337550" y="2071688"/>
          <p14:tracePt t="366770" x="8372475" y="2093913"/>
          <p14:tracePt t="366785" x="8394700" y="2114550"/>
          <p14:tracePt t="366803" x="8401050" y="2122488"/>
          <p14:tracePt t="366819" x="8415338" y="2136775"/>
          <p14:tracePt t="366819" x="8437563" y="2157413"/>
          <p14:tracePt t="366838" x="8443913" y="2165350"/>
          <p14:tracePt t="366853" x="8480425" y="2208213"/>
          <p14:tracePt t="366870" x="8494713" y="2228850"/>
          <p14:tracePt t="366885" x="8501063" y="2243138"/>
          <p14:tracePt t="366924" x="8501063" y="2265363"/>
          <p14:tracePt t="366933" x="8501063" y="2271713"/>
          <p14:tracePt t="366941" x="8501063" y="2286000"/>
          <p14:tracePt t="366952" x="8501063" y="2314575"/>
          <p14:tracePt t="366970" x="8480425" y="2343150"/>
          <p14:tracePt t="366985" x="8458200" y="2365375"/>
          <p14:tracePt t="367002" x="8423275" y="2393950"/>
          <p14:tracePt t="367019" x="8401050" y="2408238"/>
          <p14:tracePt t="367036" x="8343900" y="2443163"/>
          <p14:tracePt t="367053" x="8315325" y="2451100"/>
          <p14:tracePt t="367069" x="8280400" y="2479675"/>
          <p14:tracePt t="367085" x="8258175" y="2479675"/>
          <p14:tracePt t="367103" x="8223250" y="2479675"/>
          <p14:tracePt t="367118" x="8201025" y="2486025"/>
          <p14:tracePt t="367165" x="8194675" y="2493963"/>
          <p14:tracePt t="367173" x="8180388" y="2493963"/>
          <p14:tracePt t="367185" x="8172450" y="2493963"/>
          <p14:tracePt t="367185" x="8151813" y="2493963"/>
          <p14:tracePt t="367202" x="8129588" y="2500313"/>
          <p14:tracePt t="367219" x="8115300" y="2500313"/>
          <p14:tracePt t="367235" x="8108950" y="2500313"/>
          <p14:tracePt t="367252" x="8072438" y="2508250"/>
          <p14:tracePt t="367269" x="8058150" y="2528888"/>
          <p14:tracePt t="367286" x="8023225" y="2551113"/>
          <p14:tracePt t="367302" x="8008938" y="2565400"/>
          <p14:tracePt t="367319" x="7994650" y="2571750"/>
          <p14:tracePt t="367335" x="7986713" y="2571750"/>
          <p14:tracePt t="367352" x="7958138" y="2579688"/>
          <p14:tracePt t="367368" x="7923213" y="2600325"/>
          <p14:tracePt t="367385" x="7880350" y="2608263"/>
          <p14:tracePt t="367402" x="7866063" y="2614613"/>
          <p14:tracePt t="367418" x="7837488" y="2622550"/>
          <p14:tracePt t="367435" x="7794625" y="2622550"/>
          <p14:tracePt t="367451" x="7737475" y="2643188"/>
          <p14:tracePt t="367451" x="7708900" y="2651125"/>
          <p14:tracePt t="367470" x="7651750" y="2651125"/>
          <p14:tracePt t="367485" x="7608888" y="2665413"/>
          <p14:tracePt t="367502" x="7600950" y="2665413"/>
          <p14:tracePt t="367518" x="7580313" y="2665413"/>
          <p14:tracePt t="367535" x="7566025" y="2665413"/>
          <p14:tracePt t="367552" x="7529513" y="2665413"/>
          <p14:tracePt t="367568" x="7500938" y="2665413"/>
          <p14:tracePt t="367585" x="7494588" y="2671763"/>
          <p14:tracePt t="367601" x="7480300" y="2671763"/>
          <p14:tracePt t="367618" x="7451725" y="2671763"/>
          <p14:tracePt t="367635" x="7408863" y="2671763"/>
          <p14:tracePt t="367652" x="7343775" y="2671763"/>
          <p14:tracePt t="367667" x="7258050" y="2700338"/>
          <p14:tracePt t="367685" x="7237413" y="2708275"/>
          <p14:tracePt t="367701" x="7223125" y="2708275"/>
          <p14:tracePt t="367717" x="7215188" y="2708275"/>
          <p14:tracePt t="368477" x="7200900" y="2708275"/>
          <p14:tracePt t="368484" x="7151688" y="2708275"/>
          <p14:tracePt t="368492" x="7080250" y="2708275"/>
          <p14:tracePt t="368501" x="6886575" y="2708275"/>
          <p14:tracePt t="368501" x="6823075" y="2708275"/>
          <p14:tracePt t="368518" x="6665913" y="2708275"/>
          <p14:tracePt t="368534" x="6515100" y="2679700"/>
          <p14:tracePt t="368550" x="6351588" y="2628900"/>
          <p14:tracePt t="368567" x="6194425" y="2600325"/>
          <p14:tracePt t="368583" x="6051550" y="2586038"/>
          <p14:tracePt t="368600" x="5922963" y="2565400"/>
          <p14:tracePt t="368617" x="5786438" y="2565400"/>
          <p14:tracePt t="368633" x="5694363" y="2565400"/>
          <p14:tracePt t="368650" x="5637213" y="2565400"/>
          <p14:tracePt t="368666" x="5600700" y="2565400"/>
          <p14:tracePt t="368683" x="5565775" y="2565400"/>
          <p14:tracePt t="368700" x="5522913" y="2565400"/>
          <p14:tracePt t="368716" x="5414963" y="2565400"/>
          <p14:tracePt t="368733" x="5308600" y="2565400"/>
          <p14:tracePt t="368750" x="5222875" y="2565400"/>
          <p14:tracePt t="368767" x="5143500" y="2565400"/>
          <p14:tracePt t="368782" x="5086350" y="2565400"/>
          <p14:tracePt t="368800" x="5029200" y="2565400"/>
          <p14:tracePt t="368817" x="5000625" y="2565400"/>
          <p14:tracePt t="368833" x="4986338" y="2565400"/>
          <p14:tracePt t="368850" x="4951413" y="2565400"/>
          <p14:tracePt t="368866" x="4914900" y="2565400"/>
          <p14:tracePt t="368883" x="4865688" y="2565400"/>
          <p14:tracePt t="368899" x="4822825" y="2565400"/>
          <p14:tracePt t="368916" x="4794250" y="2565400"/>
          <p14:tracePt t="368933" x="4779963" y="2565400"/>
          <p14:tracePt t="368950" x="4765675" y="2565400"/>
          <p14:tracePt t="368989" x="4757738" y="2565400"/>
          <p14:tracePt t="369000" x="4751388" y="2565400"/>
          <p14:tracePt t="369000" x="4743450" y="2565400"/>
          <p14:tracePt t="369016" x="4722813" y="2565400"/>
          <p14:tracePt t="369502" x="4700588" y="2565400"/>
          <p14:tracePt t="369509" x="4672013" y="2565400"/>
          <p14:tracePt t="369517" x="4665663" y="2565400"/>
          <p14:tracePt t="369524" x="4643438" y="2565400"/>
          <p14:tracePt t="369533" x="4629150" y="2565400"/>
          <p14:tracePt t="369533" x="4622800" y="2565400"/>
          <p14:tracePt t="369550" x="4608513" y="2565400"/>
          <p14:tracePt t="369565" x="4600575" y="2565400"/>
          <p14:tracePt t="369582" x="4586288" y="2565400"/>
          <p14:tracePt t="369599" x="4557713" y="2565400"/>
          <p14:tracePt t="369616" x="4522788" y="2571750"/>
          <p14:tracePt t="369632" x="4479925" y="2586038"/>
          <p14:tracePt t="369648" x="4457700" y="2600325"/>
          <p14:tracePt t="369666" x="4443413" y="2600325"/>
          <p14:tracePt t="369733" x="4429125" y="2600325"/>
          <p14:tracePt t="369741" x="4422775" y="2600325"/>
          <p14:tracePt t="369760" x="4400550" y="2608263"/>
          <p14:tracePt t="369766" x="4394200" y="2608263"/>
          <p14:tracePt t="369766" x="4386263" y="2608263"/>
          <p14:tracePt t="369773" x="4379913" y="2608263"/>
          <p14:tracePt t="369782" x="4357688" y="2608263"/>
          <p14:tracePt t="369798" x="4351338" y="2608263"/>
          <p14:tracePt t="369815" x="4343400" y="2608263"/>
          <p14:tracePt t="369861" x="4322763" y="2608263"/>
          <p14:tracePt t="369869" x="4314825" y="2608263"/>
          <p14:tracePt t="369869" x="4308475" y="2608263"/>
          <p14:tracePt t="369885" x="4300538" y="2608263"/>
          <p14:tracePt t="369897" x="4286250" y="2608263"/>
          <p14:tracePt t="369909" x="4279900" y="2608263"/>
          <p14:tracePt t="369915" x="4265613" y="2614613"/>
          <p14:tracePt t="371301" x="4271963" y="2622550"/>
          <p14:tracePt t="371318" x="4279900" y="2622550"/>
          <p14:tracePt t="371334" x="4300538" y="2622550"/>
          <p14:tracePt t="371334" x="4322763" y="2636838"/>
          <p14:tracePt t="371346" x="4329113" y="2643188"/>
          <p14:tracePt t="371363" x="4357688" y="2643188"/>
          <p14:tracePt t="371380" x="4394200" y="2643188"/>
          <p14:tracePt t="371395" x="4486275" y="2651125"/>
          <p14:tracePt t="371395" x="4543425" y="2665413"/>
          <p14:tracePt t="371414" x="4651375" y="2671763"/>
          <p14:tracePt t="371429" x="4737100" y="2714625"/>
          <p14:tracePt t="371445" x="4808538" y="2743200"/>
          <p14:tracePt t="371463" x="4872038" y="2771775"/>
          <p14:tracePt t="371480" x="4957763" y="2814638"/>
          <p14:tracePt t="371496" x="5057775" y="2865438"/>
          <p14:tracePt t="371513" x="5172075" y="2908300"/>
          <p14:tracePt t="371529" x="5314950" y="2951163"/>
          <p14:tracePt t="371547" x="5437188" y="2994025"/>
          <p14:tracePt t="371563" x="5572125" y="3008313"/>
          <p14:tracePt t="371579" x="5751513" y="3028950"/>
          <p14:tracePt t="371596" x="5894388" y="3057525"/>
          <p14:tracePt t="371613" x="6072188" y="3057525"/>
          <p14:tracePt t="371630" x="6151563" y="3057525"/>
          <p14:tracePt t="371646" x="6243638" y="3065463"/>
          <p14:tracePt t="371663" x="6365875" y="3065463"/>
          <p14:tracePt t="371678" x="6557963" y="3065463"/>
          <p14:tracePt t="371696" x="6780213" y="3065463"/>
          <p14:tracePt t="371711" x="6965950" y="3065463"/>
          <p14:tracePt t="371729" x="7072313" y="3065463"/>
          <p14:tracePt t="371746" x="7100888" y="3065463"/>
          <p14:tracePt t="371761" x="7158038" y="3065463"/>
          <p14:tracePt t="371779" x="7243763" y="3094038"/>
          <p14:tracePt t="371795" x="7323138" y="3108325"/>
          <p14:tracePt t="371795" x="7337425" y="3108325"/>
          <p14:tracePt t="371813" x="7380288" y="3114675"/>
          <p14:tracePt t="371829" x="7400925" y="3128963"/>
          <p14:tracePt t="371846" x="7415213" y="3136900"/>
          <p14:tracePt t="371893" x="7423150" y="3136900"/>
          <p14:tracePt t="371901" x="7458075" y="3136900"/>
          <p14:tracePt t="371909" x="7472363" y="3151188"/>
          <p14:tracePt t="371909" x="7500938" y="3151188"/>
          <p14:tracePt t="371917" x="7537450" y="3151188"/>
          <p14:tracePt t="371928" x="7608888" y="3157538"/>
          <p14:tracePt t="371945" x="7700963" y="3179763"/>
          <p14:tracePt t="371963" x="7823200" y="3179763"/>
          <p14:tracePt t="371978" x="7929563" y="3179763"/>
          <p14:tracePt t="371995" x="8008938" y="3179763"/>
          <p14:tracePt t="372011" x="8058150" y="3186113"/>
          <p14:tracePt t="372011" x="8066088" y="3186113"/>
          <p14:tracePt t="372029" x="8086725" y="3194050"/>
          <p14:tracePt t="372045" x="8094663" y="3194050"/>
          <p14:tracePt t="372061" x="8101013" y="3194050"/>
          <p14:tracePt t="372079" x="8123238" y="3194050"/>
          <p14:tracePt t="372095" x="8172450" y="3208338"/>
          <p14:tracePt t="372112" x="8223250" y="3222625"/>
          <p14:tracePt t="372128" x="8280400" y="3236913"/>
          <p14:tracePt t="372145" x="8315325" y="3243263"/>
          <p14:tracePt t="372161" x="8329613" y="3243263"/>
          <p14:tracePt t="372179" x="8343900" y="3243263"/>
          <p14:tracePt t="372195" x="8358188" y="3243263"/>
          <p14:tracePt t="372211" x="8372475" y="3243263"/>
          <p14:tracePt t="372228" x="8394700" y="3243263"/>
          <p14:tracePt t="372245" x="8401050" y="3243263"/>
          <p14:tracePt t="372261" x="8423275" y="3243263"/>
          <p14:tracePt t="372278" x="8443913" y="3236913"/>
          <p14:tracePt t="372295" x="8466138" y="3236913"/>
          <p14:tracePt t="372312" x="8486775" y="3236913"/>
          <p14:tracePt t="372329" x="8509000" y="3222625"/>
          <p14:tracePt t="372345" x="8537575" y="3214688"/>
          <p14:tracePt t="372363" x="8572500" y="3208338"/>
          <p14:tracePt t="372378" x="8594725" y="3208338"/>
          <p14:tracePt t="372395" x="8623300" y="3208338"/>
          <p14:tracePt t="372412" x="8629650" y="3208338"/>
          <p14:tracePt t="372428" x="8666163" y="3194050"/>
          <p14:tracePt t="372428" x="8672513" y="3194050"/>
          <p14:tracePt t="372445" x="8686800" y="3194050"/>
          <p14:tracePt t="372461" x="8701088" y="3194050"/>
          <p14:tracePt t="372500" x="8709025" y="3186113"/>
          <p14:tracePt t="372637" x="8686800" y="3186113"/>
          <p14:tracePt t="372645" x="8666163" y="3186113"/>
          <p14:tracePt t="372653" x="8658225" y="3186113"/>
          <p14:tracePt t="372659" x="8637588" y="3186113"/>
          <p14:tracePt t="372665" x="8601075" y="3186113"/>
          <p14:tracePt t="372678" x="8558213" y="3186113"/>
          <p14:tracePt t="372694" x="8494713" y="3194050"/>
          <p14:tracePt t="372711" x="8401050" y="3194050"/>
          <p14:tracePt t="372727" x="8301038" y="3194050"/>
          <p14:tracePt t="372744" x="8237538" y="3194050"/>
          <p14:tracePt t="372761" x="8186738" y="3194050"/>
          <p14:tracePt t="372778" x="8123238" y="3194050"/>
          <p14:tracePt t="372793" x="8066088" y="3200400"/>
          <p14:tracePt t="372811" x="8037513" y="3200400"/>
          <p14:tracePt t="372827" x="7994650" y="3214688"/>
          <p14:tracePt t="372844" x="7966075" y="3214688"/>
          <p14:tracePt t="372860" x="7886700" y="3214688"/>
          <p14:tracePt t="372877" x="7829550" y="3214688"/>
          <p14:tracePt t="372894" x="7786688" y="3214688"/>
          <p14:tracePt t="372910" x="7723188" y="3228975"/>
          <p14:tracePt t="372927" x="7666038" y="3243263"/>
          <p14:tracePt t="372943" x="7629525" y="3251200"/>
          <p14:tracePt t="372961" x="7586663" y="3251200"/>
          <p14:tracePt t="372977" x="7580313" y="3251200"/>
          <p14:tracePt t="372994" x="7566025" y="3251200"/>
          <p14:tracePt t="373010" x="7543800" y="3257550"/>
          <p14:tracePt t="373027" x="7529513" y="3257550"/>
          <p14:tracePt t="373044" x="7486650" y="3271838"/>
          <p14:tracePt t="373060" x="7451725" y="3271838"/>
          <p14:tracePt t="373094" x="7443788" y="3279775"/>
          <p14:tracePt t="373236" x="7458075" y="3294063"/>
          <p14:tracePt t="373245" x="7466013" y="3294063"/>
          <p14:tracePt t="373252" x="7472363" y="3294063"/>
          <p14:tracePt t="373259" x="7494588" y="3294063"/>
          <p14:tracePt t="373277" x="7529513" y="3294063"/>
          <p14:tracePt t="373277" x="7537450" y="3294063"/>
          <p14:tracePt t="373294" x="7586663" y="3294063"/>
          <p14:tracePt t="373310" x="7651750" y="3294063"/>
          <p14:tracePt t="373327" x="7715250" y="3294063"/>
          <p14:tracePt t="373343" x="7772400" y="3294063"/>
          <p14:tracePt t="373360" x="7837488" y="3294063"/>
          <p14:tracePt t="373377" x="7880350" y="3279775"/>
          <p14:tracePt t="373393" x="7937500" y="3279775"/>
          <p14:tracePt t="373410" x="7994650" y="3279775"/>
          <p14:tracePt t="373426" x="8043863" y="3279775"/>
          <p14:tracePt t="373443" x="8115300" y="3279775"/>
          <p14:tracePt t="373459" x="8166100" y="3279775"/>
          <p14:tracePt t="373459" x="8186738" y="3279775"/>
          <p14:tracePt t="373478" x="8229600" y="3279775"/>
          <p14:tracePt t="373493" x="8294688" y="3279775"/>
          <p14:tracePt t="373509" x="8372475" y="3279775"/>
          <p14:tracePt t="373527" x="8466138" y="3279775"/>
          <p14:tracePt t="373543" x="8515350" y="3279775"/>
          <p14:tracePt t="373560" x="8551863" y="3279775"/>
          <p14:tracePt t="373576" x="8572500" y="3279775"/>
          <p14:tracePt t="373593" x="8580438" y="3279775"/>
          <p14:tracePt t="373609" x="8594725" y="3279775"/>
          <p14:tracePt t="373626" x="8615363" y="3279775"/>
          <p14:tracePt t="373642" x="8623300" y="3279775"/>
          <p14:tracePt t="373660" x="8629650" y="3279775"/>
          <p14:tracePt t="373693" x="8651875" y="3279775"/>
          <p14:tracePt t="373733" x="8658225" y="3271838"/>
          <p14:tracePt t="373798" x="8623300" y="3271838"/>
          <p14:tracePt t="373805" x="8586788" y="3271838"/>
          <p14:tracePt t="373813" x="8558213" y="3271838"/>
          <p14:tracePt t="373825" x="8515350" y="3271838"/>
          <p14:tracePt t="373829" x="8466138" y="3271838"/>
          <p14:tracePt t="373843" x="8372475" y="3271838"/>
          <p14:tracePt t="373859" x="8280400" y="3286125"/>
          <p14:tracePt t="373876" x="8172450" y="3286125"/>
          <p14:tracePt t="373876" x="8123238" y="3286125"/>
          <p14:tracePt t="373893" x="8015288" y="3286125"/>
          <p14:tracePt t="373909" x="7908925" y="3286125"/>
          <p14:tracePt t="373926" x="7772400" y="3286125"/>
          <p14:tracePt t="373942" x="7629525" y="3286125"/>
          <p14:tracePt t="373960" x="7551738" y="3286125"/>
          <p14:tracePt t="373976" x="7480300" y="3286125"/>
          <p14:tracePt t="373992" x="7466013" y="3286125"/>
          <p14:tracePt t="374008" x="7458075" y="3286125"/>
          <p14:tracePt t="374025" x="7437438" y="3286125"/>
          <p14:tracePt t="374042" x="7408863" y="3286125"/>
          <p14:tracePt t="374058" x="7380288" y="3286125"/>
          <p14:tracePt t="374076" x="7366000" y="3286125"/>
          <p14:tracePt t="374205" x="7358063" y="3286125"/>
          <p14:tracePt t="374243" x="7366000" y="3286125"/>
          <p14:tracePt t="374261" x="7400925" y="3286125"/>
          <p14:tracePt t="374269" x="7443788" y="3286125"/>
          <p14:tracePt t="374277" x="7458075" y="3286125"/>
          <p14:tracePt t="374285" x="7494588" y="3286125"/>
          <p14:tracePt t="374291" x="7586663" y="3286125"/>
          <p14:tracePt t="374291" x="7637463" y="3286125"/>
          <p14:tracePt t="374309" x="7715250" y="3286125"/>
          <p14:tracePt t="374325" x="7794625" y="3286125"/>
          <p14:tracePt t="374342" x="7880350" y="3286125"/>
          <p14:tracePt t="374358" x="8001000" y="3286125"/>
          <p14:tracePt t="374376" x="8108950" y="3286125"/>
          <p14:tracePt t="374392" x="8215313" y="3286125"/>
          <p14:tracePt t="374409" x="8294688" y="3286125"/>
          <p14:tracePt t="374425" x="8343900" y="3286125"/>
          <p14:tracePt t="374442" x="8394700" y="3286125"/>
          <p14:tracePt t="374458" x="8408988" y="3286125"/>
          <p14:tracePt t="374474" x="8429625" y="3286125"/>
          <p14:tracePt t="374491" x="8443913" y="3286125"/>
          <p14:tracePt t="374507" x="8472488" y="3286125"/>
          <p14:tracePt t="374525" x="8509000" y="3286125"/>
          <p14:tracePt t="374541" x="8529638" y="3286125"/>
          <p14:tracePt t="374559" x="8551863" y="3286125"/>
          <p14:tracePt t="374575" x="8594725" y="3286125"/>
          <p14:tracePt t="374591" x="8637588" y="3286125"/>
          <p14:tracePt t="374607" x="8643938" y="3286125"/>
          <p14:tracePt t="374625" x="8666163" y="3286125"/>
          <p14:tracePt t="374641" x="8672513" y="3286125"/>
          <p14:tracePt t="374658" x="8680450" y="3286125"/>
          <p14:tracePt t="374674" x="8701088" y="3286125"/>
          <p14:tracePt t="374691" x="8715375" y="3286125"/>
          <p14:tracePt t="374708" x="8737600" y="3286125"/>
          <p14:tracePt t="374724" x="8751888" y="3286125"/>
          <p14:tracePt t="374901" x="8743950" y="3286125"/>
          <p14:tracePt t="374917" x="8737600" y="3286125"/>
          <p14:tracePt t="374933" x="8715375" y="3286125"/>
          <p14:tracePt t="374941" x="8701088" y="3286125"/>
          <p14:tracePt t="374949" x="8672513" y="3286125"/>
          <p14:tracePt t="374959" x="8623300" y="3300413"/>
          <p14:tracePt t="374974" x="8609013" y="3328988"/>
          <p14:tracePt t="374991" x="8566150" y="3336925"/>
          <p14:tracePt t="375007" x="8543925" y="3343275"/>
          <p14:tracePt t="375024" x="8529638" y="3357563"/>
          <p14:tracePt t="375040" x="8515350" y="3371850"/>
          <p14:tracePt t="375057" x="8509000" y="3371850"/>
          <p14:tracePt t="375074" x="8501063" y="3371850"/>
          <p14:tracePt t="375090" x="8494713" y="3379788"/>
          <p14:tracePt t="375140" x="8480425" y="3379788"/>
          <p14:tracePt t="375149" x="8458200" y="3400425"/>
          <p14:tracePt t="375170" x="8451850" y="3400425"/>
          <p14:tracePt t="375174" x="8437563" y="3408363"/>
          <p14:tracePt t="375174" x="8429625" y="3408363"/>
          <p14:tracePt t="375181" x="8423275" y="3408363"/>
          <p14:tracePt t="375190" x="8415338" y="3408363"/>
          <p14:tracePt t="375349" x="8394700" y="3408363"/>
          <p14:tracePt t="375421" x="8386763" y="3408363"/>
          <p14:tracePt t="375428" x="8380413" y="3408363"/>
          <p14:tracePt t="375444" x="8372475" y="3408363"/>
          <p14:tracePt t="375820" x="8366125" y="3408363"/>
          <p14:tracePt t="376037" x="8366125" y="3400425"/>
          <p14:tracePt t="376269" x="8358188" y="3394075"/>
          <p14:tracePt t="376309" x="8351838" y="3394075"/>
          <p14:tracePt t="376317" x="8337550" y="3394075"/>
          <p14:tracePt t="376325" x="8329613" y="3400425"/>
          <p14:tracePt t="376330" x="8315325" y="3414713"/>
          <p14:tracePt t="376338" x="8280400" y="3422650"/>
          <p14:tracePt t="376356" x="8243888" y="3457575"/>
          <p14:tracePt t="376372" x="8215313" y="3486150"/>
          <p14:tracePt t="376389" x="8194675" y="3514725"/>
          <p14:tracePt t="376406" x="8158163" y="3543300"/>
          <p14:tracePt t="376422" x="8123238" y="3565525"/>
          <p14:tracePt t="376438" x="8094663" y="3586163"/>
          <p14:tracePt t="376455" x="8001000" y="3622675"/>
          <p14:tracePt t="376473" x="7886700" y="3686175"/>
          <p14:tracePt t="376490" x="7751763" y="3729038"/>
          <p14:tracePt t="376505" x="7708900" y="3751263"/>
          <p14:tracePt t="376522" x="7686675" y="3757613"/>
          <p14:tracePt t="376538" x="7680325" y="3765550"/>
          <p14:tracePt t="376581" x="7672388" y="3771900"/>
          <p14:tracePt t="376589" x="7658100" y="3786188"/>
          <p14:tracePt t="376598" x="7651750" y="3794125"/>
          <p14:tracePt t="376605" x="7629525" y="3808413"/>
          <p14:tracePt t="376693" x="7629525" y="3814763"/>
          <p14:tracePt t="376709" x="7637463" y="3814763"/>
          <p14:tracePt t="376717" x="7643813" y="3829050"/>
          <p14:tracePt t="376733" x="7666038" y="3829050"/>
          <p14:tracePt t="376739" x="7672388" y="3829050"/>
          <p14:tracePt t="376744" x="7680325" y="3829050"/>
          <p14:tracePt t="376754" x="7729538" y="3829050"/>
          <p14:tracePt t="376771" x="7808913" y="3836988"/>
          <p14:tracePt t="376771" x="7858125" y="3836988"/>
          <p14:tracePt t="376790" x="7894638" y="3836988"/>
          <p14:tracePt t="376790" x="7923213" y="3836988"/>
          <p14:tracePt t="376805" x="7966075" y="3836988"/>
          <p14:tracePt t="376821" x="8001000" y="3836988"/>
          <p14:tracePt t="376838" x="8008938" y="3836988"/>
          <p14:tracePt t="376854" x="8029575" y="3836988"/>
          <p14:tracePt t="376871" x="8066088" y="3836988"/>
          <p14:tracePt t="376888" x="8108950" y="3836988"/>
          <p14:tracePt t="376904" x="8151813" y="3836988"/>
          <p14:tracePt t="376921" x="8180388" y="3851275"/>
          <p14:tracePt t="376937" x="8215313" y="3851275"/>
          <p14:tracePt t="376955" x="8251825" y="3851275"/>
          <p14:tracePt t="376972" x="8280400" y="3851275"/>
          <p14:tracePt t="376988" x="8329613" y="3851275"/>
          <p14:tracePt t="376988" x="8337550" y="3851275"/>
          <p14:tracePt t="377005" x="8372475" y="3851275"/>
          <p14:tracePt t="377021" x="8380413" y="3851275"/>
          <p14:tracePt t="377038" x="8408988" y="3851275"/>
          <p14:tracePt t="377054" x="8423275" y="3843338"/>
          <p14:tracePt t="377071" x="8443913" y="3843338"/>
          <p14:tracePt t="377088" x="8458200" y="3843338"/>
          <p14:tracePt t="377104" x="8486775" y="3836988"/>
          <p14:tracePt t="377122" x="8523288" y="3814763"/>
          <p14:tracePt t="377137" x="8566150" y="3814763"/>
          <p14:tracePt t="377155" x="8609013" y="3808413"/>
          <p14:tracePt t="377170" x="8623300" y="3808413"/>
          <p14:tracePt t="377188" x="8643938" y="3808413"/>
          <p14:tracePt t="377229" x="8651875" y="3808413"/>
          <p14:tracePt t="377237" x="8672513" y="3808413"/>
          <p14:tracePt t="377253" x="8680450" y="3814763"/>
          <p14:tracePt t="377325" x="8666163" y="3822700"/>
          <p14:tracePt t="377332" x="8651875" y="3829050"/>
          <p14:tracePt t="377341" x="8643938" y="3829050"/>
          <p14:tracePt t="377348" x="8609013" y="3843338"/>
          <p14:tracePt t="377357" x="8580438" y="3857625"/>
          <p14:tracePt t="377371" x="8537575" y="3857625"/>
          <p14:tracePt t="377387" x="8486775" y="3871913"/>
          <p14:tracePt t="377403" x="8401050" y="3900488"/>
          <p14:tracePt t="377421" x="8323263" y="3914775"/>
          <p14:tracePt t="377436" x="8229600" y="3943350"/>
          <p14:tracePt t="377454" x="8129588" y="3965575"/>
          <p14:tracePt t="377470" x="8051800" y="3979863"/>
          <p14:tracePt t="377488" x="8015288" y="4000500"/>
          <p14:tracePt t="377504" x="7972425" y="4000500"/>
          <p14:tracePt t="377520" x="7929563" y="4000500"/>
          <p14:tracePt t="377537" x="7886700" y="4000500"/>
          <p14:tracePt t="377554" x="7843838" y="4008438"/>
          <p14:tracePt t="377570" x="7772400" y="4014788"/>
          <p14:tracePt t="377586" x="7708900" y="4014788"/>
          <p14:tracePt t="377604" x="7651750" y="4014788"/>
          <p14:tracePt t="377620" x="7580313" y="4014788"/>
          <p14:tracePt t="377637" x="7566025" y="4029075"/>
          <p14:tracePt t="377653" x="7523163" y="4029075"/>
          <p14:tracePt t="377671" x="7472363" y="4043363"/>
          <p14:tracePt t="377687" x="7429500" y="4057650"/>
          <p14:tracePt t="377704" x="7366000" y="4057650"/>
          <p14:tracePt t="377719" x="7351713" y="4065588"/>
          <p14:tracePt t="377737" x="7315200" y="4065588"/>
          <p14:tracePt t="377754" x="7272338" y="4065588"/>
          <p14:tracePt t="377770" x="7243763" y="4065588"/>
          <p14:tracePt t="377787" x="7229475" y="4065588"/>
          <p14:tracePt t="377804" x="7223125" y="4065588"/>
          <p14:tracePt t="377868" x="7208838" y="4065588"/>
          <p14:tracePt t="377877" x="7194550" y="4051300"/>
          <p14:tracePt t="377885" x="7186613" y="4037013"/>
          <p14:tracePt t="377890" x="7172325" y="4008438"/>
          <p14:tracePt t="377903" x="7158038" y="3994150"/>
          <p14:tracePt t="378013" x="7143750" y="3979863"/>
          <p14:tracePt t="378053" x="7143750" y="3971925"/>
          <p14:tracePt t="378061" x="7158038" y="3951288"/>
          <p14:tracePt t="378077" x="7158038" y="3922713"/>
          <p14:tracePt t="378077" x="7158038" y="3914775"/>
          <p14:tracePt t="378086" x="7165975" y="3886200"/>
          <p14:tracePt t="378103" x="7186613" y="3851275"/>
          <p14:tracePt t="378120" x="7208838" y="3814763"/>
          <p14:tracePt t="378136" x="7243763" y="3771900"/>
          <p14:tracePt t="378154" x="7286625" y="3743325"/>
          <p14:tracePt t="378169" x="7358063" y="3729038"/>
          <p14:tracePt t="378187" x="7437438" y="3714750"/>
          <p14:tracePt t="378203" x="7500938" y="3700463"/>
          <p14:tracePt t="378220" x="7580313" y="3700463"/>
          <p14:tracePt t="378220" x="7629525" y="3700463"/>
          <p14:tracePt t="378238" x="7737475" y="3700463"/>
          <p14:tracePt t="378253" x="7843838" y="3700463"/>
          <p14:tracePt t="378270" x="7937500" y="3700463"/>
          <p14:tracePt t="378286" x="8001000" y="3700463"/>
          <p14:tracePt t="378304" x="8066088" y="3700463"/>
          <p14:tracePt t="378319" x="8123238" y="3700463"/>
          <p14:tracePt t="378337" x="8166100" y="3700463"/>
          <p14:tracePt t="378352" x="8208963" y="3686175"/>
          <p14:tracePt t="378370" x="8280400" y="3679825"/>
          <p14:tracePt t="378386" x="8372475" y="3657600"/>
          <p14:tracePt t="378403" x="8451850" y="3643313"/>
          <p14:tracePt t="378420" x="8509000" y="3636963"/>
          <p14:tracePt t="378436" x="8543925" y="3636963"/>
          <p14:tracePt t="378436" x="8551863" y="3636963"/>
          <p14:tracePt t="378454" x="8566150" y="3629025"/>
          <p14:tracePt t="378469" x="8594725" y="3629025"/>
          <p14:tracePt t="378487" x="8643938" y="3629025"/>
          <p14:tracePt t="378503" x="8694738" y="3629025"/>
          <p14:tracePt t="378520" x="8772525" y="3629025"/>
          <p14:tracePt t="378536" x="8837613" y="3629025"/>
          <p14:tracePt t="378552" x="8872538" y="3629025"/>
          <p14:tracePt t="378569" x="8880475" y="3629025"/>
          <p14:tracePt t="378613" x="8886825" y="3629025"/>
          <p14:tracePt t="378621" x="8886825" y="3651250"/>
          <p14:tracePt t="378629" x="8886825" y="3679825"/>
          <p14:tracePt t="378637" x="8886825" y="3700463"/>
          <p14:tracePt t="378652" x="8886825" y="3771900"/>
          <p14:tracePt t="378669" x="8872538" y="3829050"/>
          <p14:tracePt t="378685" x="8851900" y="3865563"/>
          <p14:tracePt t="378702" x="8823325" y="3922713"/>
          <p14:tracePt t="378719" x="8772525" y="3979863"/>
          <p14:tracePt t="378736" x="8751888" y="4008438"/>
          <p14:tracePt t="378752" x="8680450" y="4057650"/>
          <p14:tracePt t="378769" x="8601075" y="4086225"/>
          <p14:tracePt t="378786" x="8523288" y="4108450"/>
          <p14:tracePt t="378802" x="8472488" y="4108450"/>
          <p14:tracePt t="378819" x="8401050" y="4108450"/>
          <p14:tracePt t="378835" x="8337550" y="4108450"/>
          <p14:tracePt t="378851" x="8166100" y="4108450"/>
          <p14:tracePt t="378869" x="7994650" y="4108450"/>
          <p14:tracePt t="378885" x="7851775" y="4108450"/>
          <p14:tracePt t="378902" x="7715250" y="4108450"/>
          <p14:tracePt t="378918" x="7629525" y="4108450"/>
          <p14:tracePt t="378936" x="7566025" y="4108450"/>
          <p14:tracePt t="378951" x="7543800" y="4108450"/>
          <p14:tracePt t="378969" x="7523163" y="4108450"/>
          <p14:tracePt t="378985" x="7480300" y="4108450"/>
          <p14:tracePt t="379002" x="7423150" y="4108450"/>
          <p14:tracePt t="379018" x="7380288" y="4108450"/>
          <p14:tracePt t="379035" x="7351713" y="4108450"/>
          <p14:tracePt t="379052" x="7337425" y="4108450"/>
          <p14:tracePt t="379068" x="7323138" y="4086225"/>
          <p14:tracePt t="379085" x="7300913" y="4057650"/>
          <p14:tracePt t="379101" x="7294563" y="4037013"/>
          <p14:tracePt t="379119" x="7294563" y="4022725"/>
          <p14:tracePt t="379135" x="7294563" y="4008438"/>
          <p14:tracePt t="379151" x="7294563" y="4000500"/>
          <p14:tracePt t="379167" x="7294563" y="3965575"/>
          <p14:tracePt t="379184" x="7294563" y="3951288"/>
          <p14:tracePt t="379201" x="7300913" y="3908425"/>
          <p14:tracePt t="379217" x="7343775" y="3871913"/>
          <p14:tracePt t="379235" x="7400925" y="3857625"/>
          <p14:tracePt t="379252" x="7494588" y="3843338"/>
          <p14:tracePt t="379252" x="7572375" y="3808413"/>
          <p14:tracePt t="379269" x="7608888" y="3800475"/>
          <p14:tracePt t="379284" x="7794625" y="3751263"/>
          <p14:tracePt t="379302" x="7908925" y="3736975"/>
          <p14:tracePt t="379318" x="8066088" y="3729038"/>
          <p14:tracePt t="379334" x="8172450" y="3729038"/>
          <p14:tracePt t="379352" x="8280400" y="3729038"/>
          <p14:tracePt t="379368" x="8380413" y="3729038"/>
          <p14:tracePt t="379385" x="8486775" y="3729038"/>
          <p14:tracePt t="379401" x="8551863" y="3729038"/>
          <p14:tracePt t="379418" x="8629650" y="3729038"/>
          <p14:tracePt t="379434" x="8694738" y="3729038"/>
          <p14:tracePt t="379451" x="8751888" y="3729038"/>
          <p14:tracePt t="379467" x="8815388" y="3751263"/>
          <p14:tracePt t="379532" x="8823325" y="3757613"/>
          <p14:tracePt t="379541" x="8823325" y="3765550"/>
          <p14:tracePt t="379548" x="8801100" y="3765550"/>
          <p14:tracePt t="379556" x="8715375" y="3794125"/>
          <p14:tracePt t="379567" x="8651875" y="3794125"/>
          <p14:tracePt t="379584" x="8551863" y="3794125"/>
          <p14:tracePt t="379601" x="8408988" y="3794125"/>
          <p14:tracePt t="379617" x="8272463" y="3700463"/>
          <p14:tracePt t="379634" x="8094663" y="3579813"/>
          <p14:tracePt t="379650" x="7958138" y="3465513"/>
          <p14:tracePt t="379668" x="7872413" y="3379788"/>
          <p14:tracePt t="379684" x="7843838" y="3322638"/>
          <p14:tracePt t="379701" x="7843838" y="3294063"/>
          <p14:tracePt t="379717" x="7843838" y="3265488"/>
          <p14:tracePt t="379733" x="7858125" y="3228975"/>
          <p14:tracePt t="379751" x="7872413" y="3200400"/>
          <p14:tracePt t="379767" x="7908925" y="3151188"/>
          <p14:tracePt t="379784" x="7943850" y="3128963"/>
          <p14:tracePt t="379801" x="7994650" y="3071813"/>
          <p14:tracePt t="379818" x="8037513" y="3043238"/>
          <p14:tracePt t="379833" x="8043863" y="3036888"/>
          <p14:tracePt t="379850" x="8058150" y="3036888"/>
          <p14:tracePt t="379909" x="8066088" y="3036888"/>
          <p14:tracePt t="379916" x="8080375" y="3036888"/>
          <p14:tracePt t="379925" x="8115300" y="3114675"/>
          <p14:tracePt t="379934" x="8137525" y="3228975"/>
          <p14:tracePt t="379950" x="8137525" y="3328988"/>
          <p14:tracePt t="379967" x="8137525" y="3436938"/>
          <p14:tracePt t="379983" x="8123238" y="3529013"/>
          <p14:tracePt t="380000" x="8115300" y="3565525"/>
          <p14:tracePt t="380017" x="8101013" y="3608388"/>
          <p14:tracePt t="380034" x="8094663" y="3629025"/>
          <p14:tracePt t="380125" x="8094663" y="3622675"/>
          <p14:tracePt t="380133" x="8094663" y="3608388"/>
          <p14:tracePt t="380141" x="8094663" y="3536950"/>
          <p14:tracePt t="380150" x="8129588" y="3457575"/>
          <p14:tracePt t="380167" x="8137525" y="3365500"/>
          <p14:tracePt t="380183" x="8137525" y="3286125"/>
          <p14:tracePt t="380200" x="8143875" y="3228975"/>
          <p14:tracePt t="380216" x="8143875" y="3222625"/>
          <p14:tracePt t="380285" x="8143875" y="3265488"/>
          <p14:tracePt t="380308" x="8123238" y="3336925"/>
          <p14:tracePt t="380317" x="8123238" y="3365500"/>
          <p14:tracePt t="380324" x="8108950" y="3443288"/>
          <p14:tracePt t="380333" x="8108950" y="3522663"/>
          <p14:tracePt t="380350" x="8066088" y="3600450"/>
          <p14:tracePt t="380366" x="8066088" y="3622675"/>
          <p14:tracePt t="380383" x="8066088" y="3629025"/>
          <p14:tracePt t="380437" x="8066088" y="3636963"/>
          <p14:tracePt t="380444" x="8072438" y="3636963"/>
          <p14:tracePt t="380448" x="8108950" y="3586163"/>
          <p14:tracePt t="380465" x="8129588" y="3529013"/>
          <p14:tracePt t="380483" x="8151813" y="3436938"/>
          <p14:tracePt t="380499" x="8172450" y="3286125"/>
          <p14:tracePt t="380517" x="8186738" y="3222625"/>
          <p14:tracePt t="380534" x="8186738" y="3186113"/>
          <p14:tracePt t="380550" x="8186738" y="3179763"/>
          <p14:tracePt t="380621" x="8186738" y="3214688"/>
          <p14:tracePt t="380636" x="8180388" y="3422650"/>
          <p14:tracePt t="380637" x="8180388" y="3508375"/>
          <p14:tracePt t="380649" x="8180388" y="3614738"/>
          <p14:tracePt t="380666" x="8180388" y="3700463"/>
          <p14:tracePt t="380683" x="8180388" y="3714750"/>
          <p14:tracePt t="380716" x="8180388" y="3722688"/>
          <p14:tracePt t="380717" x="8194675" y="3722688"/>
          <p14:tracePt t="380733" x="8237538" y="3722688"/>
          <p14:tracePt t="380750" x="8266113" y="3657600"/>
          <p14:tracePt t="380766" x="8301038" y="3551238"/>
          <p14:tracePt t="380783" x="8315325" y="3436938"/>
          <p14:tracePt t="380799" x="8323263" y="3386138"/>
          <p14:tracePt t="380815" x="8323263" y="3351213"/>
          <p14:tracePt t="380909" x="8323263" y="3371850"/>
          <p14:tracePt t="380917" x="8343900" y="3422650"/>
          <p14:tracePt t="380925" x="8372475" y="3514725"/>
          <p14:tracePt t="380932" x="8415338" y="3651250"/>
          <p14:tracePt t="380949" x="8429625" y="3708400"/>
          <p14:tracePt t="380965" x="8451850" y="3736975"/>
          <p14:tracePt t="381029" x="8458200" y="3736975"/>
          <p14:tracePt t="381037" x="8466138" y="3736975"/>
          <p14:tracePt t="381041" x="8501063" y="3714750"/>
          <p14:tracePt t="381049" x="8523288" y="3643313"/>
          <p14:tracePt t="381065" x="8523288" y="3536950"/>
          <p14:tracePt t="381082" x="8523288" y="3429000"/>
          <p14:tracePt t="381098" x="8523288" y="3365500"/>
          <p14:tracePt t="381116" x="8523288" y="3343275"/>
          <p14:tracePt t="381164" x="8523288" y="3336925"/>
          <p14:tracePt t="381172" x="8509000" y="3336925"/>
          <p14:tracePt t="381180" x="8494713" y="3351213"/>
          <p14:tracePt t="381190" x="8486775" y="3451225"/>
          <p14:tracePt t="381199" x="8486775" y="3557588"/>
          <p14:tracePt t="381214" x="8486775" y="3679825"/>
          <p14:tracePt t="381232" x="8501063" y="3757613"/>
          <p14:tracePt t="381249" x="8509000" y="3779838"/>
          <p14:tracePt t="381317" x="8515350" y="3779838"/>
          <p14:tracePt t="381325" x="8543925" y="3779838"/>
          <p14:tracePt t="381338" x="8551863" y="3779838"/>
          <p14:tracePt t="381349" x="8558213" y="3757613"/>
          <p14:tracePt t="381349" x="8566150" y="3700463"/>
          <p14:tracePt t="381365" x="8586788" y="3643313"/>
          <p14:tracePt t="381382" x="8586788" y="3600450"/>
          <p14:tracePt t="381398" x="8586788" y="3586163"/>
          <p14:tracePt t="381414" x="8586788" y="3565525"/>
          <p14:tracePt t="381453" x="8580438" y="3557588"/>
          <p14:tracePt t="381485" x="8558213" y="3557588"/>
          <p14:tracePt t="381493" x="8551863" y="3594100"/>
          <p14:tracePt t="381501" x="8543925" y="3622675"/>
          <p14:tracePt t="381509" x="8543925" y="3643313"/>
          <p14:tracePt t="381517" x="8529638" y="3700463"/>
          <p14:tracePt t="381532" x="8529638" y="3736975"/>
          <p14:tracePt t="381548" x="8529638" y="3751263"/>
          <p14:tracePt t="381669" x="8529638" y="3729038"/>
          <p14:tracePt t="381677" x="8529638" y="3679825"/>
          <p14:tracePt t="381684" x="8529638" y="3651250"/>
          <p14:tracePt t="381698" x="8529638" y="3636963"/>
          <p14:tracePt t="381701" x="8529638" y="3600450"/>
          <p14:tracePt t="381715" x="8529638" y="3586163"/>
          <p14:tracePt t="381789" x="8537575" y="3614738"/>
          <p14:tracePt t="381797" x="8558213" y="3708400"/>
          <p14:tracePt t="381798" x="8572500" y="3829050"/>
          <p14:tracePt t="381820" x="8580438" y="3922713"/>
          <p14:tracePt t="381831" x="8580438" y="3994150"/>
          <p14:tracePt t="381847" x="8601075" y="4008438"/>
          <p14:tracePt t="381917" x="8609013" y="4008438"/>
          <p14:tracePt t="381927" x="8615363" y="3986213"/>
          <p14:tracePt t="381933" x="8615363" y="3943350"/>
          <p14:tracePt t="381933" x="8615363" y="3922713"/>
          <p14:tracePt t="381947" x="8615363" y="3851275"/>
          <p14:tracePt t="381964" x="8615363" y="3794125"/>
          <p14:tracePt t="381982" x="8615363" y="3757613"/>
          <p14:tracePt t="381997" x="8615363" y="3751263"/>
          <p14:tracePt t="382014" x="8615363" y="3729038"/>
          <p14:tracePt t="382061" x="8615363" y="3722688"/>
          <p14:tracePt t="382125" x="8609013" y="3722688"/>
          <p14:tracePt t="382157" x="8601075" y="3722688"/>
          <p14:tracePt t="382165" x="8586788" y="3722688"/>
          <p14:tracePt t="382173" x="8566150" y="3743325"/>
          <p14:tracePt t="382188" x="8558213" y="3771900"/>
          <p14:tracePt t="382325" x="8551863" y="3771900"/>
          <p14:tracePt t="382333" x="8543925" y="3765550"/>
          <p14:tracePt t="382339" x="8543925" y="3736975"/>
          <p14:tracePt t="382346" x="8529638" y="3714750"/>
          <p14:tracePt t="382363" x="8515350" y="3694113"/>
          <p14:tracePt t="382363" x="8509000" y="3686175"/>
          <p14:tracePt t="382421" x="8501063" y="3679825"/>
          <p14:tracePt t="382437" x="8494713" y="3671888"/>
          <p14:tracePt t="382500" x="8486775" y="3671888"/>
          <p14:tracePt t="383109" x="8480425" y="3671888"/>
          <p14:tracePt t="383149" x="8480425" y="3679825"/>
          <p14:tracePt t="383156" x="8472488" y="3686175"/>
          <p14:tracePt t="383173" x="8466138" y="3694113"/>
          <p14:tracePt t="383181" x="8458200" y="3700463"/>
          <p14:tracePt t="383189" x="8451850" y="3700463"/>
          <p14:tracePt t="383196" x="8437563" y="3708400"/>
          <p14:tracePt t="383212" x="8394700" y="3736975"/>
          <p14:tracePt t="383229" x="8351838" y="3743325"/>
          <p14:tracePt t="383246" x="8308975" y="3771900"/>
          <p14:tracePt t="383293" x="8301038" y="3779838"/>
          <p14:tracePt t="383301" x="8286750" y="3779838"/>
          <p14:tracePt t="383302" x="8280400" y="3779838"/>
          <p14:tracePt t="383312" x="8258175" y="3779838"/>
          <p14:tracePt t="383328" x="8229600" y="3786188"/>
          <p14:tracePt t="383346" x="8201025" y="3794125"/>
          <p14:tracePt t="383362" x="8166100" y="3808413"/>
          <p14:tracePt t="383379" x="8143875" y="3808413"/>
          <p14:tracePt t="383395" x="8108950" y="3808413"/>
          <p14:tracePt t="383411" x="8066088" y="3822700"/>
          <p14:tracePt t="383429" x="8029575" y="3822700"/>
          <p14:tracePt t="383445" x="7972425" y="3822700"/>
          <p14:tracePt t="383462" x="7908925" y="3822700"/>
          <p14:tracePt t="383479" x="7851775" y="3822700"/>
          <p14:tracePt t="383496" x="7794625" y="3822700"/>
          <p14:tracePt t="383512" x="7772400" y="3822700"/>
          <p14:tracePt t="383528" x="7758113" y="3822700"/>
          <p14:tracePt t="383545" x="7729538" y="3822700"/>
          <p14:tracePt t="383561" x="7694613" y="3822700"/>
          <p14:tracePt t="383579" x="7637463" y="3822700"/>
          <p14:tracePt t="383595" x="7586663" y="3822700"/>
          <p14:tracePt t="383612" x="7551738" y="3822700"/>
          <p14:tracePt t="383612" x="7537450" y="3822700"/>
          <p14:tracePt t="383629" x="7500938" y="3814763"/>
          <p14:tracePt t="383645" x="7480300" y="3814763"/>
          <p14:tracePt t="383662" x="7472363" y="3814763"/>
          <p14:tracePt t="383679" x="7458075" y="3814763"/>
          <p14:tracePt t="383695" x="7429500" y="3814763"/>
          <p14:tracePt t="383712" x="7415213" y="3814763"/>
          <p14:tracePt t="383853" x="7408863" y="3808413"/>
          <p14:tracePt t="383893" x="7408863" y="3800475"/>
          <p14:tracePt t="383909" x="7408863" y="3786188"/>
          <p14:tracePt t="383917" x="7408863" y="3779838"/>
          <p14:tracePt t="383933" x="7408863" y="3771900"/>
          <p14:tracePt t="383935" x="7423150" y="3757613"/>
          <p14:tracePt t="383944" x="7443788" y="3751263"/>
          <p14:tracePt t="383960" x="7451725" y="3743325"/>
          <p14:tracePt t="384004" x="7458075" y="3736975"/>
          <p14:tracePt t="384012" x="7466013" y="3736975"/>
          <p14:tracePt t="384028" x="7472363" y="3751263"/>
          <p14:tracePt t="384060" x="7472363" y="3765550"/>
          <p14:tracePt t="384073" x="7480300" y="3771900"/>
          <p14:tracePt t="384101" x="7486650" y="3779838"/>
          <p14:tracePt t="384109" x="7494588" y="3779838"/>
          <p14:tracePt t="384117" x="7515225" y="3779838"/>
          <p14:tracePt t="384127" x="7566025" y="3765550"/>
          <p14:tracePt t="384144" x="7586663" y="3751263"/>
          <p14:tracePt t="384161" x="7608888" y="3714750"/>
          <p14:tracePt t="384177" x="7637463" y="3671888"/>
          <p14:tracePt t="384194" x="7651750" y="3629025"/>
          <p14:tracePt t="384210" x="7651750" y="3557588"/>
          <p14:tracePt t="384227" x="7651750" y="3536950"/>
          <p14:tracePt t="384227" x="7651750" y="3514725"/>
          <p14:tracePt t="384262" x="7651750" y="3500438"/>
          <p14:tracePt t="385568" x="7651750" y="3494088"/>
          <p14:tracePt t="385573" x="7637463" y="3494088"/>
          <p14:tracePt t="385581" x="7629525" y="3494088"/>
          <p14:tracePt t="385589" x="7594600" y="3494088"/>
          <p14:tracePt t="385597" x="7543800" y="3494088"/>
          <p14:tracePt t="385609" x="7466013" y="3494088"/>
          <p14:tracePt t="385625" x="7394575" y="3494088"/>
          <p14:tracePt t="385642" x="7372350" y="3494088"/>
          <p14:tracePt t="385659" x="7366000" y="3494088"/>
          <p14:tracePt t="385797" x="7358063" y="3486150"/>
          <p14:tracePt t="385805" x="7358063" y="3479800"/>
          <p14:tracePt t="385821" x="7358063" y="3465513"/>
          <p14:tracePt t="385837" x="7372350" y="3457575"/>
          <p14:tracePt t="385845" x="7394575" y="3451225"/>
          <p14:tracePt t="385853" x="7408863" y="3451225"/>
          <p14:tracePt t="385864" x="7423150" y="3451225"/>
          <p14:tracePt t="385875" x="7458075" y="3429000"/>
          <p14:tracePt t="385892" x="7494588" y="3422650"/>
          <p14:tracePt t="385892" x="7508875" y="3422650"/>
          <p14:tracePt t="385910" x="7543800" y="3408363"/>
          <p14:tracePt t="385925" x="7566025" y="3408363"/>
          <p14:tracePt t="385942" x="7586663" y="3386138"/>
          <p14:tracePt t="385989" x="7594600" y="3386138"/>
          <p14:tracePt t="385997" x="7608888" y="3386138"/>
          <p14:tracePt t="386005" x="7615238" y="3379788"/>
          <p14:tracePt t="386011" x="7623175" y="3379788"/>
          <p14:tracePt t="386025" x="7651750" y="3371850"/>
          <p14:tracePt t="386042" x="7672388" y="3371850"/>
          <p14:tracePt t="386059" x="7708900" y="3365500"/>
          <p14:tracePt t="386075" x="7751763" y="3365500"/>
          <p14:tracePt t="386092" x="7800975" y="3343275"/>
          <p14:tracePt t="386107" x="7829550" y="3343275"/>
          <p14:tracePt t="386126" x="7886700" y="3343275"/>
          <p14:tracePt t="386142" x="7937500" y="3343275"/>
          <p14:tracePt t="386158" x="8029575" y="3343275"/>
          <p14:tracePt t="386175" x="8123238" y="3343275"/>
          <p14:tracePt t="386192" x="8166100" y="3343275"/>
          <p14:tracePt t="386208" x="8172450" y="3343275"/>
          <p14:tracePt t="386253" x="8186738" y="3343275"/>
          <p14:tracePt t="386260" x="8215313" y="3351213"/>
          <p14:tracePt t="386274" x="8223250" y="3357563"/>
          <p14:tracePt t="386274" x="8258175" y="3379788"/>
          <p14:tracePt t="386290" x="8272463" y="3394075"/>
          <p14:tracePt t="386308" x="8308975" y="3422650"/>
          <p14:tracePt t="386326" x="8337550" y="3451225"/>
          <p14:tracePt t="386341" x="8372475" y="3479800"/>
          <p14:tracePt t="386358" x="8394700" y="3508375"/>
          <p14:tracePt t="386375" x="8401050" y="3522663"/>
          <p14:tracePt t="386392" x="8415338" y="3551238"/>
          <p14:tracePt t="386408" x="8415338" y="3565525"/>
          <p14:tracePt t="386425" x="8415338" y="3600450"/>
          <p14:tracePt t="386441" x="8408988" y="3651250"/>
          <p14:tracePt t="386458" x="8394700" y="3722688"/>
          <p14:tracePt t="386475" x="8380413" y="3771900"/>
          <p14:tracePt t="386491" x="8372475" y="3786188"/>
          <p14:tracePt t="386508" x="8351838" y="3814763"/>
          <p14:tracePt t="386524" x="8286750" y="3865563"/>
          <p14:tracePt t="386542" x="8243888" y="3908425"/>
          <p14:tracePt t="386558" x="8172450" y="3937000"/>
          <p14:tracePt t="386574" x="8072438" y="3979863"/>
          <p14:tracePt t="386591" x="8029575" y="3994150"/>
          <p14:tracePt t="386607" x="7986713" y="4008438"/>
          <p14:tracePt t="386623" x="7937500" y="4008438"/>
          <p14:tracePt t="386640" x="7900988" y="4008438"/>
          <p14:tracePt t="386657" x="7829550" y="4008438"/>
          <p14:tracePt t="386674" x="7766050" y="4008438"/>
          <p14:tracePt t="386692" x="7715250" y="4000500"/>
          <p14:tracePt t="386707" x="7686675" y="3979863"/>
          <p14:tracePt t="386724" x="7686675" y="3937000"/>
          <p14:tracePt t="386740" x="7686675" y="3922713"/>
          <p14:tracePt t="386758" x="7708900" y="3879850"/>
          <p14:tracePt t="386773" x="7729538" y="3836988"/>
          <p14:tracePt t="386791" x="7751763" y="3800475"/>
          <p14:tracePt t="386807" x="7800975" y="3757613"/>
          <p14:tracePt t="386824" x="7872413" y="3694113"/>
          <p14:tracePt t="386841" x="7972425" y="3643313"/>
          <p14:tracePt t="386857" x="8058150" y="3614738"/>
          <p14:tracePt t="386874" x="8101013" y="3594100"/>
          <p14:tracePt t="386890" x="8108950" y="3586163"/>
          <p14:tracePt t="386907" x="8115300" y="3579813"/>
          <p14:tracePt t="386923" x="8123238" y="3571875"/>
          <p14:tracePt t="386957" x="8129588" y="3571875"/>
          <p14:tracePt t="386957" x="8143875" y="3557588"/>
          <p14:tracePt t="387253" x="8143875" y="3551238"/>
          <p14:tracePt t="387261" x="8129588" y="3551238"/>
          <p14:tracePt t="387273" x="8101013" y="3551238"/>
          <p14:tracePt t="387274" x="8066088" y="3571875"/>
          <p14:tracePt t="387289" x="8043863" y="3571875"/>
          <p14:tracePt t="387307" x="8008938" y="3579813"/>
          <p14:tracePt t="387324" x="7980363" y="3579813"/>
          <p14:tracePt t="387341" x="7937500" y="3579813"/>
          <p14:tracePt t="387341" x="7929563" y="3579813"/>
          <p14:tracePt t="387358" x="7886700" y="3579813"/>
          <p14:tracePt t="387373" x="7829550" y="3579813"/>
          <p14:tracePt t="387391" x="7766050" y="3579813"/>
          <p14:tracePt t="387406" x="7700963" y="3579813"/>
          <p14:tracePt t="387423" x="7658100" y="3579813"/>
          <p14:tracePt t="387439" x="7600950" y="3579813"/>
          <p14:tracePt t="387455" x="7537450" y="3579813"/>
          <p14:tracePt t="387472" x="7508875" y="3579813"/>
          <p14:tracePt t="387489" x="7466013" y="3579813"/>
          <p14:tracePt t="387506" x="7437438" y="3579813"/>
          <p14:tracePt t="387522" x="7423150" y="3557588"/>
          <p14:tracePt t="387557" x="7400925" y="3551238"/>
          <p14:tracePt t="387557" x="7386638" y="3536950"/>
          <p14:tracePt t="387573" x="7386638" y="3522663"/>
          <p14:tracePt t="387589" x="7386638" y="3486150"/>
          <p14:tracePt t="387606" x="7386638" y="3471863"/>
          <p14:tracePt t="387622" x="7408863" y="3451225"/>
          <p14:tracePt t="387639" x="7423150" y="3436938"/>
          <p14:tracePt t="387655" x="7466013" y="3414713"/>
          <p14:tracePt t="387672" x="7508875" y="3386138"/>
          <p14:tracePt t="387690" x="7558088" y="3379788"/>
          <p14:tracePt t="387705" x="7600950" y="3371850"/>
          <p14:tracePt t="387723" x="7658100" y="3351213"/>
          <p14:tracePt t="387739" x="7700963" y="3351213"/>
          <p14:tracePt t="387739" x="7715250" y="3343275"/>
          <p14:tracePt t="387757" x="7743825" y="3343275"/>
          <p14:tracePt t="387773" x="7837488" y="3328988"/>
          <p14:tracePt t="387789" x="7894638" y="3322638"/>
          <p14:tracePt t="387806" x="7972425" y="3322638"/>
          <p14:tracePt t="387822" x="8023225" y="3322638"/>
          <p14:tracePt t="387840" x="8072438" y="3322638"/>
          <p14:tracePt t="387855" x="8115300" y="3322638"/>
          <p14:tracePt t="387873" x="8158163" y="3322638"/>
          <p14:tracePt t="387888" x="8251825" y="3328988"/>
          <p14:tracePt t="387905" x="8358188" y="3351213"/>
          <p14:tracePt t="387922" x="8443913" y="3357563"/>
          <p14:tracePt t="387938" x="8486775" y="3357563"/>
          <p14:tracePt t="387955" x="8515350" y="3357563"/>
          <p14:tracePt t="387972" x="8529638" y="3357563"/>
          <p14:tracePt t="387989" x="8543925" y="3357563"/>
          <p14:tracePt t="388006" x="8551863" y="3365500"/>
          <p14:tracePt t="388022" x="8566150" y="3365500"/>
          <p14:tracePt t="388038" x="8594725" y="3379788"/>
          <p14:tracePt t="388056" x="8615363" y="3394075"/>
          <p14:tracePt t="388071" x="8643938" y="3400425"/>
          <p14:tracePt t="388088" x="8672513" y="3422650"/>
          <p14:tracePt t="388105" x="8701088" y="3429000"/>
          <p14:tracePt t="388122" x="8723313" y="3465513"/>
          <p14:tracePt t="388139" x="8751888" y="3486150"/>
          <p14:tracePt t="388197" x="8758238" y="3494088"/>
          <p14:tracePt t="388229" x="8758238" y="3508375"/>
          <p14:tracePt t="388237" x="8758238" y="3514725"/>
          <p14:tracePt t="388253" x="8758238" y="3522663"/>
          <p14:tracePt t="388272" x="8758238" y="3529013"/>
          <p14:tracePt t="388274" x="8715375" y="3557588"/>
          <p14:tracePt t="388289" x="8623300" y="3571875"/>
          <p14:tracePt t="388305" x="8486775" y="3571875"/>
          <p14:tracePt t="388323" x="8329613" y="3571875"/>
          <p14:tracePt t="388338" x="8123238" y="3571875"/>
          <p14:tracePt t="388355" x="7915275" y="3571875"/>
          <p14:tracePt t="388371" x="7623175" y="3571875"/>
          <p14:tracePt t="388388" x="7151688" y="3571875"/>
          <p14:tracePt t="388405" x="6808788" y="3571875"/>
          <p14:tracePt t="388421" x="6515100" y="3571875"/>
          <p14:tracePt t="388438" x="6257925" y="3571875"/>
          <p14:tracePt t="388455" x="6008688" y="3571875"/>
          <p14:tracePt t="388472" x="5780088" y="3579813"/>
          <p14:tracePt t="388488" x="5522913" y="3622675"/>
          <p14:tracePt t="388506" x="5180013" y="3651250"/>
          <p14:tracePt t="388521" x="4737100" y="3700463"/>
          <p14:tracePt t="388538" x="4186238" y="3736975"/>
          <p14:tracePt t="388554" x="3657600" y="3736975"/>
          <p14:tracePt t="388572" x="3286125" y="3736975"/>
          <p14:tracePt t="388587" x="2908300" y="3736975"/>
          <p14:tracePt t="388605" x="2751138" y="3736975"/>
          <p14:tracePt t="388622" x="2614613" y="3736975"/>
          <p14:tracePt t="388638" x="2471738" y="3736975"/>
          <p14:tracePt t="388655" x="2222500" y="3736975"/>
          <p14:tracePt t="388671" x="1893888" y="3736975"/>
          <p14:tracePt t="388688" x="1622425" y="3736975"/>
          <p14:tracePt t="388704" x="1479550" y="3736975"/>
          <p14:tracePt t="388721" x="1400175" y="3736975"/>
          <p14:tracePt t="388738" x="1365250" y="3722688"/>
          <p14:tracePt t="388754" x="1257300" y="3729038"/>
          <p14:tracePt t="388771" x="1100138" y="3736975"/>
          <p14:tracePt t="388787" x="871538" y="3736975"/>
          <p14:tracePt t="388805" x="765175" y="3736975"/>
          <p14:tracePt t="388821" x="665163" y="3736975"/>
          <p14:tracePt t="388838" x="557213" y="3736975"/>
          <p14:tracePt t="388854" x="428625" y="3736975"/>
          <p14:tracePt t="388871" x="307975" y="3736975"/>
          <p14:tracePt t="388888" x="228600" y="3751263"/>
          <p14:tracePt t="388903" x="171450" y="3771900"/>
          <p14:tracePt t="388921" x="128588" y="3771900"/>
          <p14:tracePt t="388937" x="100013" y="3771900"/>
          <p14:tracePt t="388955" x="71438" y="3771900"/>
          <p14:tracePt t="388970" x="42863" y="3771900"/>
          <p14:tracePt t="389013" x="36513" y="3771900"/>
          <p14:tracePt t="389020" x="7938" y="3771900"/>
          <p14:tracePt t="389109" x="57150" y="3779838"/>
          <p14:tracePt t="389116" x="114300" y="3786188"/>
          <p14:tracePt t="389125" x="179388" y="3786188"/>
          <p14:tracePt t="389129" x="285750" y="3800475"/>
          <p14:tracePt t="389137" x="465138" y="3843338"/>
          <p14:tracePt t="389154" x="628650" y="3865563"/>
          <p14:tracePt t="389171" x="779463" y="3929063"/>
          <p14:tracePt t="389186" x="922338" y="3965575"/>
          <p14:tracePt t="389204" x="1150938" y="4014788"/>
          <p14:tracePt t="389220" x="1500188" y="4029075"/>
          <p14:tracePt t="389237" x="1636713" y="4029075"/>
          <p14:tracePt t="389254" x="1743075" y="4029075"/>
          <p14:tracePt t="389270" x="1800225" y="4029075"/>
          <p14:tracePt t="389286" x="1828800" y="4022725"/>
          <p14:tracePt t="389333" x="1828800" y="4014788"/>
          <p14:tracePt t="389341" x="1828800" y="3986213"/>
          <p14:tracePt t="389349" x="1800225" y="3929063"/>
          <p14:tracePt t="389353" x="1751013" y="3886200"/>
          <p14:tracePt t="389370" x="1636713" y="3814763"/>
          <p14:tracePt t="389386" x="1422400" y="3786188"/>
          <p14:tracePt t="389404" x="1079500" y="3714750"/>
          <p14:tracePt t="389419" x="422275" y="3586163"/>
          <p14:tracePt t="389438" x="214313" y="3571875"/>
          <p14:tracePt t="389454" x="200025" y="3571875"/>
          <p14:tracePt t="389509" x="207963" y="3571875"/>
          <p14:tracePt t="389517" x="214313" y="3571875"/>
          <p14:tracePt t="389533" x="222250" y="3571875"/>
          <p14:tracePt t="389540" x="285750" y="3571875"/>
          <p14:tracePt t="389553" x="414338" y="3614738"/>
          <p14:tracePt t="389570" x="693738" y="3657600"/>
          <p14:tracePt t="389587" x="1079500" y="3700463"/>
          <p14:tracePt t="389602" x="1450975" y="3700463"/>
          <p14:tracePt t="389620" x="1771650" y="3700463"/>
          <p14:tracePt t="389636" x="2251075" y="3700463"/>
          <p14:tracePt t="389653" x="2543175" y="3700463"/>
          <p14:tracePt t="389670" x="2828925" y="3700463"/>
          <p14:tracePt t="389687" x="3122613" y="3700463"/>
          <p14:tracePt t="389703" x="3479800" y="3700463"/>
          <p14:tracePt t="389719" x="3836988" y="3694113"/>
          <p14:tracePt t="389737" x="4165600" y="3651250"/>
          <p14:tracePt t="389753" x="4494213" y="3594100"/>
          <p14:tracePt t="389770" x="4800600" y="3579813"/>
          <p14:tracePt t="389786" x="5094288" y="3579813"/>
          <p14:tracePt t="389804" x="5400675" y="3579813"/>
          <p14:tracePt t="389819" x="5743575" y="3579813"/>
          <p14:tracePt t="389819" x="5929313" y="3579813"/>
          <p14:tracePt t="389837" x="6194425" y="3557588"/>
          <p14:tracePt t="389853" x="6937375" y="3471863"/>
          <p14:tracePt t="389870" x="7243763" y="3471863"/>
          <p14:tracePt t="389886" x="7572375" y="3471863"/>
          <p14:tracePt t="389902" x="7823200" y="3471863"/>
          <p14:tracePt t="389919" x="7929563" y="3471863"/>
          <p14:tracePt t="389935" x="7958138" y="3471863"/>
          <p14:tracePt t="389953" x="8008938" y="3471863"/>
          <p14:tracePt t="389970" x="8058150" y="3471863"/>
          <p14:tracePt t="389986" x="8166100" y="3471863"/>
          <p14:tracePt t="390003" x="8323263" y="3471863"/>
          <p14:tracePt t="390020" x="8494713" y="3471863"/>
          <p14:tracePt t="390036" x="8586788" y="3471863"/>
          <p14:tracePt t="390052" x="8601075" y="3471863"/>
          <p14:tracePt t="390301" x="8594725" y="3471863"/>
          <p14:tracePt t="390309" x="8580438" y="3471863"/>
          <p14:tracePt t="390316" x="8572500" y="3479800"/>
          <p14:tracePt t="390318" x="8543925" y="3486150"/>
          <p14:tracePt t="390335" x="8537575" y="3486150"/>
          <p14:tracePt t="390352" x="8523288" y="3486150"/>
          <p14:tracePt t="393306" x="0" y="0"/>
        </p14:tracePtLst>
        <p14:tracePtLst>
          <p14:tracePt t="459772" x="7823200" y="3708400"/>
          <p14:tracePt t="459788" x="7886700" y="3708400"/>
          <p14:tracePt t="459796" x="7943850" y="3708400"/>
          <p14:tracePt t="459804" x="8029575" y="3694113"/>
          <p14:tracePt t="459812" x="8115300" y="3694113"/>
          <p14:tracePt t="459821" x="8394700" y="3694113"/>
          <p14:tracePt t="459836" x="8780463" y="3629025"/>
          <p14:tracePt t="459851" x="9137650" y="3579813"/>
          <p14:tracePt t="459869" x="9137650" y="3565525"/>
          <p14:tracePt t="459903" x="9137650" y="3571875"/>
          <p14:tracePt t="459909" x="9137650" y="3600450"/>
          <p14:tracePt t="459918" x="9137650" y="3657600"/>
          <p14:tracePt t="459934" x="9137650" y="3714750"/>
          <p14:tracePt t="459952" x="9137650" y="3743325"/>
          <p14:tracePt t="459968" x="9137650" y="3771900"/>
          <p14:tracePt t="460092" x="9043988" y="3771900"/>
          <p14:tracePt t="460094" x="8851900" y="3771900"/>
          <p14:tracePt t="460103" x="8515350" y="3771900"/>
          <p14:tracePt t="460118" x="8094663" y="3771900"/>
          <p14:tracePt t="460136" x="7694613" y="3771900"/>
          <p14:tracePt t="460151" x="7372350" y="3771900"/>
          <p14:tracePt t="460168" x="7115175" y="3786188"/>
          <p14:tracePt t="460184" x="6923088" y="3814763"/>
          <p14:tracePt t="460201" x="6808788" y="3836988"/>
          <p14:tracePt t="460218" x="6723063" y="3857625"/>
          <p14:tracePt t="460234" x="6615113" y="3900488"/>
          <p14:tracePt t="460234" x="6572250" y="3908425"/>
          <p14:tracePt t="460253" x="6537325" y="3922713"/>
          <p14:tracePt t="460268" x="6437313" y="3951288"/>
          <p14:tracePt t="460285" x="6380163" y="3971925"/>
          <p14:tracePt t="460302" x="6286500" y="3994150"/>
          <p14:tracePt t="460318" x="6143625" y="4000500"/>
          <p14:tracePt t="460335" x="5951538" y="4029075"/>
          <p14:tracePt t="460351" x="5708650" y="4071938"/>
          <p14:tracePt t="460368" x="5394325" y="4100513"/>
          <p14:tracePt t="460384" x="4979988" y="4179888"/>
          <p14:tracePt t="460402" x="4514850" y="4243388"/>
          <p14:tracePt t="460417" x="4057650" y="4308475"/>
          <p14:tracePt t="460434" x="3636963" y="4371975"/>
          <p14:tracePt t="460450" x="3308350" y="4414838"/>
          <p14:tracePt t="460450" x="3136900" y="4443413"/>
          <p14:tracePt t="460469" x="2865438" y="4471988"/>
          <p14:tracePt t="460485" x="2600325" y="4514850"/>
          <p14:tracePt t="460501" x="2408238" y="4537075"/>
          <p14:tracePt t="460518" x="2228850" y="4579938"/>
          <p14:tracePt t="460534" x="2085975" y="4586288"/>
          <p14:tracePt t="460550" x="1908175" y="4614863"/>
          <p14:tracePt t="460567" x="1665288" y="4657725"/>
          <p14:tracePt t="460587" x="1457325" y="4672013"/>
          <p14:tracePt t="460601" x="1265238" y="4672013"/>
          <p14:tracePt t="460618" x="1071563" y="4651375"/>
          <p14:tracePt t="460634" x="842963" y="4579938"/>
          <p14:tracePt t="460651" x="642938" y="4500563"/>
          <p14:tracePt t="460668" x="442913" y="4437063"/>
          <p14:tracePt t="460684" x="265113" y="4365625"/>
          <p14:tracePt t="460701" x="222250" y="4322763"/>
          <p14:tracePt t="460717" x="185738" y="4300538"/>
          <p14:tracePt t="460734" x="185738" y="4243388"/>
          <p14:tracePt t="460751" x="185738" y="4143375"/>
          <p14:tracePt t="460767" x="171450" y="4014788"/>
          <p14:tracePt t="460784" x="165100" y="3886200"/>
          <p14:tracePt t="460801" x="165100" y="3751263"/>
          <p14:tracePt t="460817" x="165100" y="3594100"/>
          <p14:tracePt t="460833" x="165100" y="3422650"/>
          <p14:tracePt t="460850" x="193675" y="3257550"/>
          <p14:tracePt t="460867" x="271463" y="3094038"/>
          <p14:tracePt t="460867" x="314325" y="2986088"/>
          <p14:tracePt t="460884" x="400050" y="2843213"/>
          <p14:tracePt t="460901" x="471488" y="2708275"/>
          <p14:tracePt t="460917" x="571500" y="2571750"/>
          <p14:tracePt t="460934" x="685800" y="2443163"/>
          <p14:tracePt t="460951" x="828675" y="2314575"/>
          <p14:tracePt t="460967" x="957263" y="2208213"/>
          <p14:tracePt t="460984" x="1093788" y="2079625"/>
          <p14:tracePt t="461000" x="1236663" y="1971675"/>
          <p14:tracePt t="461017" x="1357313" y="1885950"/>
          <p14:tracePt t="461034" x="1457325" y="1828800"/>
          <p14:tracePt t="461050" x="1593850" y="1785938"/>
          <p14:tracePt t="461068" x="1743075" y="1722438"/>
          <p14:tracePt t="461083" x="1893888" y="1679575"/>
          <p14:tracePt t="461100" x="2022475" y="1657350"/>
          <p14:tracePt t="461116" x="2185988" y="1614488"/>
          <p14:tracePt t="461133" x="2328863" y="1579563"/>
          <p14:tracePt t="461149" x="2408238" y="1579563"/>
          <p14:tracePt t="461167" x="2486025" y="1557338"/>
          <p14:tracePt t="461183" x="2579688" y="1557338"/>
          <p14:tracePt t="461200" x="2686050" y="1557338"/>
          <p14:tracePt t="461217" x="2794000" y="1557338"/>
          <p14:tracePt t="461233" x="2900363" y="1571625"/>
          <p14:tracePt t="461251" x="3114675" y="1643063"/>
          <p14:tracePt t="461267" x="3365500" y="1714500"/>
          <p14:tracePt t="461283" x="3708400" y="1728788"/>
          <p14:tracePt t="461283" x="3914775" y="1728788"/>
          <p14:tracePt t="461301" x="4371975" y="1728788"/>
          <p14:tracePt t="461317" x="4751388" y="1800225"/>
          <p14:tracePt t="461333" x="5029200" y="1900238"/>
          <p14:tracePt t="461350" x="5180013" y="1936750"/>
          <p14:tracePt t="461366" x="5257800" y="1971675"/>
          <p14:tracePt t="461383" x="5329238" y="1979613"/>
          <p14:tracePt t="461400" x="5394325" y="1985963"/>
          <p14:tracePt t="461416" x="5422900" y="2008188"/>
          <p14:tracePt t="461433" x="5480050" y="2014538"/>
          <p14:tracePt t="461449" x="5522913" y="2014538"/>
          <p14:tracePt t="461466" x="5580063" y="2022475"/>
          <p14:tracePt t="461483" x="5765800" y="2071688"/>
          <p14:tracePt t="461500" x="5822950" y="2079625"/>
          <p14:tracePt t="461500" x="5857875" y="2093913"/>
          <p14:tracePt t="461516" x="5929313" y="2122488"/>
          <p14:tracePt t="461533" x="6008688" y="2143125"/>
          <p14:tracePt t="461550" x="6143625" y="2185988"/>
          <p14:tracePt t="461566" x="6323013" y="2257425"/>
          <p14:tracePt t="461583" x="6508750" y="2336800"/>
          <p14:tracePt t="461599" x="6823075" y="2451100"/>
          <p14:tracePt t="461616" x="7137400" y="2551113"/>
          <p14:tracePt t="461632" x="7443788" y="2651125"/>
          <p14:tracePt t="461649" x="7623175" y="2686050"/>
          <p14:tracePt t="461666" x="7680325" y="2708275"/>
          <p14:tracePt t="461682" x="7694613" y="2714625"/>
          <p14:tracePt t="461748" x="7694613" y="2722563"/>
          <p14:tracePt t="461756" x="7700963" y="2779713"/>
          <p14:tracePt t="461762" x="7715250" y="2822575"/>
          <p14:tracePt t="461768" x="7715250" y="2886075"/>
          <p14:tracePt t="461782" x="7715250" y="2914650"/>
          <p14:tracePt t="461801" x="7715250" y="2943225"/>
          <p14:tracePt t="461815" x="7715250" y="2971800"/>
          <p14:tracePt t="461832" x="7708900" y="3022600"/>
          <p14:tracePt t="461849" x="7708900" y="3071813"/>
          <p14:tracePt t="461866" x="7686675" y="3157538"/>
          <p14:tracePt t="461883" x="7680325" y="3214688"/>
          <p14:tracePt t="461898" x="7672388" y="3243263"/>
          <p14:tracePt t="461916" x="7666038" y="3271838"/>
          <p14:tracePt t="461932" x="7637463" y="3322638"/>
          <p14:tracePt t="461949" x="7594600" y="3365500"/>
          <p14:tracePt t="461966" x="7523163" y="3414713"/>
          <p14:tracePt t="461982" x="7366000" y="3508375"/>
          <p14:tracePt t="461998" x="7165975" y="3600450"/>
          <p14:tracePt t="462015" x="6900863" y="3714750"/>
          <p14:tracePt t="462032" x="6580188" y="3843338"/>
          <p14:tracePt t="462048" x="6243638" y="3979863"/>
          <p14:tracePt t="462066" x="5915025" y="4051300"/>
          <p14:tracePt t="462082" x="5551488" y="4165600"/>
          <p14:tracePt t="462099" x="5222875" y="4237038"/>
          <p14:tracePt t="462115" x="4951413" y="4265613"/>
          <p14:tracePt t="462131" x="4600575" y="4322763"/>
          <p14:tracePt t="462149" x="4386263" y="4357688"/>
          <p14:tracePt t="462165" x="4157663" y="4386263"/>
          <p14:tracePt t="462181" x="3929063" y="4429125"/>
          <p14:tracePt t="462198" x="3729038" y="4429125"/>
          <p14:tracePt t="462215" x="3565525" y="4451350"/>
          <p14:tracePt t="462231" x="3443288" y="4451350"/>
          <p14:tracePt t="462249" x="3328988" y="4465638"/>
          <p14:tracePt t="462265" x="3243263" y="4465638"/>
          <p14:tracePt t="462282" x="3100388" y="4465638"/>
          <p14:tracePt t="462299" x="2979738" y="4465638"/>
          <p14:tracePt t="462315" x="2871788" y="4465638"/>
          <p14:tracePt t="462315" x="2836863" y="4465638"/>
          <p14:tracePt t="462333" x="2728913" y="4465638"/>
          <p14:tracePt t="462348" x="2608263" y="4457700"/>
          <p14:tracePt t="462365" x="2443163" y="4408488"/>
          <p14:tracePt t="462382" x="2279650" y="4357688"/>
          <p14:tracePt t="462399" x="2093913" y="4308475"/>
          <p14:tracePt t="462415" x="1951038" y="4286250"/>
          <p14:tracePt t="462431" x="1808163" y="4271963"/>
          <p14:tracePt t="462447" x="1665288" y="4237038"/>
          <p14:tracePt t="462464" x="1571625" y="4222750"/>
          <p14:tracePt t="462481" x="1493838" y="4214813"/>
          <p14:tracePt t="462498" x="1422400" y="4186238"/>
          <p14:tracePt t="462515" x="1336675" y="4143375"/>
          <p14:tracePt t="462532" x="1143000" y="4057650"/>
          <p14:tracePt t="462549" x="1028700" y="4008438"/>
          <p14:tracePt t="462565" x="928688" y="3943350"/>
          <p14:tracePt t="462581" x="836613" y="3871913"/>
          <p14:tracePt t="462598" x="750888" y="3822700"/>
          <p14:tracePt t="462615" x="700088" y="3779838"/>
          <p14:tracePt t="462631" x="693738" y="3771900"/>
          <p14:tracePt t="462648" x="685800" y="3757613"/>
          <p14:tracePt t="462664" x="650875" y="3714750"/>
          <p14:tracePt t="462681" x="622300" y="3643313"/>
          <p14:tracePt t="462698" x="622300" y="3608388"/>
          <p14:tracePt t="462715" x="608013" y="3565525"/>
          <p14:tracePt t="462731" x="608013" y="3508375"/>
          <p14:tracePt t="462747" x="608013" y="3429000"/>
          <p14:tracePt t="462765" x="608013" y="3351213"/>
          <p14:tracePt t="462780" x="628650" y="3251200"/>
          <p14:tracePt t="462798" x="693738" y="3122613"/>
          <p14:tracePt t="462814" x="757238" y="2971800"/>
          <p14:tracePt t="462831" x="836613" y="2800350"/>
          <p14:tracePt t="462848" x="936625" y="2665413"/>
          <p14:tracePt t="462863" x="1014413" y="2557463"/>
          <p14:tracePt t="462881" x="1108075" y="2465388"/>
          <p14:tracePt t="462896" x="1250950" y="2365375"/>
          <p14:tracePt t="462915" x="1471613" y="2228850"/>
          <p14:tracePt t="462930" x="1708150" y="2114550"/>
          <p14:tracePt t="462947" x="1914525" y="2014538"/>
          <p14:tracePt t="462964" x="2014538" y="1971675"/>
          <p14:tracePt t="462980" x="2128838" y="1936750"/>
          <p14:tracePt t="462997" x="2308225" y="1885950"/>
          <p14:tracePt t="463013" x="2500313" y="1871663"/>
          <p14:tracePt t="463031" x="2728913" y="1828800"/>
          <p14:tracePt t="463046" x="2986088" y="1808163"/>
          <p14:tracePt t="463065" x="3214688" y="1765300"/>
          <p14:tracePt t="463080" x="3408363" y="1736725"/>
          <p14:tracePt t="463097" x="3608388" y="1700213"/>
          <p14:tracePt t="463114" x="3765550" y="1685925"/>
          <p14:tracePt t="463130" x="3894138" y="1651000"/>
          <p14:tracePt t="463147" x="4000500" y="1643063"/>
          <p14:tracePt t="463163" x="4179888" y="1643063"/>
          <p14:tracePt t="463181" x="4351338" y="1643063"/>
          <p14:tracePt t="463197" x="4572000" y="1643063"/>
          <p14:tracePt t="463213" x="4829175" y="1643063"/>
          <p14:tracePt t="463230" x="5108575" y="1643063"/>
          <p14:tracePt t="463247" x="5329238" y="1643063"/>
          <p14:tracePt t="463263" x="5472113" y="1657350"/>
          <p14:tracePt t="463280" x="5629275" y="1671638"/>
          <p14:tracePt t="463297" x="5808663" y="1693863"/>
          <p14:tracePt t="463313" x="6037263" y="1722438"/>
          <p14:tracePt t="463331" x="6265863" y="1765300"/>
          <p14:tracePt t="463347" x="6529388" y="1843088"/>
          <p14:tracePt t="463347" x="6637338" y="1871663"/>
          <p14:tracePt t="463365" x="6743700" y="1914525"/>
          <p14:tracePt t="463380" x="7080250" y="2051050"/>
          <p14:tracePt t="463398" x="7265988" y="2114550"/>
          <p14:tracePt t="463413" x="7451725" y="2193925"/>
          <p14:tracePt t="463429" x="7600950" y="2265363"/>
          <p14:tracePt t="463446" x="7786688" y="2343150"/>
          <p14:tracePt t="463463" x="8008938" y="2471738"/>
          <p14:tracePt t="463480" x="8243888" y="2593975"/>
          <p14:tracePt t="463496" x="8472488" y="2693988"/>
          <p14:tracePt t="463513" x="8680450" y="2800350"/>
          <p14:tracePt t="463530" x="8829675" y="2914650"/>
          <p14:tracePt t="463546" x="8923338" y="2994025"/>
          <p14:tracePt t="463563" x="9043988" y="3079750"/>
          <p14:tracePt t="463581" x="9058275" y="3094038"/>
          <p14:tracePt t="463597" x="9072563" y="3122613"/>
          <p14:tracePt t="463612" x="9086850" y="3136900"/>
          <p14:tracePt t="463630" x="9115425" y="3157538"/>
          <p14:tracePt t="463645" x="9123363" y="3179763"/>
          <p14:tracePt t="463663" x="9129713" y="3208338"/>
          <p14:tracePt t="463679" x="9129713" y="3251200"/>
          <p14:tracePt t="463697" x="9129713" y="3294063"/>
          <p14:tracePt t="463713" x="9129713" y="3336925"/>
          <p14:tracePt t="463729" x="9123363" y="3394075"/>
          <p14:tracePt t="463745" x="9094788" y="3429000"/>
          <p14:tracePt t="463763" x="9058275" y="3457575"/>
          <p14:tracePt t="463763" x="9051925" y="3465513"/>
          <p14:tracePt t="463795" x="9023350" y="3494088"/>
          <p14:tracePt t="463797" x="8966200" y="3500438"/>
          <p14:tracePt t="463813" x="8937625" y="3529013"/>
          <p14:tracePt t="463829" x="8909050" y="3543300"/>
          <p14:tracePt t="463846" x="8872538" y="3571875"/>
          <p14:tracePt t="463862" x="8801100" y="3600450"/>
          <p14:tracePt t="463881" x="8729663" y="3636963"/>
          <p14:tracePt t="463896" x="8651875" y="3665538"/>
          <p14:tracePt t="463913" x="8566150" y="3708400"/>
          <p14:tracePt t="463930" x="8523288" y="3722688"/>
          <p14:tracePt t="463946" x="8437563" y="3765550"/>
          <p14:tracePt t="463963" x="8394700" y="3779838"/>
          <p14:tracePt t="463978" x="8329613" y="3829050"/>
          <p14:tracePt t="463996" x="8294688" y="3851275"/>
          <p14:tracePt t="464013" x="8286750" y="3857625"/>
          <p14:tracePt t="464029" x="8266113" y="3865563"/>
          <p14:tracePt t="464046" x="8243888" y="3871913"/>
          <p14:tracePt t="464063" x="8223250" y="3879850"/>
          <p14:tracePt t="464079" x="8223250" y="3886200"/>
          <p14:tracePt t="464095" x="8215313" y="3894138"/>
          <p14:tracePt t="464133" x="8215313" y="3900488"/>
          <p14:tracePt t="464213" x="8215313" y="3908425"/>
          <p14:tracePt t="464324" x="8229600" y="3908425"/>
          <p14:tracePt t="464332" x="8258175" y="3908425"/>
          <p14:tracePt t="464340" x="8266113" y="3908425"/>
          <p14:tracePt t="464356" x="8272463" y="3908425"/>
          <p14:tracePt t="465580" x="8266113" y="3908425"/>
          <p14:tracePt t="465588" x="8258175" y="3914775"/>
          <p14:tracePt t="465597" x="8251825" y="3922713"/>
          <p14:tracePt t="466837" x="8243888" y="3922713"/>
          <p14:tracePt t="466884" x="8229600" y="3922713"/>
          <p14:tracePt t="466996" x="8215313" y="3929063"/>
          <p14:tracePt t="467004" x="8201025" y="3929063"/>
          <p14:tracePt t="467012" x="8194675" y="3937000"/>
          <p14:tracePt t="467012" x="8186738" y="3937000"/>
          <p14:tracePt t="467037" x="8158163" y="3943350"/>
          <p14:tracePt t="467044" x="8143875" y="3965575"/>
          <p14:tracePt t="467052" x="8115300" y="3965575"/>
          <p14:tracePt t="467060" x="8072438" y="3986213"/>
          <p14:tracePt t="467075" x="7994650" y="4014788"/>
          <p14:tracePt t="467091" x="7843838" y="4043363"/>
          <p14:tracePt t="467108" x="7637463" y="4086225"/>
          <p14:tracePt t="467125" x="7343775" y="4114800"/>
          <p14:tracePt t="467142" x="7023100" y="4114800"/>
          <p14:tracePt t="467158" x="6680200" y="4114800"/>
          <p14:tracePt t="467174" x="6372225" y="4114800"/>
          <p14:tracePt t="467190" x="6094413" y="4143375"/>
          <p14:tracePt t="467208" x="5786438" y="4157663"/>
          <p14:tracePt t="467225" x="5529263" y="4171950"/>
          <p14:tracePt t="467240" x="5272088" y="4171950"/>
          <p14:tracePt t="467259" x="5086350" y="4171950"/>
          <p14:tracePt t="467274" x="4908550" y="4171950"/>
          <p14:tracePt t="467291" x="4751388" y="4151313"/>
          <p14:tracePt t="467291" x="4643438" y="4137025"/>
          <p14:tracePt t="467308" x="4386263" y="4108450"/>
          <p14:tracePt t="467325" x="4094163" y="4043363"/>
          <p14:tracePt t="467340" x="3729038" y="3937000"/>
          <p14:tracePt t="467357" x="3328988" y="3829050"/>
          <p14:tracePt t="467375" x="2900363" y="3694113"/>
          <p14:tracePt t="467390" x="2586038" y="3608388"/>
          <p14:tracePt t="467408" x="2343150" y="3529013"/>
          <p14:tracePt t="467425" x="2193925" y="3494088"/>
          <p14:tracePt t="467441" x="2100263" y="3465513"/>
          <p14:tracePt t="467457" x="2008188" y="3436938"/>
          <p14:tracePt t="467474" x="1900238" y="3408363"/>
          <p14:tracePt t="467490" x="1751013" y="3371850"/>
          <p14:tracePt t="467507" x="1357313" y="3328988"/>
          <p14:tracePt t="467524" x="1022350" y="3228975"/>
          <p14:tracePt t="467541" x="757238" y="3128963"/>
          <p14:tracePt t="467558" x="550863" y="3022600"/>
          <p14:tracePt t="467573" x="400050" y="2922588"/>
          <p14:tracePt t="467591" x="228600" y="2828925"/>
          <p14:tracePt t="467607" x="85725" y="2728913"/>
          <p14:tracePt t="467624" x="0" y="2671763"/>
          <p14:tracePt t="467640" x="0" y="2643188"/>
          <p14:tracePt t="467885" x="0" y="2651125"/>
          <p14:tracePt t="467901" x="7938" y="2679700"/>
          <p14:tracePt t="467908" x="36513" y="2693988"/>
          <p14:tracePt t="467916" x="65088" y="2708275"/>
          <p14:tracePt t="467923" x="171450" y="2757488"/>
          <p14:tracePt t="467940" x="242888" y="2800350"/>
          <p14:tracePt t="467957" x="285750" y="2828925"/>
          <p14:tracePt t="467973" x="322263" y="2843213"/>
          <p14:tracePt t="467990" x="350838" y="2871788"/>
          <p14:tracePt t="468007" x="371475" y="2886075"/>
          <p14:tracePt t="468023" x="407988" y="2900363"/>
          <p14:tracePt t="468040" x="428625" y="2922588"/>
          <p14:tracePt t="468056" x="457200" y="2928938"/>
          <p14:tracePt t="468073" x="522288" y="2957513"/>
          <p14:tracePt t="468090" x="579438" y="2979738"/>
          <p14:tracePt t="468107" x="636588" y="2986088"/>
          <p14:tracePt t="468123" x="671513" y="3008313"/>
          <p14:tracePt t="468139" x="685800" y="3014663"/>
          <p14:tracePt t="468157" x="708025" y="3014663"/>
          <p14:tracePt t="468173" x="728663" y="3022600"/>
          <p14:tracePt t="468220" x="742950" y="3022600"/>
          <p14:tracePt t="468228" x="750888" y="3022600"/>
          <p14:tracePt t="468236" x="771525" y="3028950"/>
          <p14:tracePt t="468244" x="800100" y="3028950"/>
          <p14:tracePt t="468256" x="842963" y="3036888"/>
          <p14:tracePt t="468272" x="879475" y="3043238"/>
          <p14:tracePt t="468289" x="893763" y="3043238"/>
          <p14:tracePt t="468307" x="914400" y="3043238"/>
          <p14:tracePt t="468322" x="957263" y="3043238"/>
          <p14:tracePt t="468341" x="971550" y="3043238"/>
          <p14:tracePt t="468356" x="1008063" y="3043238"/>
          <p14:tracePt t="468372" x="1057275" y="3043238"/>
          <p14:tracePt t="468389" x="1122363" y="3043238"/>
          <p14:tracePt t="468406" x="1185863" y="3043238"/>
          <p14:tracePt t="468423" x="1228725" y="3043238"/>
          <p14:tracePt t="468439" x="1265238" y="3036888"/>
          <p14:tracePt t="468455" x="1271588" y="3036888"/>
          <p14:tracePt t="468472" x="1293813" y="3036888"/>
          <p14:tracePt t="468517" x="1300163" y="3028950"/>
          <p14:tracePt t="468532" x="1308100" y="3028950"/>
          <p14:tracePt t="468540" x="1328738" y="3028950"/>
          <p14:tracePt t="468555" x="1343025" y="3028950"/>
          <p14:tracePt t="468572" x="1365250" y="3028950"/>
          <p14:tracePt t="468589" x="1385888" y="3028950"/>
          <p14:tracePt t="468605" x="1408113" y="3028950"/>
          <p14:tracePt t="468652" x="1414463" y="3028950"/>
          <p14:tracePt t="468684" x="1422400" y="3028950"/>
          <p14:tracePt t="469076" x="1428750" y="3028950"/>
          <p14:tracePt t="469140" x="1443038" y="3028950"/>
          <p14:tracePt t="469148" x="1450975" y="3028950"/>
          <p14:tracePt t="469166" x="1465263" y="3022600"/>
          <p14:tracePt t="469196" x="1471613" y="3014663"/>
          <p14:tracePt t="469228" x="1485900" y="3014663"/>
          <p14:tracePt t="469236" x="1493838" y="3014663"/>
          <p14:tracePt t="469676" x="1500188" y="3008313"/>
          <p14:tracePt t="469685" x="1514475" y="3000375"/>
          <p14:tracePt t="469701" x="1514475" y="2994025"/>
          <p14:tracePt t="469708" x="1522413" y="2979738"/>
          <p14:tracePt t="470284" x="1528763" y="2979738"/>
          <p14:tracePt t="471244" x="1522413" y="2986088"/>
          <p14:tracePt t="471316" x="1500188" y="2986088"/>
          <p14:tracePt t="471364" x="1493838" y="2986088"/>
          <p14:tracePt t="471380" x="1479550" y="2994025"/>
          <p14:tracePt t="471437" x="1450975" y="3000375"/>
          <p14:tracePt t="471468" x="1443038" y="3008313"/>
          <p14:tracePt t="471564" x="1436688" y="3008313"/>
          <p14:tracePt t="471573" x="1422400" y="3008313"/>
          <p14:tracePt t="471578" x="1414463" y="3008313"/>
          <p14:tracePt t="471620" x="1408113" y="3008313"/>
          <p14:tracePt t="471625" x="1400175" y="3008313"/>
          <p14:tracePt t="471636" x="1385888" y="3008313"/>
          <p14:tracePt t="471652" x="1379538" y="3008313"/>
          <p14:tracePt t="471660" x="1371600" y="3014663"/>
          <p14:tracePt t="471668" x="1343025" y="3014663"/>
          <p14:tracePt t="471684" x="1328738" y="3014663"/>
          <p14:tracePt t="471701" x="1308100" y="3014663"/>
          <p14:tracePt t="471717" x="1285875" y="3022600"/>
          <p14:tracePt t="471734" x="1214438" y="3022600"/>
          <p14:tracePt t="471752" x="1136650" y="3022600"/>
          <p14:tracePt t="471768" x="1065213" y="3022600"/>
          <p14:tracePt t="471785" x="1022350" y="3022600"/>
          <p14:tracePt t="471801" x="965200" y="3022600"/>
          <p14:tracePt t="471818" x="942975" y="3022600"/>
          <p14:tracePt t="471834" x="900113" y="3022600"/>
          <p14:tracePt t="471851" x="879475" y="3028950"/>
          <p14:tracePt t="471867" x="828675" y="3051175"/>
          <p14:tracePt t="471885" x="793750" y="3051175"/>
          <p14:tracePt t="471901" x="750888" y="3057525"/>
          <p14:tracePt t="471918" x="714375" y="3057525"/>
          <p14:tracePt t="471934" x="671513" y="3057525"/>
          <p14:tracePt t="471950" x="614363" y="3071813"/>
          <p14:tracePt t="471968" x="585788" y="3079750"/>
          <p14:tracePt t="471985" x="571500" y="3079750"/>
          <p14:tracePt t="472001" x="536575" y="3079750"/>
          <p14:tracePt t="472018" x="500063" y="3094038"/>
          <p14:tracePt t="472034" x="471488" y="3094038"/>
          <p14:tracePt t="472050" x="442913" y="3100388"/>
          <p14:tracePt t="472068" x="414338" y="3100388"/>
          <p14:tracePt t="472084" x="407988" y="3100388"/>
          <p14:tracePt t="472101" x="385763" y="3100388"/>
          <p14:tracePt t="472118" x="379413" y="3100388"/>
          <p14:tracePt t="472134" x="371475" y="3100388"/>
          <p14:tracePt t="472151" x="357188" y="3100388"/>
          <p14:tracePt t="472189" x="350838" y="3100388"/>
          <p14:tracePt t="472196" x="342900" y="3100388"/>
          <p14:tracePt t="472212" x="336550" y="3100388"/>
          <p14:tracePt t="472252" x="314325" y="3100388"/>
          <p14:tracePt t="472308" x="307975" y="3100388"/>
          <p14:tracePt t="472324" x="307975" y="3094038"/>
          <p14:tracePt t="472328" x="307975" y="3086100"/>
          <p14:tracePt t="472334" x="307975" y="3065463"/>
          <p14:tracePt t="472351" x="307975" y="3051175"/>
          <p14:tracePt t="472367" x="307975" y="3028950"/>
          <p14:tracePt t="472383" x="307975" y="3022600"/>
          <p14:tracePt t="472401" x="307975" y="3014663"/>
          <p14:tracePt t="472416" x="307975" y="2986088"/>
          <p14:tracePt t="472484" x="322263" y="2979738"/>
          <p14:tracePt t="472524" x="328613" y="2971800"/>
          <p14:tracePt t="472532" x="336550" y="2965450"/>
          <p14:tracePt t="472540" x="350838" y="2965450"/>
          <p14:tracePt t="472552" x="357188" y="2957513"/>
          <p14:tracePt t="472567" x="371475" y="2951163"/>
          <p14:tracePt t="472583" x="385763" y="2943225"/>
          <p14:tracePt t="472600" x="414338" y="2943225"/>
          <p14:tracePt t="472616" x="450850" y="2943225"/>
          <p14:tracePt t="472634" x="471488" y="2943225"/>
          <p14:tracePt t="472649" x="508000" y="2943225"/>
          <p14:tracePt t="472666" x="528638" y="2943225"/>
          <p14:tracePt t="472683" x="542925" y="2943225"/>
          <p14:tracePt t="472701" x="585788" y="2943225"/>
          <p14:tracePt t="472716" x="628650" y="2943225"/>
          <p14:tracePt t="472733" x="657225" y="2943225"/>
          <p14:tracePt t="472750" x="671513" y="2943225"/>
          <p14:tracePt t="472767" x="693738" y="2943225"/>
          <p14:tracePt t="472783" x="708025" y="2943225"/>
          <p14:tracePt t="472800" x="750888" y="2943225"/>
          <p14:tracePt t="472817" x="793750" y="2943225"/>
          <p14:tracePt t="472832" x="836613" y="2943225"/>
          <p14:tracePt t="472850" x="914400" y="2943225"/>
          <p14:tracePt t="472866" x="971550" y="2943225"/>
          <p14:tracePt t="472882" x="1014413" y="2943225"/>
          <p14:tracePt t="472882" x="1022350" y="2943225"/>
          <p14:tracePt t="472900" x="1057275" y="2943225"/>
          <p14:tracePt t="472917" x="1108075" y="2943225"/>
          <p14:tracePt t="472933" x="1214438" y="2943225"/>
          <p14:tracePt t="472949" x="1293813" y="2928938"/>
          <p14:tracePt t="472967" x="1350963" y="2922588"/>
          <p14:tracePt t="472982" x="1393825" y="2922588"/>
          <p14:tracePt t="472999" x="1414463" y="2922588"/>
          <p14:tracePt t="473015" x="1428750" y="2922588"/>
          <p14:tracePt t="473032" x="1436688" y="2922588"/>
          <p14:tracePt t="473049" x="1457325" y="2922588"/>
          <p14:tracePt t="473066" x="1471613" y="2922588"/>
          <p14:tracePt t="473083" x="1514475" y="2922588"/>
          <p14:tracePt t="473100" x="1579563" y="2922588"/>
          <p14:tracePt t="473116" x="1593850" y="2922588"/>
          <p14:tracePt t="473132" x="1600200" y="2922588"/>
          <p14:tracePt t="473180" x="1614488" y="2922588"/>
          <p14:tracePt t="475573" x="1622425" y="2922588"/>
          <p14:tracePt t="475604" x="1628775" y="2914650"/>
          <p14:tracePt t="475949" x="1636713" y="2908300"/>
          <p14:tracePt t="476692" x="1657350" y="2908300"/>
          <p14:tracePt t="476701" x="1679575" y="2908300"/>
          <p14:tracePt t="476703" x="1693863" y="2908300"/>
          <p14:tracePt t="476711" x="1708150" y="2908300"/>
          <p14:tracePt t="476727" x="1751013" y="2894013"/>
          <p14:tracePt t="476744" x="1793875" y="2879725"/>
          <p14:tracePt t="476760" x="1851025" y="2851150"/>
          <p14:tracePt t="476777" x="1936750" y="2800350"/>
          <p14:tracePt t="476794" x="2051050" y="2743200"/>
          <p14:tracePt t="476811" x="2128838" y="2686050"/>
          <p14:tracePt t="476811" x="2165350" y="2628900"/>
          <p14:tracePt t="476829" x="2179638" y="2600325"/>
          <p14:tracePt t="476829" x="2228850" y="2543175"/>
          <p14:tracePt t="476844" x="2279650" y="2443163"/>
          <p14:tracePt t="476861" x="2351088" y="2343150"/>
          <p14:tracePt t="476877" x="2451100" y="2228850"/>
          <p14:tracePt t="476894" x="2571750" y="2151063"/>
          <p14:tracePt t="476910" x="2736850" y="2057400"/>
          <p14:tracePt t="476926" x="2908300" y="1993900"/>
          <p14:tracePt t="476943" x="3086100" y="1914525"/>
          <p14:tracePt t="476960" x="3300413" y="1843088"/>
          <p14:tracePt t="476978" x="3479800" y="1808163"/>
          <p14:tracePt t="476994" x="3608388" y="1785938"/>
          <p14:tracePt t="477011" x="3722688" y="1757363"/>
          <p14:tracePt t="477027" x="3829050" y="1736725"/>
          <p14:tracePt t="477027" x="3900488" y="1736725"/>
          <p14:tracePt t="477045" x="4094163" y="1736725"/>
          <p14:tracePt t="477061" x="4351338" y="1722438"/>
          <p14:tracePt t="477078" x="4586288" y="1722438"/>
          <p14:tracePt t="477093" x="4829175" y="1722438"/>
          <p14:tracePt t="477110" x="5051425" y="1722438"/>
          <p14:tracePt t="477127" x="5194300" y="1722438"/>
          <p14:tracePt t="477143" x="5294313" y="1722438"/>
          <p14:tracePt t="477161" x="5372100" y="1714500"/>
          <p14:tracePt t="477177" x="5443538" y="1700213"/>
          <p14:tracePt t="477194" x="5537200" y="1679575"/>
          <p14:tracePt t="477210" x="5680075" y="1671638"/>
          <p14:tracePt t="477227" x="5837238" y="1657350"/>
          <p14:tracePt t="477243" x="6057900" y="1657350"/>
          <p14:tracePt t="477261" x="6143625" y="1657350"/>
          <p14:tracePt t="477277" x="6229350" y="1657350"/>
          <p14:tracePt t="477293" x="6323013" y="1671638"/>
          <p14:tracePt t="477310" x="6451600" y="1671638"/>
          <p14:tracePt t="477326" x="6572250" y="1671638"/>
          <p14:tracePt t="477344" x="6729413" y="1671638"/>
          <p14:tracePt t="477362" x="6851650" y="1679575"/>
          <p14:tracePt t="477377" x="6943725" y="1679575"/>
          <p14:tracePt t="477393" x="7008813" y="1679575"/>
          <p14:tracePt t="477410" x="7094538" y="1679575"/>
          <p14:tracePt t="477427" x="7200900" y="1679575"/>
          <p14:tracePt t="477443" x="7366000" y="1679575"/>
          <p14:tracePt t="477460" x="7494588" y="1657350"/>
          <p14:tracePt t="477476" x="7594600" y="1657350"/>
          <p14:tracePt t="477492" x="7743825" y="1622425"/>
          <p14:tracePt t="477509" x="7900988" y="1622425"/>
          <p14:tracePt t="477527" x="8058150" y="1622425"/>
          <p14:tracePt t="477543" x="8194675" y="1622425"/>
          <p14:tracePt t="477559" x="8301038" y="1622425"/>
          <p14:tracePt t="477576" x="8408988" y="1622425"/>
          <p14:tracePt t="477593" x="8501063" y="1608138"/>
          <p14:tracePt t="477609" x="8551863" y="1608138"/>
          <p14:tracePt t="477627" x="8629650" y="1600200"/>
          <p14:tracePt t="477644" x="8686800" y="1600200"/>
          <p14:tracePt t="477660" x="8737600" y="1600200"/>
          <p14:tracePt t="477677" x="8772525" y="1600200"/>
          <p14:tracePt t="477693" x="8780463" y="1600200"/>
          <p14:tracePt t="477772" x="8786813" y="1600200"/>
          <p14:tracePt t="477772" x="8786813" y="1622425"/>
          <p14:tracePt t="477781" x="8786813" y="1665288"/>
          <p14:tracePt t="477796" x="8780463" y="1700213"/>
          <p14:tracePt t="477809" x="8758238" y="1743075"/>
          <p14:tracePt t="477812" x="8743950" y="1808163"/>
          <p14:tracePt t="477826" x="8715375" y="1871663"/>
          <p14:tracePt t="477842" x="8694738" y="1951038"/>
          <p14:tracePt t="477860" x="8686800" y="2043113"/>
          <p14:tracePt t="477876" x="8666163" y="2100263"/>
          <p14:tracePt t="477893" x="8643938" y="2179638"/>
          <p14:tracePt t="477909" x="8643938" y="2243138"/>
          <p14:tracePt t="477925" x="8637588" y="2336800"/>
          <p14:tracePt t="477942" x="8637588" y="2443163"/>
          <p14:tracePt t="477958" x="8637588" y="2528888"/>
          <p14:tracePt t="477976" x="8637588" y="2614613"/>
          <p14:tracePt t="477992" x="8637588" y="2700338"/>
          <p14:tracePt t="478009" x="8637588" y="2794000"/>
          <p14:tracePt t="478026" x="8637588" y="2879725"/>
          <p14:tracePt t="478042" x="8637588" y="2957513"/>
          <p14:tracePt t="478059" x="8609013" y="3057525"/>
          <p14:tracePt t="478075" x="8580438" y="3171825"/>
          <p14:tracePt t="478092" x="8558213" y="3257550"/>
          <p14:tracePt t="478109" x="8529638" y="3314700"/>
          <p14:tracePt t="478125" x="8494713" y="3386138"/>
          <p14:tracePt t="478142" x="8451850" y="3443288"/>
          <p14:tracePt t="478159" x="8401050" y="3514725"/>
          <p14:tracePt t="478175" x="8337550" y="3586163"/>
          <p14:tracePt t="478192" x="8286750" y="3643313"/>
          <p14:tracePt t="478209" x="8243888" y="3694113"/>
          <p14:tracePt t="478226" x="8158163" y="3765550"/>
          <p14:tracePt t="478242" x="8086725" y="3808413"/>
          <p14:tracePt t="478259" x="7972425" y="3857625"/>
          <p14:tracePt t="478276" x="7800975" y="3922713"/>
          <p14:tracePt t="478291" x="7394575" y="4057650"/>
          <p14:tracePt t="478310" x="7100888" y="4143375"/>
          <p14:tracePt t="478325" x="6786563" y="4243388"/>
          <p14:tracePt t="478342" x="6451600" y="4379913"/>
          <p14:tracePt t="478358" x="6186488" y="4443413"/>
          <p14:tracePt t="478375" x="5972175" y="4514850"/>
          <p14:tracePt t="478391" x="5737225" y="4594225"/>
          <p14:tracePt t="478408" x="5472113" y="4665663"/>
          <p14:tracePt t="478425" x="5180013" y="4737100"/>
          <p14:tracePt t="478442" x="4822825" y="4794250"/>
          <p14:tracePt t="478459" x="4529138" y="4837113"/>
          <p14:tracePt t="478475" x="4222750" y="4837113"/>
          <p14:tracePt t="478475" x="4122738" y="4837113"/>
          <p14:tracePt t="478492" x="3894138" y="4814888"/>
          <p14:tracePt t="478508" x="3665538" y="4765675"/>
          <p14:tracePt t="478525" x="3436938" y="4722813"/>
          <p14:tracePt t="478542" x="3208338" y="4679950"/>
          <p14:tracePt t="478558" x="2994025" y="4629150"/>
          <p14:tracePt t="478575" x="2814638" y="4579938"/>
          <p14:tracePt t="478591" x="2600325" y="4508500"/>
          <p14:tracePt t="478608" x="2422525" y="4471988"/>
          <p14:tracePt t="478625" x="2228850" y="4422775"/>
          <p14:tracePt t="478642" x="2000250" y="4379913"/>
          <p14:tracePt t="478658" x="1800225" y="4337050"/>
          <p14:tracePt t="478675" x="1636713" y="4286250"/>
          <p14:tracePt t="478691" x="1428750" y="4186238"/>
          <p14:tracePt t="478709" x="1271588" y="4165600"/>
          <p14:tracePt t="478724" x="1057275" y="4100513"/>
          <p14:tracePt t="478741" x="842963" y="4043363"/>
          <p14:tracePt t="478758" x="657225" y="3994150"/>
          <p14:tracePt t="478774" x="550863" y="3971925"/>
          <p14:tracePt t="478791" x="436563" y="3922713"/>
          <p14:tracePt t="478808" x="250825" y="3886200"/>
          <p14:tracePt t="478825" x="122238" y="3851275"/>
          <p14:tracePt t="478841" x="0" y="3786188"/>
          <p14:tracePt t="478858" x="0" y="3722688"/>
          <p14:tracePt t="478874" x="0" y="3651250"/>
          <p14:tracePt t="478891" x="0" y="3571875"/>
          <p14:tracePt t="478909" x="0" y="3543300"/>
          <p14:tracePt t="478925" x="0" y="3494088"/>
          <p14:tracePt t="478941" x="0" y="3386138"/>
          <p14:tracePt t="478957" x="0" y="3208338"/>
          <p14:tracePt t="478975" x="0" y="2971800"/>
          <p14:tracePt t="478991" x="0" y="2728913"/>
          <p14:tracePt t="479008" x="0" y="2543175"/>
          <p14:tracePt t="479024" x="0" y="2400300"/>
          <p14:tracePt t="479041" x="14288" y="2257425"/>
          <p14:tracePt t="479058" x="85725" y="2122488"/>
          <p14:tracePt t="479074" x="165100" y="1971675"/>
          <p14:tracePt t="479092" x="265113" y="1828800"/>
          <p14:tracePt t="479108" x="414338" y="1657350"/>
          <p14:tracePt t="479125" x="485775" y="1608138"/>
          <p14:tracePt t="479142" x="600075" y="1500188"/>
          <p14:tracePt t="479158" x="742950" y="1400175"/>
          <p14:tracePt t="479174" x="865188" y="1285875"/>
          <p14:tracePt t="479191" x="985838" y="1214438"/>
          <p14:tracePt t="479207" x="1157288" y="1108075"/>
          <p14:tracePt t="479224" x="1343025" y="1014413"/>
          <p14:tracePt t="479241" x="1543050" y="922338"/>
          <p14:tracePt t="479257" x="1722438" y="885825"/>
          <p14:tracePt t="479274" x="1851025" y="850900"/>
          <p14:tracePt t="479290" x="2008188" y="836613"/>
          <p14:tracePt t="479290" x="2079625" y="822325"/>
          <p14:tracePt t="479309" x="2171700" y="800100"/>
          <p14:tracePt t="479324" x="2636838" y="757238"/>
          <p14:tracePt t="479341" x="2979738" y="757238"/>
          <p14:tracePt t="479357" x="3300413" y="757238"/>
          <p14:tracePt t="479374" x="3608388" y="757238"/>
          <p14:tracePt t="479391" x="3851275" y="765175"/>
          <p14:tracePt t="479407" x="4094163" y="800100"/>
          <p14:tracePt t="479423" x="4337050" y="828675"/>
          <p14:tracePt t="479440" x="4679950" y="828675"/>
          <p14:tracePt t="479457" x="5251450" y="828675"/>
          <p14:tracePt t="479473" x="5672138" y="879475"/>
          <p14:tracePt t="479490" x="5980113" y="950913"/>
          <p14:tracePt t="479507" x="6386513" y="1108075"/>
          <p14:tracePt t="479524" x="6572250" y="1185863"/>
          <p14:tracePt t="479540" x="6757988" y="1250950"/>
          <p14:tracePt t="479556" x="6886575" y="1293813"/>
          <p14:tracePt t="479573" x="7000875" y="1322388"/>
          <p14:tracePt t="479589" x="7058025" y="1350963"/>
          <p14:tracePt t="479608" x="7151688" y="1379538"/>
          <p14:tracePt t="479624" x="7286625" y="1414463"/>
          <p14:tracePt t="479641" x="7400925" y="1450975"/>
          <p14:tracePt t="479657" x="7580313" y="1514475"/>
          <p14:tracePt t="479674" x="7743825" y="1565275"/>
          <p14:tracePt t="479690" x="7872413" y="1593850"/>
          <p14:tracePt t="479707" x="7986713" y="1628775"/>
          <p14:tracePt t="479707" x="8051800" y="1651000"/>
          <p14:tracePt t="479725" x="8108950" y="1665288"/>
          <p14:tracePt t="479740" x="8186738" y="1679575"/>
          <p14:tracePt t="479756" x="8294688" y="1693863"/>
          <p14:tracePt t="479773" x="8386763" y="1714500"/>
          <p14:tracePt t="479790" x="8458200" y="1743075"/>
          <p14:tracePt t="479806" x="8558213" y="1800225"/>
          <p14:tracePt t="479823" x="8615363" y="1828800"/>
          <p14:tracePt t="479840" x="8658225" y="1879600"/>
          <p14:tracePt t="479857" x="8672513" y="1922463"/>
          <p14:tracePt t="479873" x="8701088" y="1979613"/>
          <p14:tracePt t="479889" x="8715375" y="2014538"/>
          <p14:tracePt t="479907" x="8729663" y="2065338"/>
          <p14:tracePt t="479923" x="8743950" y="2151063"/>
          <p14:tracePt t="479923" x="8758238" y="2193925"/>
          <p14:tracePt t="479940" x="8772525" y="2336800"/>
          <p14:tracePt t="479956" x="8780463" y="2422525"/>
          <p14:tracePt t="479973" x="8780463" y="2500313"/>
          <p14:tracePt t="479990" x="8780463" y="2608263"/>
          <p14:tracePt t="480007" x="8780463" y="2665413"/>
          <p14:tracePt t="480022" x="8780463" y="2736850"/>
          <p14:tracePt t="480039" x="8780463" y="2808288"/>
          <p14:tracePt t="480056" x="8737600" y="2957513"/>
          <p14:tracePt t="480072" x="8715375" y="3057525"/>
          <p14:tracePt t="480090" x="8701088" y="3108325"/>
          <p14:tracePt t="480106" x="8701088" y="3157538"/>
          <p14:tracePt t="480122" x="8701088" y="3200400"/>
          <p14:tracePt t="480139" x="8701088" y="3228975"/>
          <p14:tracePt t="480139" x="8701088" y="3236913"/>
          <p14:tracePt t="480157" x="8701088" y="3251200"/>
          <p14:tracePt t="480172" x="8680450" y="3294063"/>
          <p14:tracePt t="480189" x="8672513" y="3314700"/>
          <p14:tracePt t="480205" x="8658225" y="3351213"/>
          <p14:tracePt t="480222" x="8643938" y="3379788"/>
          <p14:tracePt t="480239" x="8615363" y="3422650"/>
          <p14:tracePt t="480256" x="8594725" y="3457575"/>
          <p14:tracePt t="480272" x="8558213" y="3508375"/>
          <p14:tracePt t="480289" x="8523288" y="3551238"/>
          <p14:tracePt t="480307" x="8437563" y="3614738"/>
          <p14:tracePt t="480322" x="8323263" y="3665538"/>
          <p14:tracePt t="480341" x="8280400" y="3700463"/>
          <p14:tracePt t="480355" x="8194675" y="3729038"/>
          <p14:tracePt t="480372" x="8151813" y="3757613"/>
          <p14:tracePt t="480389" x="8101013" y="3765550"/>
          <p14:tracePt t="480405" x="8023225" y="3794125"/>
          <p14:tracePt t="480423" x="7951788" y="3814763"/>
          <p14:tracePt t="480438" x="7880350" y="3822700"/>
          <p14:tracePt t="480455" x="7823200" y="3843338"/>
          <p14:tracePt t="480471" x="7758113" y="3843338"/>
          <p14:tracePt t="480489" x="7680325" y="3843338"/>
          <p14:tracePt t="480505" x="7558088" y="3843338"/>
          <p14:tracePt t="480522" x="7372350" y="3843338"/>
          <p14:tracePt t="480539" x="7180263" y="3843338"/>
          <p14:tracePt t="480555" x="6865938" y="3829050"/>
          <p14:tracePt t="480572" x="6680200" y="3829050"/>
          <p14:tracePt t="480591" x="6486525" y="3829050"/>
          <p14:tracePt t="480606" x="6300788" y="3829050"/>
          <p14:tracePt t="480621" x="6094413" y="3829050"/>
          <p14:tracePt t="480638" x="5900738" y="3829050"/>
          <p14:tracePt t="480654" x="5715000" y="3829050"/>
          <p14:tracePt t="480672" x="5537200" y="3829050"/>
          <p14:tracePt t="480689" x="5400675" y="3829050"/>
          <p14:tracePt t="480706" x="5286375" y="3843338"/>
          <p14:tracePt t="480723" x="5180013" y="3865563"/>
          <p14:tracePt t="480739" x="5000625" y="3879850"/>
          <p14:tracePt t="480755" x="4829175" y="3879850"/>
          <p14:tracePt t="480772" x="4637088" y="3879850"/>
          <p14:tracePt t="480788" x="4543425" y="3879850"/>
          <p14:tracePt t="480805" x="4457700" y="3879850"/>
          <p14:tracePt t="480823" x="4351338" y="3879850"/>
          <p14:tracePt t="480838" x="4208463" y="3871913"/>
          <p14:tracePt t="480855" x="4029075" y="3851275"/>
          <p14:tracePt t="480872" x="3843338" y="3851275"/>
          <p14:tracePt t="480888" x="3636963" y="3851275"/>
          <p14:tracePt t="480906" x="3379788" y="3851275"/>
          <p14:tracePt t="480921" x="3171825" y="3851275"/>
          <p14:tracePt t="480938" x="2986088" y="3851275"/>
          <p14:tracePt t="480955" x="2808288" y="3851275"/>
          <p14:tracePt t="480955" x="2743200" y="3851275"/>
          <p14:tracePt t="480973" x="2600325" y="3851275"/>
          <p14:tracePt t="480988" x="2493963" y="3865563"/>
          <p14:tracePt t="481005" x="2365375" y="3871913"/>
          <p14:tracePt t="481022" x="2222500" y="3900488"/>
          <p14:tracePt t="481038" x="2028825" y="3914775"/>
          <p14:tracePt t="481054" x="1857375" y="3914775"/>
          <p14:tracePt t="481071" x="1700213" y="3914775"/>
          <p14:tracePt t="481088" x="1565275" y="3914775"/>
          <p14:tracePt t="481104" x="1408113" y="3914775"/>
          <p14:tracePt t="481121" x="1279525" y="3914775"/>
          <p14:tracePt t="481138" x="1179513" y="3914775"/>
          <p14:tracePt t="481155" x="1050925" y="3914775"/>
          <p14:tracePt t="481171" x="950913" y="3914775"/>
          <p14:tracePt t="481188" x="836613" y="3914775"/>
          <p14:tracePt t="481205" x="814388" y="3914775"/>
          <p14:tracePt t="481221" x="785813" y="3914775"/>
          <p14:tracePt t="481239" x="714375" y="3900488"/>
          <p14:tracePt t="481254" x="636588" y="3886200"/>
          <p14:tracePt t="481272" x="585788" y="3857625"/>
          <p14:tracePt t="481287" x="550863" y="3829050"/>
          <p14:tracePt t="481305" x="514350" y="3771900"/>
          <p14:tracePt t="481320" x="450850" y="3686175"/>
          <p14:tracePt t="481337" x="407988" y="3600450"/>
          <p14:tracePt t="481354" x="371475" y="3486150"/>
          <p14:tracePt t="481371" x="371475" y="3257550"/>
          <p14:tracePt t="481388" x="371475" y="3171825"/>
          <p14:tracePt t="481404" x="371475" y="2965450"/>
          <p14:tracePt t="481421" x="371475" y="2822575"/>
          <p14:tracePt t="481437" x="371475" y="2651125"/>
          <p14:tracePt t="481454" x="393700" y="2443163"/>
          <p14:tracePt t="481470" x="428625" y="2179638"/>
          <p14:tracePt t="481487" x="457200" y="1971675"/>
          <p14:tracePt t="481504" x="500063" y="1808163"/>
          <p14:tracePt t="481520" x="522288" y="1700213"/>
          <p14:tracePt t="481538" x="565150" y="1600200"/>
          <p14:tracePt t="481553" x="622300" y="1479550"/>
          <p14:tracePt t="481571" x="750888" y="1336675"/>
          <p14:tracePt t="481587" x="879475" y="1208088"/>
          <p14:tracePt t="481587" x="957263" y="1171575"/>
          <p14:tracePt t="481604" x="1108075" y="1108075"/>
          <p14:tracePt t="481621" x="1293813" y="1000125"/>
          <p14:tracePt t="481638" x="1471613" y="950913"/>
          <p14:tracePt t="481653" x="1736725" y="908050"/>
          <p14:tracePt t="481671" x="1993900" y="865188"/>
          <p14:tracePt t="481687" x="2308225" y="808038"/>
          <p14:tracePt t="481704" x="2643188" y="808038"/>
          <p14:tracePt t="481721" x="2936875" y="808038"/>
          <p14:tracePt t="481738" x="3243263" y="814388"/>
          <p14:tracePt t="481754" x="3614738" y="879475"/>
          <p14:tracePt t="481770" x="4043363" y="922338"/>
          <p14:tracePt t="481787" x="4486275" y="957263"/>
          <p14:tracePt t="481803" x="5051425" y="1028700"/>
          <p14:tracePt t="481820" x="5372100" y="1071563"/>
          <p14:tracePt t="481837" x="5672138" y="1114425"/>
          <p14:tracePt t="481853" x="5900738" y="1171575"/>
          <p14:tracePt t="481870" x="6043613" y="1179513"/>
          <p14:tracePt t="481886" x="6237288" y="1250950"/>
          <p14:tracePt t="481904" x="6386513" y="1300163"/>
          <p14:tracePt t="481920" x="6551613" y="1322388"/>
          <p14:tracePt t="481937" x="6715125" y="1371600"/>
          <p14:tracePt t="481954" x="6837363" y="1385888"/>
          <p14:tracePt t="481970" x="6943725" y="1393825"/>
          <p14:tracePt t="481987" x="7043738" y="1414463"/>
          <p14:tracePt t="482003" x="7208838" y="1443038"/>
          <p14:tracePt t="482020" x="7286625" y="1450975"/>
          <p14:tracePt t="482036" x="7372350" y="1471613"/>
          <p14:tracePt t="482054" x="7466013" y="1485900"/>
          <p14:tracePt t="482070" x="7529513" y="1493838"/>
          <p14:tracePt t="482087" x="7637463" y="1508125"/>
          <p14:tracePt t="482103" x="7723188" y="1528763"/>
          <p14:tracePt t="482120" x="7772400" y="1528763"/>
          <p14:tracePt t="482136" x="7823200" y="1536700"/>
          <p14:tracePt t="482154" x="7872413" y="1543050"/>
          <p14:tracePt t="482170" x="7929563" y="1550988"/>
          <p14:tracePt t="482186" x="7980363" y="1579563"/>
          <p14:tracePt t="482186" x="8008938" y="1585913"/>
          <p14:tracePt t="482205" x="8015288" y="1585913"/>
          <p14:tracePt t="482220" x="8094663" y="1628775"/>
          <p14:tracePt t="482237" x="8158163" y="1665288"/>
          <p14:tracePt t="482253" x="8201025" y="1736725"/>
          <p14:tracePt t="482270" x="8229600" y="1793875"/>
          <p14:tracePt t="482286" x="8280400" y="1865313"/>
          <p14:tracePt t="482303" x="8315325" y="1936750"/>
          <p14:tracePt t="482320" x="8366125" y="2008188"/>
          <p14:tracePt t="482336" x="8429625" y="2093913"/>
          <p14:tracePt t="482353" x="8515350" y="2214563"/>
          <p14:tracePt t="482369" x="8580438" y="2365375"/>
          <p14:tracePt t="482386" x="8615363" y="2493963"/>
          <p14:tracePt t="482403" x="8658225" y="2571750"/>
          <p14:tracePt t="482403" x="8666163" y="2600325"/>
          <p14:tracePt t="482421" x="8686800" y="2636838"/>
          <p14:tracePt t="482436" x="8686800" y="2657475"/>
          <p14:tracePt t="482453" x="8686800" y="2700338"/>
          <p14:tracePt t="482470" x="8686800" y="2765425"/>
          <p14:tracePt t="482487" x="8686800" y="2836863"/>
          <p14:tracePt t="482503" x="8637588" y="2965450"/>
          <p14:tracePt t="482519" x="8601075" y="3065463"/>
          <p14:tracePt t="482537" x="8558213" y="3151188"/>
          <p14:tracePt t="482553" x="8523288" y="3194050"/>
          <p14:tracePt t="482569" x="8494713" y="3228975"/>
          <p14:tracePt t="482586" x="8451850" y="3271838"/>
          <p14:tracePt t="482603" x="8380413" y="3322638"/>
          <p14:tracePt t="482619" x="8186738" y="3429000"/>
          <p14:tracePt t="482636" x="8108950" y="3479800"/>
          <p14:tracePt t="482652" x="8043863" y="3522663"/>
          <p14:tracePt t="482669" x="8015288" y="3543300"/>
          <p14:tracePt t="482685" x="7980363" y="3565525"/>
          <p14:tracePt t="482702" x="7951788" y="3579813"/>
          <p14:tracePt t="482720" x="7872413" y="3622675"/>
          <p14:tracePt t="482736" x="7808913" y="3636963"/>
          <p14:tracePt t="482753" x="7758113" y="3665538"/>
          <p14:tracePt t="482769" x="7715250" y="3686175"/>
          <p14:tracePt t="482786" x="7651750" y="3686175"/>
          <p14:tracePt t="482802" x="7566025" y="3708400"/>
          <p14:tracePt t="482819" x="7423150" y="3722688"/>
          <p14:tracePt t="482819" x="7358063" y="3722688"/>
          <p14:tracePt t="482836" x="7229475" y="3729038"/>
          <p14:tracePt t="482852" x="7086600" y="3729038"/>
          <p14:tracePt t="482870" x="6980238" y="3729038"/>
          <p14:tracePt t="482885" x="6894513" y="3729038"/>
          <p14:tracePt t="482902" x="6800850" y="3743325"/>
          <p14:tracePt t="482918" x="6694488" y="3765550"/>
          <p14:tracePt t="482936" x="6537325" y="3779838"/>
          <p14:tracePt t="482951" x="6343650" y="3779838"/>
          <p14:tracePt t="482968" x="6208713" y="3779838"/>
          <p14:tracePt t="482985" x="6051550" y="3779838"/>
          <p14:tracePt t="483002" x="5929313" y="3779838"/>
          <p14:tracePt t="483019" x="5808663" y="3779838"/>
          <p14:tracePt t="483035" x="5565775" y="3800475"/>
          <p14:tracePt t="483035" x="5457825" y="3829050"/>
          <p14:tracePt t="483052" x="5180013" y="3857625"/>
          <p14:tracePt t="483068" x="4837113" y="3914775"/>
          <p14:tracePt t="483085" x="4557713" y="3943350"/>
          <p14:tracePt t="483101" x="4300538" y="3986213"/>
          <p14:tracePt t="483118" x="4037013" y="4008438"/>
          <p14:tracePt t="483135" x="3900488" y="4008438"/>
          <p14:tracePt t="483151" x="3736975" y="4037013"/>
          <p14:tracePt t="483168" x="3543300" y="4065588"/>
          <p14:tracePt t="483185" x="3386138" y="4071938"/>
          <p14:tracePt t="483201" x="3208338" y="4114800"/>
          <p14:tracePt t="483218" x="3043238" y="4137025"/>
          <p14:tracePt t="483235" x="2828925" y="4208463"/>
          <p14:tracePt t="483251" x="2493963" y="4300538"/>
          <p14:tracePt t="483268" x="2365375" y="4322763"/>
          <p14:tracePt t="483285" x="2286000" y="4329113"/>
          <p14:tracePt t="483302" x="2271713" y="4329113"/>
          <p14:tracePt t="483318" x="2265363" y="4329113"/>
          <p14:tracePt t="483361" x="2251075" y="4329113"/>
          <p14:tracePt t="483412" x="2243138" y="4337050"/>
          <p14:tracePt t="483420" x="2243138" y="4343400"/>
          <p14:tracePt t="483421" x="2243138" y="4379913"/>
          <p14:tracePt t="483435" x="2222500" y="4537075"/>
          <p14:tracePt t="483451" x="2171700" y="4579938"/>
          <p14:tracePt t="483836" x="2165350" y="4572000"/>
          <p14:tracePt t="483869" x="2165350" y="4557713"/>
          <p14:tracePt t="483884" x="2179638" y="4479925"/>
          <p14:tracePt t="483885" x="2179638" y="4308475"/>
          <p14:tracePt t="483901" x="2193925" y="3951288"/>
          <p14:tracePt t="483917" x="2322513" y="3643313"/>
          <p14:tracePt t="483934" x="2351088" y="3436938"/>
          <p14:tracePt t="483950" x="2351088" y="3228975"/>
          <p14:tracePt t="483967" x="2365375" y="2986088"/>
          <p14:tracePt t="483984" x="2408238" y="2728913"/>
          <p14:tracePt t="484000" x="2422525" y="2436813"/>
          <p14:tracePt t="484017" x="2371725" y="2143125"/>
          <p14:tracePt t="484034" x="2343150" y="1879600"/>
          <p14:tracePt t="484051" x="2300288" y="1685925"/>
          <p14:tracePt t="484066" x="2251075" y="1536700"/>
          <p14:tracePt t="484084" x="2136775" y="1385888"/>
          <p14:tracePt t="484100" x="2085975" y="1343025"/>
          <p14:tracePt t="484116" x="2000250" y="1285875"/>
          <p14:tracePt t="484133" x="1900238" y="1222375"/>
          <p14:tracePt t="484149" x="1722438" y="1179513"/>
          <p14:tracePt t="484167" x="1565275" y="1157288"/>
          <p14:tracePt t="484183" x="1371600" y="1128713"/>
          <p14:tracePt t="484200" x="1143000" y="1100138"/>
          <p14:tracePt t="484217" x="885825" y="1093788"/>
          <p14:tracePt t="484233" x="642938" y="1093788"/>
          <p14:tracePt t="484251" x="500063" y="1093788"/>
          <p14:tracePt t="484267" x="393700" y="1128713"/>
          <p14:tracePt t="484267" x="342900" y="1179513"/>
          <p14:tracePt t="484285" x="285750" y="1208088"/>
          <p14:tracePt t="484300" x="236538" y="1243013"/>
          <p14:tracePt t="484317" x="214313" y="1271588"/>
          <p14:tracePt t="484333" x="200025" y="1285875"/>
          <p14:tracePt t="484380" x="193675" y="1293813"/>
          <p14:tracePt t="484381" x="179388" y="1308100"/>
          <p14:tracePt t="484452" x="179388" y="1314450"/>
          <p14:tracePt t="484460" x="214313" y="1314450"/>
          <p14:tracePt t="484468" x="265113" y="1314450"/>
          <p14:tracePt t="484476" x="322263" y="1314450"/>
          <p14:tracePt t="484484" x="479425" y="1343025"/>
          <p14:tracePt t="484484" x="550863" y="1343025"/>
          <p14:tracePt t="484501" x="722313" y="1343025"/>
          <p14:tracePt t="484516" x="865188" y="1343025"/>
          <p14:tracePt t="484533" x="1022350" y="1343025"/>
          <p14:tracePt t="484550" x="1193800" y="1343025"/>
          <p14:tracePt t="484567" x="1365250" y="1343025"/>
          <p14:tracePt t="484583" x="1571625" y="1343025"/>
          <p14:tracePt t="484599" x="1765300" y="1357313"/>
          <p14:tracePt t="484616" x="1922463" y="1379538"/>
          <p14:tracePt t="484632" x="2065338" y="1408113"/>
          <p14:tracePt t="484649" x="2200275" y="1443038"/>
          <p14:tracePt t="484666" x="2328863" y="1479550"/>
          <p14:tracePt t="484682" x="2486025" y="1485900"/>
          <p14:tracePt t="484699" x="2600325" y="1485900"/>
          <p14:tracePt t="484716" x="2757488" y="1471613"/>
          <p14:tracePt t="484733" x="2894013" y="1471613"/>
          <p14:tracePt t="484750" x="3036888" y="1471613"/>
          <p14:tracePt t="484765" x="3194050" y="1471613"/>
          <p14:tracePt t="484782" x="3343275" y="1471613"/>
          <p14:tracePt t="484800" x="3486150" y="1471613"/>
          <p14:tracePt t="484816" x="3608388" y="1471613"/>
          <p14:tracePt t="484833" x="3779838" y="1471613"/>
          <p14:tracePt t="484849" x="3971925" y="1471613"/>
          <p14:tracePt t="484866" x="4151313" y="1493838"/>
          <p14:tracePt t="484883" x="4343400" y="1543050"/>
          <p14:tracePt t="484899" x="4557713" y="1614488"/>
          <p14:tracePt t="484915" x="4794250" y="1671638"/>
          <p14:tracePt t="484932" x="4922838" y="1685925"/>
          <p14:tracePt t="484948" x="5014913" y="1693863"/>
          <p14:tracePt t="484965" x="5094288" y="1714500"/>
          <p14:tracePt t="484983" x="5172075" y="1728788"/>
          <p14:tracePt t="484999" x="5265738" y="1736725"/>
          <p14:tracePt t="485017" x="5357813" y="1736725"/>
          <p14:tracePt t="485032" x="5437188" y="1751013"/>
          <p14:tracePt t="485050" x="5543550" y="1771650"/>
          <p14:tracePt t="485066" x="5637213" y="1779588"/>
          <p14:tracePt t="485082" x="5737225" y="1828800"/>
          <p14:tracePt t="485082" x="5743575" y="1828800"/>
          <p14:tracePt t="485100" x="5786438" y="1828800"/>
          <p14:tracePt t="485115" x="5880100" y="1828800"/>
          <p14:tracePt t="485133" x="5937250" y="1828800"/>
          <p14:tracePt t="485149" x="6043613" y="1828800"/>
          <p14:tracePt t="485166" x="6215063" y="1828800"/>
          <p14:tracePt t="485182" x="6408738" y="1808163"/>
          <p14:tracePt t="485199" x="6515100" y="1808163"/>
          <p14:tracePt t="485215" x="6594475" y="1808163"/>
          <p14:tracePt t="485232" x="6629400" y="1808163"/>
          <p14:tracePt t="485248" x="6665913" y="1822450"/>
          <p14:tracePt t="485265" x="6708775" y="1836738"/>
          <p14:tracePt t="485282" x="6751638" y="1857375"/>
          <p14:tracePt t="485299" x="6800850" y="1871663"/>
          <p14:tracePt t="485299" x="6865938" y="1885950"/>
          <p14:tracePt t="485316" x="6900863" y="1885950"/>
          <p14:tracePt t="485332" x="7094538" y="1885950"/>
          <p14:tracePt t="485349" x="7186613" y="1885950"/>
          <p14:tracePt t="485365" x="7280275" y="1885950"/>
          <p14:tracePt t="485383" x="7351713" y="1885950"/>
          <p14:tracePt t="485398" x="7429500" y="1885950"/>
          <p14:tracePt t="485415" x="7523163" y="1871663"/>
          <p14:tracePt t="485432" x="7608888" y="1851025"/>
          <p14:tracePt t="485448" x="7672388" y="1822450"/>
          <p14:tracePt t="485465" x="7766050" y="1785938"/>
          <p14:tracePt t="485481" x="7872413" y="1743075"/>
          <p14:tracePt t="485498" x="7943850" y="1693863"/>
          <p14:tracePt t="485514" x="8029575" y="1628775"/>
          <p14:tracePt t="485514" x="8058150" y="1593850"/>
          <p14:tracePt t="485532" x="8094663" y="1557338"/>
          <p14:tracePt t="485548" x="8108950" y="1543050"/>
          <p14:tracePt t="485565" x="8151813" y="1500188"/>
          <p14:tracePt t="485582" x="8215313" y="1457325"/>
          <p14:tracePt t="485598" x="8229600" y="1443038"/>
          <p14:tracePt t="485615" x="8272463" y="1422400"/>
          <p14:tracePt t="485631" x="8308975" y="1400175"/>
          <p14:tracePt t="485648" x="8337550" y="1385888"/>
          <p14:tracePt t="485664" x="8394700" y="1365250"/>
          <p14:tracePt t="485681" x="8415338" y="1343025"/>
          <p14:tracePt t="485698" x="8437563" y="1328738"/>
          <p14:tracePt t="485836" x="8437563" y="1343025"/>
          <p14:tracePt t="485844" x="8423275" y="1365250"/>
          <p14:tracePt t="485852" x="8401050" y="1371600"/>
          <p14:tracePt t="485860" x="8386763" y="1393825"/>
          <p14:tracePt t="485868" x="8337550" y="1428750"/>
          <p14:tracePt t="485900" x="8329613" y="1436688"/>
          <p14:tracePt t="485901" x="8315325" y="1450975"/>
          <p14:tracePt t="485914" x="8280400" y="1471613"/>
          <p14:tracePt t="485930" x="8229600" y="1485900"/>
          <p14:tracePt t="485930" x="8194675" y="1500188"/>
          <p14:tracePt t="485948" x="8080375" y="1543050"/>
          <p14:tracePt t="485964" x="7943850" y="1593850"/>
          <p14:tracePt t="485981" x="7786688" y="1608138"/>
          <p14:tracePt t="485997" x="7608888" y="1651000"/>
          <p14:tracePt t="486014" x="7486650" y="1651000"/>
          <p14:tracePt t="486031" x="7380288" y="1651000"/>
          <p14:tracePt t="486048" x="7300913" y="1651000"/>
          <p14:tracePt t="486063" x="7215188" y="1651000"/>
          <p14:tracePt t="486081" x="7058025" y="1643063"/>
          <p14:tracePt t="486098" x="6858000" y="1614488"/>
          <p14:tracePt t="486114" x="6665913" y="1593850"/>
          <p14:tracePt t="486131" x="6480175" y="1593850"/>
          <p14:tracePt t="486147" x="6286500" y="1593850"/>
          <p14:tracePt t="486165" x="6208713" y="1593850"/>
          <p14:tracePt t="486180" x="6165850" y="1593850"/>
          <p14:tracePt t="486197" x="6094413" y="1579563"/>
          <p14:tracePt t="486214" x="6000750" y="1571625"/>
          <p14:tracePt t="486230" x="5857875" y="1536700"/>
          <p14:tracePt t="486246" x="5700713" y="1536700"/>
          <p14:tracePt t="486264" x="5508625" y="1536700"/>
          <p14:tracePt t="486281" x="5400675" y="1536700"/>
          <p14:tracePt t="486297" x="5357813" y="1536700"/>
          <p14:tracePt t="486314" x="5351463" y="1536700"/>
          <p14:tracePt t="486330" x="5329238" y="1536700"/>
          <p14:tracePt t="486347" x="5186363" y="1536700"/>
          <p14:tracePt t="486364" x="5029200" y="1536700"/>
          <p14:tracePt t="486380" x="4857750" y="1536700"/>
          <p14:tracePt t="486396" x="4651375" y="1536700"/>
          <p14:tracePt t="486413" x="4457700" y="1536700"/>
          <p14:tracePt t="486431" x="4308475" y="1536700"/>
          <p14:tracePt t="486447" x="4214813" y="1536700"/>
          <p14:tracePt t="486463" x="4094163" y="1536700"/>
          <p14:tracePt t="486480" x="3986213" y="1536700"/>
          <p14:tracePt t="486497" x="3886200" y="1536700"/>
          <p14:tracePt t="486513" x="3794125" y="1536700"/>
          <p14:tracePt t="486530" x="3722688" y="1536700"/>
          <p14:tracePt t="486546" x="3671888" y="1536700"/>
          <p14:tracePt t="486564" x="3571875" y="1536700"/>
          <p14:tracePt t="486581" x="3508375" y="1536700"/>
          <p14:tracePt t="486597" x="3443288" y="1536700"/>
          <p14:tracePt t="486614" x="3365500" y="1522413"/>
          <p14:tracePt t="486630" x="3300413" y="1514475"/>
          <p14:tracePt t="486647" x="3208338" y="1500188"/>
          <p14:tracePt t="486663" x="3128963" y="1485900"/>
          <p14:tracePt t="486680" x="3071813" y="1471613"/>
          <p14:tracePt t="486696" x="3008313" y="1471613"/>
          <p14:tracePt t="486713" x="2951163" y="1465263"/>
          <p14:tracePt t="486730" x="2908300" y="1457325"/>
          <p14:tracePt t="486746" x="2836863" y="1436688"/>
          <p14:tracePt t="486746" x="2822575" y="1436688"/>
          <p14:tracePt t="486764" x="2765425" y="1436688"/>
          <p14:tracePt t="486780" x="2686050" y="1436688"/>
          <p14:tracePt t="486797" x="2614613" y="1436688"/>
          <p14:tracePt t="486812" x="2522538" y="1436688"/>
          <p14:tracePt t="486830" x="2428875" y="1436688"/>
          <p14:tracePt t="486847" x="2328863" y="1436688"/>
          <p14:tracePt t="486862" x="2222500" y="1436688"/>
          <p14:tracePt t="486879" x="2079625" y="1436688"/>
          <p14:tracePt t="486895" x="1943100" y="1436688"/>
          <p14:tracePt t="486913" x="1851025" y="1436688"/>
          <p14:tracePt t="486929" x="1771650" y="1436688"/>
          <p14:tracePt t="486946" x="1693863" y="1436688"/>
          <p14:tracePt t="486962" x="1628775" y="1436688"/>
          <p14:tracePt t="486979" x="1557338" y="1436688"/>
          <p14:tracePt t="486996" x="1508125" y="1436688"/>
          <p14:tracePt t="487012" x="1414463" y="1436688"/>
          <p14:tracePt t="487029" x="1350963" y="1436688"/>
          <p14:tracePt t="487046" x="1243013" y="1436688"/>
          <p14:tracePt t="487063" x="1136650" y="1436688"/>
          <p14:tracePt t="487079" x="1050925" y="1436688"/>
          <p14:tracePt t="487096" x="993775" y="1436688"/>
          <p14:tracePt t="487113" x="950913" y="1436688"/>
          <p14:tracePt t="487129" x="871538" y="1436688"/>
          <p14:tracePt t="487145" x="779463" y="1436688"/>
          <p14:tracePt t="487163" x="685800" y="1436688"/>
          <p14:tracePt t="487178" x="579438" y="1436688"/>
          <p14:tracePt t="487195" x="571500" y="1436688"/>
          <p14:tracePt t="487195" x="557213" y="1443038"/>
          <p14:tracePt t="487212" x="528638" y="1450975"/>
          <p14:tracePt t="487229" x="508000" y="1471613"/>
          <p14:tracePt t="487245" x="485775" y="1479550"/>
          <p14:tracePt t="487261" x="471488" y="1493838"/>
          <p14:tracePt t="487340" x="450850" y="1493838"/>
          <p14:tracePt t="487564" x="485775" y="1514475"/>
          <p14:tracePt t="487572" x="528638" y="1514475"/>
          <p14:tracePt t="487580" x="579438" y="1522413"/>
          <p14:tracePt t="487588" x="671513" y="1536700"/>
          <p14:tracePt t="487596" x="942975" y="1550988"/>
          <p14:tracePt t="487596" x="1093788" y="1550988"/>
          <p14:tracePt t="487612" x="1400175" y="1550988"/>
          <p14:tracePt t="487628" x="1693863" y="1593850"/>
          <p14:tracePt t="487645" x="1943100" y="1622425"/>
          <p14:tracePt t="487661" x="2151063" y="1657350"/>
          <p14:tracePt t="487678" x="2379663" y="1685925"/>
          <p14:tracePt t="487694" x="2636838" y="1714500"/>
          <p14:tracePt t="487711" x="2979738" y="1714500"/>
          <p14:tracePt t="487728" x="3471863" y="1700213"/>
          <p14:tracePt t="487744" x="3865563" y="1643063"/>
          <p14:tracePt t="487762" x="4157663" y="1600200"/>
          <p14:tracePt t="487778" x="4386263" y="1557338"/>
          <p14:tracePt t="487795" x="4551363" y="1536700"/>
          <p14:tracePt t="487812" x="4779963" y="1485900"/>
          <p14:tracePt t="487828" x="4965700" y="1436688"/>
          <p14:tracePt t="487845" x="5237163" y="1408113"/>
          <p14:tracePt t="487861" x="5537200" y="1350963"/>
          <p14:tracePt t="487878" x="5743575" y="1336675"/>
          <p14:tracePt t="487894" x="5929313" y="1336675"/>
          <p14:tracePt t="487912" x="6037263" y="1336675"/>
          <p14:tracePt t="487927" x="6115050" y="1336675"/>
          <p14:tracePt t="487944" x="6215063" y="1336675"/>
          <p14:tracePt t="487961" x="6357938" y="1336675"/>
          <p14:tracePt t="487977" x="6515100" y="1336675"/>
          <p14:tracePt t="487994" x="6651625" y="1336675"/>
          <p14:tracePt t="488011" x="6829425" y="1336675"/>
          <p14:tracePt t="488011" x="6894513" y="1336675"/>
          <p14:tracePt t="488028" x="7072313" y="1336675"/>
          <p14:tracePt t="488045" x="7172325" y="1336675"/>
          <p14:tracePt t="488061" x="7272338" y="1365250"/>
          <p14:tracePt t="488078" x="7366000" y="1365250"/>
          <p14:tracePt t="488095" x="7443788" y="1365250"/>
          <p14:tracePt t="488111" x="7508875" y="1365250"/>
          <p14:tracePt t="488128" x="7529513" y="1365250"/>
          <p14:tracePt t="488144" x="7566025" y="1365250"/>
          <p14:tracePt t="488160" x="7586663" y="1365250"/>
          <p14:tracePt t="488244" x="7586663" y="1371600"/>
          <p14:tracePt t="488252" x="7515225" y="1379538"/>
          <p14:tracePt t="488260" x="7443788" y="1414463"/>
          <p14:tracePt t="488268" x="7265988" y="1457325"/>
          <p14:tracePt t="488278" x="7015163" y="1522413"/>
          <p14:tracePt t="488294" x="6772275" y="1550988"/>
          <p14:tracePt t="488311" x="6465888" y="1579563"/>
          <p14:tracePt t="488329" x="6043613" y="1593850"/>
          <p14:tracePt t="488344" x="5465763" y="1628775"/>
          <p14:tracePt t="488361" x="4643438" y="1671638"/>
          <p14:tracePt t="488378" x="3743325" y="1785938"/>
          <p14:tracePt t="488394" x="2836863" y="1893888"/>
          <p14:tracePt t="488411" x="2279650" y="1971675"/>
          <p14:tracePt t="488411" x="2093913" y="1985963"/>
          <p14:tracePt t="488428" x="1900238" y="1985963"/>
          <p14:tracePt t="488444" x="1808163" y="1985963"/>
          <p14:tracePt t="488461" x="1751013" y="1993900"/>
          <p14:tracePt t="488477" x="1628775" y="2014538"/>
          <p14:tracePt t="488494" x="1422400" y="2028825"/>
          <p14:tracePt t="488510" x="1214438" y="2028825"/>
          <p14:tracePt t="488526" x="1093788" y="2028825"/>
          <p14:tracePt t="488544" x="1036638" y="2028825"/>
          <p14:tracePt t="488560" x="1022350" y="2028825"/>
          <p14:tracePt t="488577" x="1000125" y="2028825"/>
          <p14:tracePt t="488594" x="957263" y="2000250"/>
          <p14:tracePt t="488611" x="885825" y="1957388"/>
          <p14:tracePt t="488627" x="765175" y="1900238"/>
          <p14:tracePt t="488645" x="708025" y="1851025"/>
          <p14:tracePt t="488661" x="665163" y="1800225"/>
          <p14:tracePt t="488677" x="657225" y="1743075"/>
          <p14:tracePt t="488694" x="650875" y="1722438"/>
          <p14:tracePt t="488709" x="650875" y="1693863"/>
          <p14:tracePt t="488727" x="650875" y="1679575"/>
          <p14:tracePt t="488743" x="650875" y="1665288"/>
          <p14:tracePt t="488788" x="650875" y="1657350"/>
          <p14:tracePt t="489076" x="642938" y="1651000"/>
          <p14:tracePt t="489091" x="636588" y="1651000"/>
          <p14:tracePt t="489108" x="628650" y="1651000"/>
          <p14:tracePt t="489124" x="628650" y="1685925"/>
          <p14:tracePt t="489133" x="628650" y="1700213"/>
          <p14:tracePt t="489142" x="628650" y="1743075"/>
          <p14:tracePt t="489159" x="628650" y="1822450"/>
          <p14:tracePt t="489176" x="628650" y="1885950"/>
          <p14:tracePt t="489193" x="628650" y="1928813"/>
          <p14:tracePt t="489209" x="622300" y="1985963"/>
          <p14:tracePt t="489225" x="608013" y="2065338"/>
          <p14:tracePt t="489242" x="608013" y="2171700"/>
          <p14:tracePt t="489260" x="608013" y="2328863"/>
          <p14:tracePt t="489277" x="608013" y="2436813"/>
          <p14:tracePt t="489293" x="608013" y="2543175"/>
          <p14:tracePt t="489310" x="608013" y="2622550"/>
          <p14:tracePt t="489326" x="608013" y="2722563"/>
          <p14:tracePt t="489343" x="608013" y="2814638"/>
          <p14:tracePt t="489359" x="608013" y="2922588"/>
          <p14:tracePt t="489376" x="608013" y="3028950"/>
          <p14:tracePt t="489392" x="600075" y="3136900"/>
          <p14:tracePt t="489408" x="557213" y="3300413"/>
          <p14:tracePt t="489425" x="550863" y="3408363"/>
          <p14:tracePt t="489442" x="528638" y="3536950"/>
          <p14:tracePt t="489459" x="500063" y="3629025"/>
          <p14:tracePt t="489459" x="493713" y="3671888"/>
          <p14:tracePt t="489477" x="493713" y="3729038"/>
          <p14:tracePt t="489493" x="485775" y="3779838"/>
          <p14:tracePt t="489509" x="485775" y="3814763"/>
          <p14:tracePt t="489526" x="485775" y="3829050"/>
          <p14:tracePt t="489542" x="465138" y="3865563"/>
          <p14:tracePt t="489559" x="457200" y="3894138"/>
          <p14:tracePt t="489576" x="442913" y="3929063"/>
          <p14:tracePt t="489592" x="428625" y="3951288"/>
          <p14:tracePt t="490372" x="436563" y="3951288"/>
          <p14:tracePt t="490404" x="450850" y="3951288"/>
          <p14:tracePt t="490412" x="465138" y="3951288"/>
          <p14:tracePt t="490420" x="493713" y="3937000"/>
          <p14:tracePt t="490426" x="522288" y="3929063"/>
          <p14:tracePt t="490441" x="550863" y="3914775"/>
          <p14:tracePt t="490458" x="600075" y="3894138"/>
          <p14:tracePt t="490475" x="622300" y="3879850"/>
          <p14:tracePt t="490491" x="671513" y="3843338"/>
          <p14:tracePt t="490508" x="693738" y="3822700"/>
          <p14:tracePt t="490524" x="736600" y="3786188"/>
          <p14:tracePt t="490541" x="779463" y="3765550"/>
          <p14:tracePt t="490557" x="808038" y="3743325"/>
          <p14:tracePt t="490575" x="865188" y="3700463"/>
          <p14:tracePt t="490608" x="900113" y="3686175"/>
          <p14:tracePt t="490608" x="942975" y="3643313"/>
          <p14:tracePt t="490624" x="1000125" y="3614738"/>
          <p14:tracePt t="490641" x="1050925" y="3600450"/>
          <p14:tracePt t="490658" x="1108075" y="3571875"/>
          <p14:tracePt t="490673" x="1114425" y="3565525"/>
          <p14:tracePt t="490691" x="1150938" y="3551238"/>
          <p14:tracePt t="490707" x="1214438" y="3529013"/>
          <p14:tracePt t="490725" x="1285875" y="3508375"/>
          <p14:tracePt t="490740" x="1379538" y="3465513"/>
          <p14:tracePt t="490757" x="1450975" y="3422650"/>
          <p14:tracePt t="490774" x="1485900" y="3408363"/>
          <p14:tracePt t="490820" x="1493838" y="3408363"/>
          <p14:tracePt t="490829" x="1514475" y="3400425"/>
          <p14:tracePt t="490834" x="1522413" y="3400425"/>
          <p14:tracePt t="490840" x="1557338" y="3379788"/>
          <p14:tracePt t="490857" x="1600200" y="3371850"/>
          <p14:tracePt t="490890" x="1679575" y="3371850"/>
          <p14:tracePt t="490891" x="1785938" y="3371850"/>
          <p14:tracePt t="490907" x="1957388" y="3371850"/>
          <p14:tracePt t="490907" x="2057400" y="3371850"/>
          <p14:tracePt t="490924" x="2251075" y="3371850"/>
          <p14:tracePt t="490940" x="2457450" y="3371850"/>
          <p14:tracePt t="490956" x="2614613" y="3371850"/>
          <p14:tracePt t="490973" x="2771775" y="3371850"/>
          <p14:tracePt t="490990" x="2879725" y="3386138"/>
          <p14:tracePt t="491006" x="2994025" y="3394075"/>
          <p14:tracePt t="491024" x="3071813" y="3408363"/>
          <p14:tracePt t="491040" x="3136900" y="3408363"/>
          <p14:tracePt t="491058" x="3194050" y="3422650"/>
          <p14:tracePt t="491073" x="3236913" y="3422650"/>
          <p14:tracePt t="491090" x="3308350" y="3443288"/>
          <p14:tracePt t="491107" x="3357563" y="3443288"/>
          <p14:tracePt t="491123" x="3422650" y="3443288"/>
          <p14:tracePt t="491141" x="3457575" y="3443288"/>
          <p14:tracePt t="491157" x="3479800" y="3443288"/>
          <p14:tracePt t="491173" x="3500438" y="3451225"/>
          <p14:tracePt t="491190" x="3551238" y="3471863"/>
          <p14:tracePt t="491207" x="3622675" y="3479800"/>
          <p14:tracePt t="491223" x="3679825" y="3479800"/>
          <p14:tracePt t="491239" x="3722688" y="3494088"/>
          <p14:tracePt t="491256" x="3757613" y="3494088"/>
          <p14:tracePt t="491273" x="3794125" y="3500438"/>
          <p14:tracePt t="491290" x="3814763" y="3500438"/>
          <p14:tracePt t="491307" x="3857625" y="3514725"/>
          <p14:tracePt t="491323" x="3894138" y="3514725"/>
          <p14:tracePt t="491340" x="3943350" y="3514725"/>
          <p14:tracePt t="491357" x="4014788" y="3514725"/>
          <p14:tracePt t="491373" x="4129088" y="3536950"/>
          <p14:tracePt t="491390" x="4265613" y="3536950"/>
          <p14:tracePt t="491407" x="4486275" y="3536950"/>
          <p14:tracePt t="491423" x="4694238" y="3536950"/>
          <p14:tracePt t="491440" x="4886325" y="3536950"/>
          <p14:tracePt t="491456" x="5072063" y="3536950"/>
          <p14:tracePt t="491473" x="5265738" y="3536950"/>
          <p14:tracePt t="491490" x="5457825" y="3536950"/>
          <p14:tracePt t="491506" x="5580063" y="3536950"/>
          <p14:tracePt t="491523" x="5708650" y="3536950"/>
          <p14:tracePt t="491540" x="5786438" y="3536950"/>
          <p14:tracePt t="491556" x="5886450" y="3536950"/>
          <p14:tracePt t="491573" x="5980113" y="3536950"/>
          <p14:tracePt t="491589" x="6094413" y="3522663"/>
          <p14:tracePt t="491606" x="6143625" y="3514725"/>
          <p14:tracePt t="491624" x="6172200" y="3500438"/>
          <p14:tracePt t="491639" x="6194425" y="3494088"/>
          <p14:tracePt t="49207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88640"/>
            <a:ext cx="8281987" cy="461665"/>
          </a:xfrm>
        </p:spPr>
        <p:txBody>
          <a:bodyPr/>
          <a:lstStyle/>
          <a:p>
            <a:r>
              <a:rPr lang="en-AU" sz="2400" dirty="0"/>
              <a:t>Dynamic Scheduling, Multiple Issue, and Speculation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Modern microarchitectures: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Dynamic scheduling + multiple issue + speculation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Two approaches: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Assign reservation stations and update pipeline control table in half clock cycles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Only supports 2 instructions/clock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Design logic to handle any possible dependencies between the instructions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Issue logic is the bottleneck in dynamically scheduled superscalars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159"/>
    </mc:Choice>
    <mc:Fallback>
      <p:transition spd="slow" advTm="188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6156047" y="2621139"/>
            <a:ext cx="560922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Dynamic Scheduling, Multiple Issue, and Speculation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Design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829870"/>
            <a:ext cx="6475707" cy="53798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50"/>
    </mc:Choice>
    <mc:Fallback>
      <p:transition spd="slow" advTm="57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325" x="4237038" y="3714750"/>
          <p14:tracePt t="17358" x="4229100" y="3714750"/>
          <p14:tracePt t="17398" x="4222750" y="3714750"/>
          <p14:tracePt t="17406" x="4222750" y="3722688"/>
          <p14:tracePt t="17427" x="4222750" y="3729038"/>
          <p14:tracePt t="17435" x="4222750" y="3736975"/>
          <p14:tracePt t="17438" x="4222750" y="3765550"/>
          <p14:tracePt t="17454" x="4222750" y="3786188"/>
          <p14:tracePt t="17470" x="4229100" y="3829050"/>
          <p14:tracePt t="17470" x="4237038" y="3836988"/>
          <p14:tracePt t="17486" x="4257675" y="3843338"/>
          <p14:tracePt t="17486" x="4265613" y="3851275"/>
          <p14:tracePt t="17508" x="4286250" y="3865563"/>
          <p14:tracePt t="17519" x="4300538" y="3879850"/>
          <p14:tracePt t="17536" x="4329113" y="3900488"/>
          <p14:tracePt t="17553" x="4351338" y="3914775"/>
          <p14:tracePt t="17569" x="4365625" y="3914775"/>
          <p14:tracePt t="17587" x="4371975" y="3922713"/>
          <p14:tracePt t="17798" x="4371975" y="3929063"/>
          <p14:tracePt t="18431" x="4371975" y="3937000"/>
          <p14:tracePt t="18615" x="4371975" y="3943350"/>
          <p14:tracePt t="18679" x="4371975" y="3957638"/>
          <p14:tracePt t="18682" x="4371975" y="3965575"/>
          <p14:tracePt t="18839" x="4371975" y="3986213"/>
          <p14:tracePt t="18847" x="4365625" y="3994150"/>
          <p14:tracePt t="18863" x="4343400" y="4008438"/>
          <p14:tracePt t="18871" x="4337050" y="4014788"/>
          <p14:tracePt t="18880" x="4322763" y="4029075"/>
          <p14:tracePt t="18885" x="4308475" y="4051300"/>
          <p14:tracePt t="18902" x="4308475" y="4057650"/>
          <p14:tracePt t="18902" x="4294188" y="4065588"/>
          <p14:tracePt t="18959" x="4286250" y="4071938"/>
          <p14:tracePt t="18967" x="4279900" y="4079875"/>
          <p14:tracePt t="18976" x="4271963" y="4086225"/>
          <p14:tracePt t="19015" x="4265613" y="4094163"/>
          <p14:tracePt t="19031" x="4251325" y="4094163"/>
          <p14:tracePt t="19039" x="4243388" y="4094163"/>
          <p14:tracePt t="19051" x="4229100" y="4100513"/>
          <p14:tracePt t="19095" x="4214813" y="4100513"/>
          <p14:tracePt t="19127" x="4208463" y="4100513"/>
          <p14:tracePt t="19144" x="4200525" y="4108450"/>
          <p14:tracePt t="19191" x="4194175" y="4108450"/>
          <p14:tracePt t="19640" x="4208463" y="4108450"/>
          <p14:tracePt t="19648" x="4237038" y="4108450"/>
          <p14:tracePt t="19655" x="4251325" y="4108450"/>
          <p14:tracePt t="19667" x="4271963" y="4108450"/>
          <p14:tracePt t="19684" x="4286250" y="4094163"/>
          <p14:tracePt t="19735" x="4294188" y="4094163"/>
          <p14:tracePt t="19751" x="4300538" y="4086225"/>
          <p14:tracePt t="19791" x="4308475" y="4079875"/>
          <p14:tracePt t="19801" x="4329113" y="4065588"/>
          <p14:tracePt t="19807" x="4337050" y="4037013"/>
          <p14:tracePt t="19817" x="4343400" y="3986213"/>
          <p14:tracePt t="19833" x="4343400" y="3957638"/>
          <p14:tracePt t="19851" x="4343400" y="3951288"/>
          <p14:tracePt t="19866" x="4343400" y="3937000"/>
          <p14:tracePt t="19912" x="4351338" y="3922713"/>
          <p14:tracePt t="19927" x="4357688" y="3914775"/>
          <p14:tracePt t="19959" x="4357688" y="3900488"/>
          <p14:tracePt t="19967" x="4357688" y="3843338"/>
          <p14:tracePt t="19975" x="4357688" y="3836988"/>
          <p14:tracePt t="19983" x="4379913" y="3800475"/>
          <p14:tracePt t="19992" x="4379913" y="3786188"/>
          <p14:tracePt t="20001" x="4379913" y="3779838"/>
          <p14:tracePt t="20048" x="4379913" y="3765550"/>
          <p14:tracePt t="20128" x="4379913" y="3757613"/>
          <p14:tracePt t="20136" x="4371975" y="3757613"/>
          <p14:tracePt t="20136" x="4365625" y="3757613"/>
          <p14:tracePt t="20152" x="4357688" y="3757613"/>
          <p14:tracePt t="20159" x="4337050" y="3757613"/>
          <p14:tracePt t="20168" x="4322763" y="3765550"/>
          <p14:tracePt t="20168" x="4294188" y="3779838"/>
          <p14:tracePt t="20184" x="4271963" y="3794125"/>
          <p14:tracePt t="20200" x="4257675" y="3800475"/>
          <p14:tracePt t="20216" x="4237038" y="3808413"/>
          <p14:tracePt t="20255" x="4200525" y="3829050"/>
          <p14:tracePt t="20256" x="4179888" y="3851275"/>
          <p14:tracePt t="20267" x="4165600" y="3865563"/>
          <p14:tracePt t="20283" x="4143375" y="3879850"/>
          <p14:tracePt t="20300" x="4129088" y="3886200"/>
          <p14:tracePt t="20316" x="4108450" y="3894138"/>
          <p14:tracePt t="20333" x="4094163" y="3900488"/>
          <p14:tracePt t="20350" x="4086225" y="3900488"/>
          <p14:tracePt t="20366" x="4071938" y="3900488"/>
          <p14:tracePt t="20382" x="4037013" y="3914775"/>
          <p14:tracePt t="20400" x="4029075" y="3914775"/>
          <p14:tracePt t="20417" x="4014788" y="3929063"/>
          <p14:tracePt t="20433" x="4008438" y="3929063"/>
          <p14:tracePt t="20450" x="3994150" y="3929063"/>
          <p14:tracePt t="20465" x="3971925" y="3929063"/>
          <p14:tracePt t="20483" x="3957638" y="3929063"/>
          <p14:tracePt t="20499" x="3929063" y="3929063"/>
          <p14:tracePt t="20516" x="3922713" y="3929063"/>
          <p14:tracePt t="20532" x="3914775" y="3929063"/>
          <p14:tracePt t="20549" x="3908425" y="3929063"/>
          <p14:tracePt t="20584" x="3894138" y="3929063"/>
          <p14:tracePt t="20584" x="3879850" y="3922713"/>
          <p14:tracePt t="20600" x="3865563" y="3908425"/>
          <p14:tracePt t="20615" x="3851275" y="3894138"/>
          <p14:tracePt t="20633" x="3843338" y="3886200"/>
          <p14:tracePt t="20649" x="3836988" y="3865563"/>
          <p14:tracePt t="20666" x="3829050" y="3851275"/>
          <p14:tracePt t="20683" x="3808413" y="3829050"/>
          <p14:tracePt t="20699" x="3800475" y="3822700"/>
          <p14:tracePt t="20735" x="3800475" y="3814763"/>
          <p14:tracePt t="20737" x="3794125" y="3808413"/>
          <p14:tracePt t="20750" x="3779838" y="3786188"/>
          <p14:tracePt t="20766" x="3765550" y="3771900"/>
          <p14:tracePt t="20808" x="3757613" y="3765550"/>
          <p14:tracePt t="20863" x="3743325" y="3765550"/>
          <p14:tracePt t="21065" x="3757613" y="3757613"/>
          <p14:tracePt t="21080" x="3786188" y="3751263"/>
          <p14:tracePt t="21081" x="3843338" y="3722688"/>
          <p14:tracePt t="21098" x="3900488" y="3722688"/>
          <p14:tracePt t="21115" x="3965575" y="3679825"/>
          <p14:tracePt t="21131" x="4008438" y="3665538"/>
          <p14:tracePt t="21149" x="4057650" y="3657600"/>
          <p14:tracePt t="21165" x="4094163" y="3636963"/>
          <p14:tracePt t="21181" x="4122738" y="3622675"/>
          <p14:tracePt t="21198" x="4137025" y="3622675"/>
          <p14:tracePt t="21215" x="4157663" y="3608388"/>
          <p14:tracePt t="21232" x="4179888" y="3600450"/>
          <p14:tracePt t="21248" x="4186238" y="3594100"/>
          <p14:tracePt t="21265" x="4222750" y="3579813"/>
          <p14:tracePt t="21312" x="4229100" y="3579813"/>
          <p14:tracePt t="21464" x="4208463" y="3579813"/>
          <p14:tracePt t="21488" x="4194175" y="3579813"/>
          <p14:tracePt t="21495" x="4186238" y="3586163"/>
          <p14:tracePt t="21503" x="4165600" y="3586163"/>
          <p14:tracePt t="21516" x="4137025" y="3594100"/>
          <p14:tracePt t="21531" x="4122738" y="3600450"/>
          <p14:tracePt t="21548" x="4108450" y="3600450"/>
          <p14:tracePt t="21564" x="4100513" y="3600450"/>
          <p14:tracePt t="21581" x="4086225" y="3600450"/>
          <p14:tracePt t="21598" x="4057650" y="3600450"/>
          <p14:tracePt t="21614" x="4014788" y="3600450"/>
          <p14:tracePt t="21631" x="3986213" y="3600450"/>
          <p14:tracePt t="21647" x="3943350" y="3600450"/>
          <p14:tracePt t="21664" x="3908425" y="3600450"/>
          <p14:tracePt t="21680" x="3865563" y="3600450"/>
          <p14:tracePt t="21697" x="3836988" y="3600450"/>
          <p14:tracePt t="21715" x="3814763" y="3600450"/>
          <p14:tracePt t="21731" x="3808413" y="3600450"/>
          <p14:tracePt t="21748" x="3786188" y="3600450"/>
          <p14:tracePt t="21765" x="3765550" y="3600450"/>
          <p14:tracePt t="21781" x="3722688" y="3600450"/>
          <p14:tracePt t="21798" x="3694113" y="3600450"/>
          <p14:tracePt t="21815" x="3679825" y="3600450"/>
          <p14:tracePt t="21830" x="3651250" y="3600450"/>
          <p14:tracePt t="21848" x="3608388" y="3600450"/>
          <p14:tracePt t="21864" x="3565525" y="3594100"/>
          <p14:tracePt t="21880" x="3508375" y="3586163"/>
          <p14:tracePt t="21897" x="3486150" y="3586163"/>
          <p14:tracePt t="21914" x="3471863" y="3586163"/>
          <p14:tracePt t="21931" x="3429000" y="3571875"/>
          <p14:tracePt t="21948" x="3400425" y="3571875"/>
          <p14:tracePt t="21964" x="3386138" y="3571875"/>
          <p14:tracePt t="21980" x="3365500" y="3571875"/>
          <p14:tracePt t="22032" x="3357563" y="3571875"/>
          <p14:tracePt t="22039" x="3351213" y="3565525"/>
          <p14:tracePt t="22055" x="3343275" y="3565525"/>
          <p14:tracePt t="22067" x="3328988" y="3565525"/>
          <p14:tracePt t="22072" x="3314700" y="3557588"/>
          <p14:tracePt t="22080" x="3308350" y="3551238"/>
          <p14:tracePt t="22096" x="3300413" y="3543300"/>
          <p14:tracePt t="22113" x="3279775" y="3514725"/>
          <p14:tracePt t="22130" x="3265488" y="3486150"/>
          <p14:tracePt t="22148" x="3257550" y="3457575"/>
          <p14:tracePt t="22163" x="3243263" y="3436938"/>
          <p14:tracePt t="22180" x="3243263" y="3414713"/>
          <p14:tracePt t="22197" x="3243263" y="3379788"/>
          <p14:tracePt t="22214" x="3243263" y="3328988"/>
          <p14:tracePt t="22231" x="3243263" y="3286125"/>
          <p14:tracePt t="22247" x="3243263" y="3257550"/>
          <p14:tracePt t="22247" x="3243263" y="3243263"/>
          <p14:tracePt t="22264" x="3243263" y="3222625"/>
          <p14:tracePt t="22279" x="3243263" y="3214688"/>
          <p14:tracePt t="22320" x="3243263" y="3208338"/>
          <p14:tracePt t="22328" x="3243263" y="3179763"/>
          <p14:tracePt t="22333" x="3251200" y="3165475"/>
          <p14:tracePt t="22347" x="3257550" y="3114675"/>
          <p14:tracePt t="22363" x="3279775" y="3086100"/>
          <p14:tracePt t="22379" x="3279775" y="3051175"/>
          <p14:tracePt t="22396" x="3286125" y="3008313"/>
          <p14:tracePt t="22414" x="3286125" y="2951163"/>
          <p14:tracePt t="22429" x="3294063" y="2922588"/>
          <p14:tracePt t="22429" x="3294063" y="2900363"/>
          <p14:tracePt t="22448" x="3308350" y="2871788"/>
          <p14:tracePt t="22463" x="3322638" y="2836863"/>
          <p14:tracePt t="22480" x="3328988" y="2800350"/>
          <p14:tracePt t="22497" x="3336925" y="2779713"/>
          <p14:tracePt t="22513" x="3351213" y="2743200"/>
          <p14:tracePt t="22529" x="3365500" y="2708275"/>
          <p14:tracePt t="22546" x="3394075" y="2665413"/>
          <p14:tracePt t="22564" x="3408363" y="2636838"/>
          <p14:tracePt t="22579" x="3429000" y="2614613"/>
          <p14:tracePt t="22597" x="3457575" y="2579688"/>
          <p14:tracePt t="22613" x="3471863" y="2543175"/>
          <p14:tracePt t="22630" x="3494088" y="2522538"/>
          <p14:tracePt t="22646" x="3500438" y="2514600"/>
          <p14:tracePt t="22662" x="3514725" y="2500313"/>
          <p14:tracePt t="22680" x="3522663" y="2500313"/>
          <p14:tracePt t="22697" x="3536950" y="2500313"/>
          <p14:tracePt t="22713" x="3565525" y="2493963"/>
          <p14:tracePt t="22730" x="3600450" y="2479675"/>
          <p14:tracePt t="22746" x="3651250" y="2471738"/>
          <p14:tracePt t="22763" x="3671888" y="2457450"/>
          <p14:tracePt t="22780" x="3708400" y="2443163"/>
          <p14:tracePt t="22797" x="3736975" y="2436813"/>
          <p14:tracePt t="22813" x="3757613" y="2436813"/>
          <p14:tracePt t="22830" x="3779838" y="2428875"/>
          <p14:tracePt t="22846" x="3786188" y="2428875"/>
          <p14:tracePt t="22862" x="3794125" y="2428875"/>
          <p14:tracePt t="22879" x="3814763" y="2428875"/>
          <p14:tracePt t="22897" x="3829050" y="2428875"/>
          <p14:tracePt t="22912" x="3843338" y="2428875"/>
          <p14:tracePt t="22929" x="3851275" y="2428875"/>
          <p14:tracePt t="22945" x="3857625" y="2428875"/>
          <p14:tracePt t="22963" x="3865563" y="2428875"/>
          <p14:tracePt t="22979" x="3894138" y="2436813"/>
          <p14:tracePt t="22995" x="3908425" y="2457450"/>
          <p14:tracePt t="23013" x="3929063" y="2479675"/>
          <p14:tracePt t="23029" x="3943350" y="2493963"/>
          <p14:tracePt t="23046" x="3979863" y="2528888"/>
          <p14:tracePt t="23063" x="3994150" y="2565400"/>
          <p14:tracePt t="23063" x="4014788" y="2586038"/>
          <p14:tracePt t="23079" x="4029075" y="2622550"/>
          <p14:tracePt t="23095" x="4057650" y="2679700"/>
          <p14:tracePt t="23113" x="4079875" y="2751138"/>
          <p14:tracePt t="23129" x="4086225" y="2800350"/>
          <p14:tracePt t="23146" x="4108450" y="2851150"/>
          <p14:tracePt t="23162" x="4114800" y="2894013"/>
          <p14:tracePt t="23179" x="4122738" y="2914650"/>
          <p14:tracePt t="23196" x="4122738" y="2971800"/>
          <p14:tracePt t="23211" x="4122738" y="3014663"/>
          <p14:tracePt t="23229" x="4122738" y="3071813"/>
          <p14:tracePt t="23245" x="4122738" y="3136900"/>
          <p14:tracePt t="23262" x="4108450" y="3208338"/>
          <p14:tracePt t="23278" x="4094163" y="3271838"/>
          <p14:tracePt t="23296" x="4079875" y="3300413"/>
          <p14:tracePt t="23312" x="4057650" y="3314700"/>
          <p14:tracePt t="23328" x="4051300" y="3351213"/>
          <p14:tracePt t="23346" x="4037013" y="3379788"/>
          <p14:tracePt t="23362" x="4022725" y="3394075"/>
          <p14:tracePt t="23379" x="3971925" y="3400425"/>
          <p14:tracePt t="23395" x="3929063" y="3408363"/>
          <p14:tracePt t="23412" x="3900488" y="3408363"/>
          <p14:tracePt t="23428" x="3851275" y="3408363"/>
          <p14:tracePt t="23446" x="3822700" y="3408363"/>
          <p14:tracePt t="23462" x="3808413" y="3408363"/>
          <p14:tracePt t="23478" x="3800475" y="3408363"/>
          <p14:tracePt t="23478" x="3786188" y="3408363"/>
          <p14:tracePt t="23528" x="3779838" y="3408363"/>
          <p14:tracePt t="23920" x="3771900" y="3422650"/>
          <p14:tracePt t="23920" x="3771900" y="3465513"/>
          <p14:tracePt t="23935" x="3771900" y="3494088"/>
          <p14:tracePt t="23943" x="3771900" y="3529013"/>
          <p14:tracePt t="23951" x="3771900" y="3622675"/>
          <p14:tracePt t="23961" x="3771900" y="3757613"/>
          <p14:tracePt t="23978" x="3771900" y="3879850"/>
          <p14:tracePt t="23995" x="3757613" y="3971925"/>
          <p14:tracePt t="24012" x="3751263" y="4057650"/>
          <p14:tracePt t="24027" x="3729038" y="4094163"/>
          <p14:tracePt t="24045" x="3729038" y="4108450"/>
          <p14:tracePt t="24143" x="3729038" y="4065588"/>
          <p14:tracePt t="24150" x="3736975" y="3951288"/>
          <p14:tracePt t="24159" x="3736975" y="3814763"/>
          <p14:tracePt t="24177" x="3736975" y="3708400"/>
          <p14:tracePt t="24194" x="3736975" y="3614738"/>
          <p14:tracePt t="24210" x="3736975" y="3529013"/>
          <p14:tracePt t="24227" x="3736975" y="3471863"/>
          <p14:tracePt t="24243" x="3743325" y="3451225"/>
          <p14:tracePt t="24367" x="3743325" y="3494088"/>
          <p14:tracePt t="24375" x="3708400" y="3614738"/>
          <p14:tracePt t="24383" x="3694113" y="3686175"/>
          <p14:tracePt t="24393" x="3657600" y="3765550"/>
          <p14:tracePt t="24400" x="3594100" y="3943350"/>
          <p14:tracePt t="24410" x="3457575" y="4151313"/>
          <p14:tracePt t="24426" x="3286125" y="4371975"/>
          <p14:tracePt t="24443" x="3136900" y="4579938"/>
          <p14:tracePt t="24461" x="2943225" y="4808538"/>
          <p14:tracePt t="24477" x="2765425" y="5000625"/>
          <p14:tracePt t="24494" x="2679700" y="5080000"/>
          <p14:tracePt t="24510" x="2651125" y="5108575"/>
          <p14:tracePt t="24558" x="2700338" y="5094288"/>
          <p14:tracePt t="24567" x="2808288" y="5037138"/>
          <p14:tracePt t="24575" x="2894013" y="4957763"/>
          <p14:tracePt t="24584" x="3008313" y="4814888"/>
          <p14:tracePt t="24596" x="3157538" y="4608513"/>
          <p14:tracePt t="24610" x="3351213" y="4371975"/>
          <p14:tracePt t="24626" x="3529013" y="4079875"/>
          <p14:tracePt t="24644" x="3686175" y="3851275"/>
          <p14:tracePt t="24659" x="3771900" y="3700463"/>
          <p14:tracePt t="24677" x="3829050" y="3594100"/>
          <p14:tracePt t="24693" x="3865563" y="3543300"/>
          <p14:tracePt t="24759" x="3865563" y="3536950"/>
          <p14:tracePt t="24768" x="3786188" y="3594100"/>
          <p14:tracePt t="24776" x="3708400" y="3708400"/>
          <p14:tracePt t="24781" x="3565525" y="3979863"/>
          <p14:tracePt t="24793" x="3371850" y="4271963"/>
          <p14:tracePt t="24810" x="3171825" y="4557713"/>
          <p14:tracePt t="24827" x="3022600" y="4751388"/>
          <p14:tracePt t="24843" x="2971800" y="4829175"/>
          <p14:tracePt t="24888" x="2979738" y="4837113"/>
          <p14:tracePt t="24895" x="3171825" y="4694238"/>
          <p14:tracePt t="24896" x="3286125" y="4579938"/>
          <p14:tracePt t="24911" x="3414713" y="4343400"/>
          <p14:tracePt t="24928" x="3465513" y="4114800"/>
          <p14:tracePt t="24928" x="3494088" y="4008438"/>
          <p14:tracePt t="24944" x="3551238" y="3765550"/>
          <p14:tracePt t="24959" x="3565525" y="3586163"/>
          <p14:tracePt t="24976" x="3586163" y="3500438"/>
          <p14:tracePt t="24993" x="3594100" y="3465513"/>
          <p14:tracePt t="25063" x="3594100" y="3486150"/>
          <p14:tracePt t="25071" x="3594100" y="3651250"/>
          <p14:tracePt t="25079" x="3594100" y="3957638"/>
          <p14:tracePt t="25092" x="3608388" y="4300538"/>
          <p14:tracePt t="25109" x="3757613" y="4722813"/>
          <p14:tracePt t="25127" x="3900488" y="5008563"/>
          <p14:tracePt t="25142" x="4394200" y="5151438"/>
          <p14:tracePt t="25160" x="4757738" y="5194300"/>
          <p14:tracePt t="25175" x="5029200" y="5157788"/>
          <p14:tracePt t="25193" x="5314950" y="5065713"/>
          <p14:tracePt t="25209" x="5537200" y="4908550"/>
          <p14:tracePt t="25227" x="5694363" y="4672013"/>
          <p14:tracePt t="25242" x="5737225" y="4357688"/>
          <p14:tracePt t="25259" x="5737225" y="4108450"/>
          <p14:tracePt t="25276" x="5629275" y="3851275"/>
          <p14:tracePt t="25293" x="5443538" y="3594100"/>
          <p14:tracePt t="25310" x="5243513" y="3371850"/>
          <p14:tracePt t="25326" x="5086350" y="3236913"/>
          <p14:tracePt t="25343" x="5022850" y="3228975"/>
          <p14:tracePt t="25359" x="5008563" y="3228975"/>
          <p14:tracePt t="25376" x="4965700" y="3314700"/>
          <p14:tracePt t="25393" x="4951413" y="3522663"/>
          <p14:tracePt t="25408" x="4972050" y="3786188"/>
          <p14:tracePt t="25425" x="5129213" y="4051300"/>
          <p14:tracePt t="25441" x="5357813" y="4251325"/>
          <p14:tracePt t="25459" x="5672138" y="4337050"/>
          <p14:tracePt t="25475" x="5965825" y="4365625"/>
          <p14:tracePt t="25493" x="6223000" y="4365625"/>
          <p14:tracePt t="25508" x="6394450" y="4365625"/>
          <p14:tracePt t="25526" x="6472238" y="4365625"/>
          <p14:tracePt t="25541" x="6500813" y="4357688"/>
          <p14:tracePt t="25559" x="6472238" y="4194175"/>
          <p14:tracePt t="25576" x="6280150" y="4029075"/>
          <p14:tracePt t="25592" x="6008688" y="3829050"/>
          <p14:tracePt t="25608" x="5715000" y="3671888"/>
          <p14:tracePt t="25626" x="5465763" y="3543300"/>
          <p14:tracePt t="25643" x="5337175" y="3522663"/>
          <p14:tracePt t="25658" x="5322888" y="3522663"/>
          <p14:tracePt t="25704" x="5308600" y="3522663"/>
          <p14:tracePt t="25712" x="5294313" y="3594100"/>
          <p14:tracePt t="25725" x="5294313" y="3714750"/>
          <p14:tracePt t="25727" x="5294313" y="3900488"/>
          <p14:tracePt t="25743" x="5365750" y="4151313"/>
          <p14:tracePt t="25758" x="5708650" y="4479925"/>
          <p14:tracePt t="25776" x="5994400" y="4622800"/>
          <p14:tracePt t="25793" x="6243638" y="4708525"/>
          <p14:tracePt t="25808" x="6457950" y="4743450"/>
          <p14:tracePt t="25826" x="6529388" y="4757738"/>
          <p14:tracePt t="25842" x="6565900" y="4737100"/>
          <p14:tracePt t="25859" x="6594475" y="4694238"/>
          <p14:tracePt t="25874" x="6594475" y="4600575"/>
          <p14:tracePt t="25891" x="6565900" y="4508500"/>
          <p14:tracePt t="25909" x="6515100" y="4443413"/>
          <p14:tracePt t="25924" x="6465888" y="4408488"/>
          <p14:tracePt t="25942" x="6429375" y="4400550"/>
          <p14:tracePt t="25958" x="6365875" y="4400550"/>
          <p14:tracePt t="25958" x="6315075" y="4400550"/>
          <p14:tracePt t="25976" x="6208713" y="4400550"/>
          <p14:tracePt t="25992" x="6115050" y="4400550"/>
          <p14:tracePt t="26009" x="6065838" y="4414838"/>
          <p14:tracePt t="26025" x="6015038" y="4414838"/>
          <p14:tracePt t="26041" x="5937250" y="4422775"/>
          <p14:tracePt t="26058" x="5865813" y="4422775"/>
          <p14:tracePt t="26075" x="5700713" y="4337050"/>
          <p14:tracePt t="26091" x="5529263" y="4243388"/>
          <p14:tracePt t="26108" x="5265738" y="4137025"/>
          <p14:tracePt t="26125" x="4994275" y="4022725"/>
          <p14:tracePt t="26141" x="4708525" y="3879850"/>
          <p14:tracePt t="26158" x="4451350" y="3708400"/>
          <p14:tracePt t="26174" x="4222750" y="3579813"/>
          <p14:tracePt t="26193" x="4171950" y="3557588"/>
          <p14:tracePt t="26207" x="4143375" y="3551238"/>
          <p14:tracePt t="26224" x="4094163" y="3551238"/>
          <p14:tracePt t="26241" x="4057650" y="3529013"/>
          <p14:tracePt t="26257" x="4043363" y="3529013"/>
          <p14:tracePt t="26275" x="4037013" y="3529013"/>
          <p14:tracePt t="26291" x="4022725" y="3529013"/>
          <p14:tracePt t="26308" x="4014788" y="3529013"/>
          <p14:tracePt t="26325" x="4008438" y="3529013"/>
          <p14:tracePt t="26431" x="4000500" y="3522663"/>
          <p14:tracePt t="26483" x="4008438" y="3514725"/>
          <p14:tracePt t="26495" x="4051300" y="3486150"/>
          <p14:tracePt t="26503" x="4071938" y="3471863"/>
          <p14:tracePt t="26512" x="4108450" y="3471863"/>
          <p14:tracePt t="26524" x="4114800" y="3471863"/>
          <p14:tracePt t="26631" x="4122738" y="3471863"/>
          <p14:tracePt t="26639" x="4122738" y="3479800"/>
          <p14:tracePt t="26647" x="4122738" y="3486150"/>
          <p14:tracePt t="26657" x="4122738" y="3508375"/>
          <p14:tracePt t="26664" x="4079875" y="3543300"/>
          <p14:tracePt t="26674" x="4008438" y="3571875"/>
          <p14:tracePt t="26690" x="3937000" y="3594100"/>
          <p14:tracePt t="26707" x="3894138" y="3594100"/>
          <p14:tracePt t="26724" x="3829050" y="3594100"/>
          <p14:tracePt t="26740" x="3765550" y="3614738"/>
          <p14:tracePt t="26757" x="3608388" y="3614738"/>
          <p14:tracePt t="26773" x="3436938" y="3614738"/>
          <p14:tracePt t="26773" x="3351213" y="3614738"/>
          <p14:tracePt t="26791" x="3279775" y="3614738"/>
          <p14:tracePt t="26807" x="3151188" y="3608388"/>
          <p14:tracePt t="26825" x="3122613" y="3600450"/>
          <p14:tracePt t="26841" x="3108325" y="3594100"/>
          <p14:tracePt t="26857" x="3094038" y="3586163"/>
          <p14:tracePt t="26874" x="3079750" y="3571875"/>
          <p14:tracePt t="26891" x="3051175" y="3529013"/>
          <p14:tracePt t="26907" x="3051175" y="3508375"/>
          <p14:tracePt t="26924" x="3051175" y="3486150"/>
          <p14:tracePt t="26941" x="3051175" y="3451225"/>
          <p14:tracePt t="26956" x="3108325" y="3400425"/>
          <p14:tracePt t="26973" x="3165475" y="3365500"/>
          <p14:tracePt t="26989" x="3257550" y="3314700"/>
          <p14:tracePt t="27008" x="3286125" y="3308350"/>
          <p14:tracePt t="27024" x="3328988" y="3308350"/>
          <p14:tracePt t="27040" x="3371850" y="3308350"/>
          <p14:tracePt t="27057" x="3451225" y="3308350"/>
          <p14:tracePt t="27073" x="3557588" y="3308350"/>
          <p14:tracePt t="27090" x="3671888" y="3328988"/>
          <p14:tracePt t="27107" x="3786188" y="3379788"/>
          <p14:tracePt t="27124" x="3871913" y="3408363"/>
          <p14:tracePt t="27140" x="3929063" y="3436938"/>
          <p14:tracePt t="27157" x="3957638" y="3451225"/>
          <p14:tracePt t="27173" x="3979863" y="3465513"/>
          <p14:tracePt t="27190" x="3986213" y="3486150"/>
          <p14:tracePt t="27207" x="3986213" y="3522663"/>
          <p14:tracePt t="27223" x="3986213" y="3594100"/>
          <p14:tracePt t="27240" x="3986213" y="3636963"/>
          <p14:tracePt t="27256" x="3879850" y="3679825"/>
          <p14:tracePt t="27273" x="3779838" y="3708400"/>
          <p14:tracePt t="27289" x="3671888" y="3722688"/>
          <p14:tracePt t="27307" x="3614738" y="3722688"/>
          <p14:tracePt t="27323" x="3594100" y="3722688"/>
          <p14:tracePt t="27376" x="3586163" y="3722688"/>
          <p14:tracePt t="27378" x="3600450" y="3651250"/>
          <p14:tracePt t="27391" x="3622675" y="3608388"/>
          <p14:tracePt t="27399" x="3657600" y="3551238"/>
          <p14:tracePt t="27407" x="3708400" y="3479800"/>
          <p14:tracePt t="27422" x="3722688" y="3465513"/>
          <p14:tracePt t="27439" x="3729038" y="3465513"/>
          <p14:tracePt t="27487" x="3736975" y="3465513"/>
          <p14:tracePt t="27495" x="3751263" y="3543300"/>
          <p14:tracePt t="27504" x="3757613" y="3614738"/>
          <p14:tracePt t="27511" x="3771900" y="3794125"/>
          <p14:tracePt t="27522" x="3771900" y="3979863"/>
          <p14:tracePt t="27539" x="3771900" y="4171950"/>
          <p14:tracePt t="27555" x="3722688" y="4386263"/>
          <p14:tracePt t="27574" x="3636963" y="4572000"/>
          <p14:tracePt t="27589" x="3500438" y="4757738"/>
          <p14:tracePt t="27606" x="3357563" y="4857750"/>
          <p14:tracePt t="27623" x="3208338" y="4951413"/>
          <p14:tracePt t="27623" x="3200400" y="4951413"/>
          <p14:tracePt t="27640" x="3179763" y="4951413"/>
          <p14:tracePt t="27656" x="3157538" y="4914900"/>
          <p14:tracePt t="27672" x="3171825" y="4843463"/>
          <p14:tracePt t="27689" x="3208338" y="4772025"/>
          <p14:tracePt t="27706" x="3257550" y="4686300"/>
          <p14:tracePt t="27723" x="3336925" y="4586288"/>
          <p14:tracePt t="27739" x="3371850" y="4486275"/>
          <p14:tracePt t="27756" x="3436938" y="4400550"/>
          <p14:tracePt t="27772" x="3514725" y="4322763"/>
          <p14:tracePt t="27789" x="3600450" y="4300538"/>
          <p14:tracePt t="27805" x="3751263" y="4237038"/>
          <p14:tracePt t="27823" x="3886200" y="4179888"/>
          <p14:tracePt t="27839" x="4022725" y="4122738"/>
          <p14:tracePt t="27856" x="4086225" y="4094163"/>
          <p14:tracePt t="27872" x="4129088" y="4086225"/>
          <p14:tracePt t="27889" x="4151313" y="4079875"/>
          <p14:tracePt t="28039" x="4157663" y="4071938"/>
          <p14:tracePt t="28046" x="4157663" y="4051300"/>
          <p14:tracePt t="28055" x="4157663" y="4037013"/>
          <p14:tracePt t="28071" x="4157663" y="3971925"/>
          <p14:tracePt t="28072" x="4157663" y="3908425"/>
          <p14:tracePt t="28089" x="4143375" y="3814763"/>
          <p14:tracePt t="28104" x="4137025" y="3743325"/>
          <p14:tracePt t="28122" x="4108450" y="3657600"/>
          <p14:tracePt t="28138" x="4108450" y="3608388"/>
          <p14:tracePt t="28154" x="4108450" y="3557588"/>
          <p14:tracePt t="28172" x="4108450" y="3514725"/>
          <p14:tracePt t="28188" x="4108450" y="3494088"/>
          <p14:tracePt t="28205" x="4108450" y="3486150"/>
          <p14:tracePt t="28463" x="4079875" y="3479800"/>
          <p14:tracePt t="28471" x="4057650" y="3479800"/>
          <p14:tracePt t="28479" x="4008438" y="3479800"/>
          <p14:tracePt t="28487" x="3943350" y="3486150"/>
          <p14:tracePt t="28505" x="3900488" y="3494088"/>
          <p14:tracePt t="28521" x="3843338" y="3508375"/>
          <p14:tracePt t="28538" x="3800475" y="3536950"/>
          <p14:tracePt t="28554" x="3743325" y="3536950"/>
          <p14:tracePt t="28572" x="3708400" y="3536950"/>
          <p14:tracePt t="28588" x="3679825" y="3536950"/>
          <p14:tracePt t="28604" x="3651250" y="3536950"/>
          <p14:tracePt t="28621" x="3636963" y="3536950"/>
          <p14:tracePt t="28638" x="3629025" y="3536950"/>
          <p14:tracePt t="28654" x="3614738" y="3529013"/>
          <p14:tracePt t="28671" x="3600450" y="3529013"/>
          <p14:tracePt t="28687" x="3557588" y="3529013"/>
          <p14:tracePt t="28704" x="3508375" y="3522663"/>
          <p14:tracePt t="28721" x="3457575" y="3522663"/>
          <p14:tracePt t="28738" x="3436938" y="3514725"/>
          <p14:tracePt t="28754" x="3414713" y="3514725"/>
          <p14:tracePt t="28771" x="3394075" y="3508375"/>
          <p14:tracePt t="28787" x="3379788" y="3508375"/>
          <p14:tracePt t="28805" x="3343275" y="3508375"/>
          <p14:tracePt t="28820" x="3336925" y="3508375"/>
          <p14:tracePt t="28838" x="3314700" y="3500438"/>
          <p14:tracePt t="28854" x="3286125" y="3486150"/>
          <p14:tracePt t="28871" x="3200400" y="3479800"/>
          <p14:tracePt t="28888" x="3157538" y="3465513"/>
          <p14:tracePt t="28904" x="3122613" y="3465513"/>
          <p14:tracePt t="28920" x="3079750" y="3443288"/>
          <p14:tracePt t="28938" x="3057525" y="3443288"/>
          <p14:tracePt t="28954" x="3008313" y="3436938"/>
          <p14:tracePt t="28971" x="2943225" y="3436938"/>
          <p14:tracePt t="28986" x="2928938" y="3422650"/>
          <p14:tracePt t="29004" x="2900363" y="3422650"/>
          <p14:tracePt t="29021" x="2894013" y="3414713"/>
          <p14:tracePt t="29037" x="2871788" y="3394075"/>
          <p14:tracePt t="29054" x="2851150" y="3379788"/>
          <p14:tracePt t="29070" x="2836863" y="3371850"/>
          <p14:tracePt t="29070" x="2814638" y="3351213"/>
          <p14:tracePt t="29088" x="2771775" y="3328988"/>
          <p14:tracePt t="29104" x="2743200" y="3300413"/>
          <p14:tracePt t="29120" x="2714625" y="3265488"/>
          <p14:tracePt t="29137" x="2700338" y="3236913"/>
          <p14:tracePt t="29153" x="2693988" y="3228975"/>
          <p14:tracePt t="29171" x="2679700" y="3200400"/>
          <p14:tracePt t="29187" x="2671763" y="3179763"/>
          <p14:tracePt t="29204" x="2665413" y="3136900"/>
          <p14:tracePt t="29220" x="2665413" y="3122613"/>
          <p14:tracePt t="29236" x="2665413" y="3094038"/>
          <p14:tracePt t="29253" x="2665413" y="3071813"/>
          <p14:tracePt t="29270" x="2665413" y="3057525"/>
          <p14:tracePt t="29286" x="2665413" y="3051175"/>
          <p14:tracePt t="29303" x="2665413" y="3028950"/>
          <p14:tracePt t="29320" x="2693988" y="3014663"/>
          <p14:tracePt t="29336" x="2736850" y="2986088"/>
          <p14:tracePt t="29354" x="2757488" y="2979738"/>
          <p14:tracePt t="29370" x="2779713" y="2971800"/>
          <p14:tracePt t="29388" x="2814638" y="2965450"/>
          <p14:tracePt t="29403" x="2851150" y="2943225"/>
          <p14:tracePt t="29421" x="2894013" y="2936875"/>
          <p14:tracePt t="29436" x="2908300" y="2936875"/>
          <p14:tracePt t="29453" x="2936875" y="2928938"/>
          <p14:tracePt t="29470" x="2971800" y="2922588"/>
          <p14:tracePt t="29486" x="3014663" y="2900363"/>
          <p14:tracePt t="29504" x="3022600" y="2900363"/>
          <p14:tracePt t="29519" x="3028950" y="2900363"/>
          <p14:tracePt t="29559" x="3043238" y="2900363"/>
          <p14:tracePt t="29575" x="3051175" y="2900363"/>
          <p14:tracePt t="29592" x="3057525" y="2900363"/>
          <p14:tracePt t="29600" x="3086100" y="2900363"/>
          <p14:tracePt t="29606" x="3100388" y="2900363"/>
          <p14:tracePt t="29620" x="3128963" y="2900363"/>
          <p14:tracePt t="29636" x="3151188" y="2928938"/>
          <p14:tracePt t="29653" x="3179763" y="2965450"/>
          <p14:tracePt t="29670" x="3186113" y="2986088"/>
          <p14:tracePt t="29686" x="3200400" y="3022600"/>
          <p14:tracePt t="29703" x="3228975" y="3079750"/>
          <p14:tracePt t="29720" x="3236913" y="3108325"/>
          <p14:tracePt t="29736" x="3236913" y="3122613"/>
          <p14:tracePt t="29753" x="3236913" y="3157538"/>
          <p14:tracePt t="29770" x="3243263" y="3179763"/>
          <p14:tracePt t="29786" x="3243263" y="3200400"/>
          <p14:tracePt t="29803" x="3243263" y="3222625"/>
          <p14:tracePt t="29819" x="3243263" y="3257550"/>
          <p14:tracePt t="29837" x="3243263" y="3279775"/>
          <p14:tracePt t="29853" x="3243263" y="3300413"/>
          <p14:tracePt t="29870" x="3243263" y="3336925"/>
          <p14:tracePt t="29886" x="3243263" y="3343275"/>
          <p14:tracePt t="29903" x="3243263" y="3351213"/>
          <p14:tracePt t="29919" x="3228975" y="3365500"/>
          <p14:tracePt t="29935" x="3186113" y="3386138"/>
          <p14:tracePt t="29952" x="3151188" y="3394075"/>
          <p14:tracePt t="29969" x="3122613" y="3400425"/>
          <p14:tracePt t="29986" x="3100388" y="3400425"/>
          <p14:tracePt t="30002" x="3086100" y="3400425"/>
          <p14:tracePt t="30019" x="3051175" y="3400425"/>
          <p14:tracePt t="30035" x="3022600" y="3400425"/>
          <p14:tracePt t="30053" x="2971800" y="3371850"/>
          <p14:tracePt t="30068" x="2900363" y="3343275"/>
          <p14:tracePt t="30085" x="2879725" y="3328988"/>
          <p14:tracePt t="30103" x="2865438" y="3322638"/>
          <p14:tracePt t="30119" x="2843213" y="3300413"/>
          <p14:tracePt t="30136" x="2822575" y="3271838"/>
          <p14:tracePt t="30153" x="2794000" y="3257550"/>
          <p14:tracePt t="30169" x="2779713" y="3243263"/>
          <p14:tracePt t="30186" x="2771775" y="3228975"/>
          <p14:tracePt t="30202" x="2771775" y="3214688"/>
          <p14:tracePt t="30219" x="2757488" y="3200400"/>
          <p14:tracePt t="30235" x="2751138" y="3171825"/>
          <p14:tracePt t="30252" x="2751138" y="3143250"/>
          <p14:tracePt t="30268" x="2743200" y="3128963"/>
          <p14:tracePt t="30285" x="2743200" y="3094038"/>
          <p14:tracePt t="30302" x="2743200" y="3071813"/>
          <p14:tracePt t="30302" x="2743200" y="3065463"/>
          <p14:tracePt t="30319" x="2743200" y="3057525"/>
          <p14:tracePt t="30335" x="2743200" y="3051175"/>
          <p14:tracePt t="30352" x="2751138" y="3014663"/>
          <p14:tracePt t="30369" x="2757488" y="3008313"/>
          <p14:tracePt t="30386" x="2757488" y="2994025"/>
          <p14:tracePt t="30402" x="2779713" y="2957513"/>
          <p14:tracePt t="30418" x="2786063" y="2943225"/>
          <p14:tracePt t="30435" x="2800350" y="2928938"/>
          <p14:tracePt t="30452" x="2814638" y="2922588"/>
          <p14:tracePt t="30468" x="2851150" y="2900363"/>
          <p14:tracePt t="30484" x="2865438" y="2894013"/>
          <p14:tracePt t="30501" x="2879725" y="2886075"/>
          <p14:tracePt t="30518" x="2900363" y="2886075"/>
          <p14:tracePt t="30518" x="2908300" y="2886075"/>
          <p14:tracePt t="30536" x="2922588" y="2879725"/>
          <p14:tracePt t="30552" x="2957513" y="2879725"/>
          <p14:tracePt t="30568" x="2986088" y="2879725"/>
          <p14:tracePt t="30584" x="3014663" y="2871788"/>
          <p14:tracePt t="30601" x="3022600" y="2865438"/>
          <p14:tracePt t="30617" x="3036888" y="2865438"/>
          <p14:tracePt t="30634" x="3057525" y="2865438"/>
          <p14:tracePt t="30652" x="3071813" y="2865438"/>
          <p14:tracePt t="30668" x="3094038" y="2865438"/>
          <p14:tracePt t="30685" x="3108325" y="2871788"/>
          <p14:tracePt t="30700" x="3143250" y="2886075"/>
          <p14:tracePt t="30717" x="3179763" y="2914650"/>
          <p14:tracePt t="30733" x="3222625" y="2951163"/>
          <p14:tracePt t="30750" x="3236913" y="2965450"/>
          <p14:tracePt t="30766" x="3251200" y="3000375"/>
          <p14:tracePt t="30783" x="3286125" y="3036888"/>
          <p14:tracePt t="30801" x="3300413" y="3043238"/>
          <p14:tracePt t="30816" x="3308350" y="3071813"/>
          <p14:tracePt t="30834" x="3314700" y="3079750"/>
          <p14:tracePt t="30849" x="3322638" y="3108325"/>
          <p14:tracePt t="30867" x="3322638" y="3122613"/>
          <p14:tracePt t="30883" x="3328988" y="3143250"/>
          <p14:tracePt t="30899" x="3328988" y="3165475"/>
          <p14:tracePt t="30917" x="3328988" y="3194050"/>
          <p14:tracePt t="30934" x="3328988" y="3222625"/>
          <p14:tracePt t="30934" x="3328988" y="3228975"/>
          <p14:tracePt t="30951" x="3328988" y="3265488"/>
          <p14:tracePt t="30967" x="3328988" y="3294063"/>
          <p14:tracePt t="30984" x="3328988" y="3308350"/>
          <p14:tracePt t="31000" x="3328988" y="3343275"/>
          <p14:tracePt t="31017" x="3328988" y="3357563"/>
          <p14:tracePt t="31033" x="3328988" y="3379788"/>
          <p14:tracePt t="31050" x="3328988" y="3408363"/>
          <p14:tracePt t="31066" x="3328988" y="3422650"/>
          <p14:tracePt t="31082" x="3328988" y="3451225"/>
          <p14:tracePt t="31100" x="3328988" y="3471863"/>
          <p14:tracePt t="31116" x="3328988" y="3494088"/>
          <p14:tracePt t="31134" x="3314700" y="3508375"/>
          <p14:tracePt t="31134" x="3308350" y="3536950"/>
          <p14:tracePt t="31150" x="3300413" y="3557588"/>
          <p14:tracePt t="31167" x="3294063" y="3571875"/>
          <p14:tracePt t="31182" x="3279775" y="3586163"/>
          <p14:tracePt t="31201" x="3265488" y="3600450"/>
          <p14:tracePt t="31216" x="3251200" y="3614738"/>
          <p14:tracePt t="31233" x="3236913" y="3614738"/>
          <p14:tracePt t="31249" x="3208338" y="3614738"/>
          <p14:tracePt t="31266" x="3186113" y="3614738"/>
          <p14:tracePt t="31283" x="3094038" y="3614738"/>
          <p14:tracePt t="31299" x="2994025" y="3579813"/>
          <p14:tracePt t="31316" x="2936875" y="3551238"/>
          <p14:tracePt t="31332" x="2894013" y="3522663"/>
          <p14:tracePt t="31350" x="2879725" y="3508375"/>
          <p14:tracePt t="31365" x="2857500" y="3500438"/>
          <p14:tracePt t="31383" x="2822575" y="3471863"/>
          <p14:tracePt t="31399" x="2808288" y="3465513"/>
          <p14:tracePt t="31415" x="2765425" y="3443288"/>
          <p14:tracePt t="31433" x="2736850" y="3422650"/>
          <p14:tracePt t="31449" x="2714625" y="3400425"/>
          <p14:tracePt t="31466" x="2708275" y="3379788"/>
          <p14:tracePt t="31482" x="2693988" y="3343275"/>
          <p14:tracePt t="31499" x="2679700" y="3286125"/>
          <p14:tracePt t="31515" x="2679700" y="3265488"/>
          <p14:tracePt t="31532" x="2679700" y="3222625"/>
          <p14:tracePt t="31548" x="2679700" y="3200400"/>
          <p14:tracePt t="31565" x="2679700" y="3157538"/>
          <p14:tracePt t="31583" x="2679700" y="3151188"/>
          <p14:tracePt t="31598" x="2679700" y="3136900"/>
          <p14:tracePt t="31616" x="2686050" y="3108325"/>
          <p14:tracePt t="31633" x="2708275" y="3071813"/>
          <p14:tracePt t="31649" x="2728913" y="3051175"/>
          <p14:tracePt t="31665" x="2751138" y="3022600"/>
          <p14:tracePt t="31683" x="2771775" y="3014663"/>
          <p14:tracePt t="31699" x="2828925" y="2979738"/>
          <p14:tracePt t="31716" x="2871788" y="2957513"/>
          <p14:tracePt t="31733" x="2922588" y="2928938"/>
          <p14:tracePt t="31748" x="2957513" y="2928938"/>
          <p14:tracePt t="31766" x="2971800" y="2922588"/>
          <p14:tracePt t="31781" x="2994025" y="2922588"/>
          <p14:tracePt t="31799" x="3014663" y="2922588"/>
          <p14:tracePt t="31815" x="3043238" y="2922588"/>
          <p14:tracePt t="31854" x="3094038" y="2922588"/>
          <p14:tracePt t="31862" x="3136900" y="2936875"/>
          <p14:tracePt t="31869" x="3171825" y="2965450"/>
          <p14:tracePt t="31881" x="3222625" y="3000375"/>
          <p14:tracePt t="31898" x="3236913" y="3014663"/>
          <p14:tracePt t="31916" x="3243263" y="3036888"/>
          <p14:tracePt t="31932" x="3257550" y="3057525"/>
          <p14:tracePt t="31949" x="3265488" y="3100388"/>
          <p14:tracePt t="31965" x="3286125" y="3122613"/>
          <p14:tracePt t="31965" x="3286125" y="3151188"/>
          <p14:tracePt t="31983" x="3300413" y="3194050"/>
          <p14:tracePt t="31999" x="3308350" y="3236913"/>
          <p14:tracePt t="32014" x="3308350" y="3286125"/>
          <p14:tracePt t="32032" x="3322638" y="3328988"/>
          <p14:tracePt t="32048" x="3322638" y="3357563"/>
          <p14:tracePt t="32064" x="3322638" y="3386138"/>
          <p14:tracePt t="32081" x="3322638" y="3408363"/>
          <p14:tracePt t="32099" x="3322638" y="3436938"/>
          <p14:tracePt t="32115" x="3322638" y="3457575"/>
          <p14:tracePt t="32131" x="3322638" y="3486150"/>
          <p14:tracePt t="32148" x="3308350" y="3494088"/>
          <p14:tracePt t="32148" x="3286125" y="3508375"/>
          <p14:tracePt t="32167" x="3257550" y="3529013"/>
          <p14:tracePt t="32182" x="3208338" y="3557588"/>
          <p14:tracePt t="32198" x="3157538" y="3586163"/>
          <p14:tracePt t="32214" x="3114675" y="3594100"/>
          <p14:tracePt t="32231" x="3051175" y="3594100"/>
          <p14:tracePt t="32249" x="3022600" y="3600450"/>
          <p14:tracePt t="32264" x="3000375" y="3600450"/>
          <p14:tracePt t="32282" x="2986088" y="3600450"/>
          <p14:tracePt t="32298" x="2951163" y="3600450"/>
          <p14:tracePt t="32314" x="2928938" y="3600450"/>
          <p14:tracePt t="32331" x="2922588" y="3600450"/>
          <p14:tracePt t="32347" x="2894013" y="3600450"/>
          <p14:tracePt t="32364" x="2857500" y="3571875"/>
          <p14:tracePt t="32381" x="2828925" y="3529013"/>
          <p14:tracePt t="32415" x="2822575" y="3494088"/>
          <p14:tracePt t="32415" x="2822575" y="3451225"/>
          <p14:tracePt t="32432" x="2822575" y="3394075"/>
          <p14:tracePt t="32448" x="2822575" y="3336925"/>
          <p14:tracePt t="32465" x="2822575" y="3294063"/>
          <p14:tracePt t="32481" x="2822575" y="3271838"/>
          <p14:tracePt t="32497" x="2828925" y="3251200"/>
          <p14:tracePt t="32514" x="2828925" y="3228975"/>
          <p14:tracePt t="32530" x="2836863" y="3222625"/>
          <p14:tracePt t="32548" x="2843213" y="3214688"/>
          <p14:tracePt t="32662" x="2843213" y="3228975"/>
          <p14:tracePt t="32675" x="2843213" y="3243263"/>
          <p14:tracePt t="32679" x="2843213" y="3279775"/>
          <p14:tracePt t="32685" x="2851150" y="3328988"/>
          <p14:tracePt t="32697" x="2851150" y="3379788"/>
          <p14:tracePt t="32714" x="2851150" y="3443288"/>
          <p14:tracePt t="32731" x="2851150" y="3471863"/>
          <p14:tracePt t="32748" x="2851150" y="3494088"/>
          <p14:tracePt t="32790" x="2857500" y="3500438"/>
          <p14:tracePt t="32798" x="2865438" y="3508375"/>
          <p14:tracePt t="32839" x="2871788" y="3508375"/>
          <p14:tracePt t="32847" x="2900363" y="3508375"/>
          <p14:tracePt t="32863" x="2914650" y="3508375"/>
          <p14:tracePt t="32869" x="2943225" y="3508375"/>
          <p14:tracePt t="32896" x="2957513" y="3508375"/>
          <p14:tracePt t="32897" x="2979738" y="3508375"/>
          <p14:tracePt t="32914" x="3000375" y="3508375"/>
          <p14:tracePt t="32930" x="3043238" y="3508375"/>
          <p14:tracePt t="32947" x="3108325" y="3508375"/>
          <p14:tracePt t="32963" x="3151188" y="3508375"/>
          <p14:tracePt t="32980" x="3179763" y="3508375"/>
          <p14:tracePt t="32996" x="3200400" y="3508375"/>
          <p14:tracePt t="33014" x="3236913" y="3508375"/>
          <p14:tracePt t="33031" x="3251200" y="3508375"/>
          <p14:tracePt t="33046" x="3279775" y="3508375"/>
          <p14:tracePt t="33063" x="3308350" y="3494088"/>
          <p14:tracePt t="33080" x="3314700" y="3486150"/>
          <p14:tracePt t="33096" x="3336925" y="3479800"/>
          <p14:tracePt t="33113" x="3351213" y="3471863"/>
          <p14:tracePt t="33131" x="3379788" y="3457575"/>
          <p14:tracePt t="33146" x="3394075" y="3457575"/>
          <p14:tracePt t="33164" x="3408363" y="3457575"/>
          <p14:tracePt t="33180" x="3436938" y="3457575"/>
          <p14:tracePt t="33196" x="3457575" y="3457575"/>
          <p14:tracePt t="33213" x="3471863" y="3457575"/>
          <p14:tracePt t="33230" x="3486150" y="3457575"/>
          <p14:tracePt t="33247" x="3508375" y="3457575"/>
          <p14:tracePt t="33263" x="3514725" y="3457575"/>
          <p14:tracePt t="33280" x="3529013" y="3457575"/>
          <p14:tracePt t="33296" x="3551238" y="3457575"/>
          <p14:tracePt t="33313" x="3571875" y="3457575"/>
          <p14:tracePt t="33329" x="3594100" y="3457575"/>
          <p14:tracePt t="33346" x="3622675" y="3457575"/>
          <p14:tracePt t="33363" x="3643313" y="3457575"/>
          <p14:tracePt t="33379" x="3679825" y="3457575"/>
          <p14:tracePt t="33397" x="3714750" y="3457575"/>
          <p14:tracePt t="33413" x="3729038" y="3457575"/>
          <p14:tracePt t="33413" x="3743325" y="3457575"/>
          <p14:tracePt t="33431" x="3751263" y="3457575"/>
          <p14:tracePt t="33446" x="3757613" y="3457575"/>
          <p14:tracePt t="33486" x="3765550" y="3457575"/>
          <p14:tracePt t="33494" x="3786188" y="3457575"/>
          <p14:tracePt t="33501" x="3800475" y="3457575"/>
          <p14:tracePt t="33543" x="3808413" y="3457575"/>
          <p14:tracePt t="33550" x="3822700" y="3457575"/>
          <p14:tracePt t="33558" x="3829050" y="3451225"/>
          <p14:tracePt t="33579" x="3836988" y="3451225"/>
          <p14:tracePt t="33580" x="3843338" y="3451225"/>
          <p14:tracePt t="33596" x="3871913" y="3443288"/>
          <p14:tracePt t="33791" x="3865563" y="3443288"/>
          <p14:tracePt t="33791" x="3836988" y="3443288"/>
          <p14:tracePt t="33798" x="3822700" y="3443288"/>
          <p14:tracePt t="33812" x="3757613" y="3443288"/>
          <p14:tracePt t="33829" x="3694113" y="3443288"/>
          <p14:tracePt t="33829" x="3651250" y="3443288"/>
          <p14:tracePt t="33847" x="3571875" y="3443288"/>
          <p14:tracePt t="33863" x="3479800" y="3443288"/>
          <p14:tracePt t="33880" x="3436938" y="3436938"/>
          <p14:tracePt t="33895" x="3379788" y="3371850"/>
          <p14:tracePt t="33913" x="3314700" y="3314700"/>
          <p14:tracePt t="33929" x="3279775" y="3265488"/>
          <p14:tracePt t="33945" x="3243263" y="3228975"/>
          <p14:tracePt t="33962" x="3222625" y="3186113"/>
          <p14:tracePt t="33979" x="3214688" y="3114675"/>
          <p14:tracePt t="33996" x="3194050" y="3036888"/>
          <p14:tracePt t="34013" x="3179763" y="2965450"/>
          <p14:tracePt t="34029" x="3157538" y="2908300"/>
          <p14:tracePt t="34045" x="3157538" y="2836863"/>
          <p14:tracePt t="34063" x="3157538" y="2794000"/>
          <p14:tracePt t="34078" x="3157538" y="2751138"/>
          <p14:tracePt t="34096" x="3157538" y="2693988"/>
          <p14:tracePt t="34112" x="3157538" y="2643188"/>
          <p14:tracePt t="34129" x="3157538" y="2593975"/>
          <p14:tracePt t="34146" x="3179763" y="2551113"/>
          <p14:tracePt t="34162" x="3200400" y="2514600"/>
          <p14:tracePt t="34179" x="3208338" y="2508250"/>
          <p14:tracePt t="34194" x="3236913" y="2486025"/>
          <p14:tracePt t="34212" x="3257550" y="2457450"/>
          <p14:tracePt t="34228" x="3286125" y="2436813"/>
          <p14:tracePt t="34245" x="3336925" y="2408238"/>
          <p14:tracePt t="34261" x="3371850" y="2386013"/>
          <p14:tracePt t="34279" x="3422650" y="2357438"/>
          <p14:tracePt t="34296" x="3443288" y="2351088"/>
          <p14:tracePt t="34312" x="3465513" y="2343150"/>
          <p14:tracePt t="34329" x="3486150" y="2343150"/>
          <p14:tracePt t="34345" x="3529013" y="2336800"/>
          <p14:tracePt t="34362" x="3565525" y="2336800"/>
          <p14:tracePt t="34378" x="3614738" y="2336800"/>
          <p14:tracePt t="34395" x="3657600" y="2336800"/>
          <p14:tracePt t="34411" x="3708400" y="2336800"/>
          <p14:tracePt t="34428" x="3751263" y="2336800"/>
          <p14:tracePt t="34446" x="3814763" y="2336800"/>
          <p14:tracePt t="34462" x="3943350" y="2336800"/>
          <p14:tracePt t="34479" x="4008438" y="2336800"/>
          <p14:tracePt t="34495" x="4086225" y="2336800"/>
          <p14:tracePt t="34512" x="4143375" y="2336800"/>
          <p14:tracePt t="34528" x="4208463" y="2351088"/>
          <p14:tracePt t="34545" x="4279900" y="2365375"/>
          <p14:tracePt t="34561" x="4322763" y="2379663"/>
          <p14:tracePt t="34578" x="4365625" y="2400300"/>
          <p14:tracePt t="34594" x="4379913" y="2408238"/>
          <p14:tracePt t="34612" x="4408488" y="2414588"/>
          <p14:tracePt t="34628" x="4429125" y="2422525"/>
          <p14:tracePt t="34644" x="4443413" y="2428875"/>
          <p14:tracePt t="34661" x="4457700" y="2443163"/>
          <p14:tracePt t="34678" x="4486275" y="2493963"/>
          <p14:tracePt t="34696" x="4514850" y="2522538"/>
          <p14:tracePt t="34711" x="4557713" y="2557463"/>
          <p14:tracePt t="34729" x="4594225" y="2600325"/>
          <p14:tracePt t="34744" x="4614863" y="2628900"/>
          <p14:tracePt t="34760" x="4622800" y="2643188"/>
          <p14:tracePt t="34778" x="4629150" y="2700338"/>
          <p14:tracePt t="34795" x="4637088" y="2757488"/>
          <p14:tracePt t="34812" x="4637088" y="2828925"/>
          <p14:tracePt t="34827" x="4637088" y="2908300"/>
          <p14:tracePt t="34844" x="4637088" y="3000375"/>
          <p14:tracePt t="34861" x="4614863" y="3079750"/>
          <p14:tracePt t="34878" x="4572000" y="3165475"/>
          <p14:tracePt t="34894" x="4557713" y="3200400"/>
          <p14:tracePt t="34912" x="4522788" y="3236913"/>
          <p14:tracePt t="34927" x="4471988" y="3294063"/>
          <p14:tracePt t="34944" x="4414838" y="3343275"/>
          <p14:tracePt t="34960" x="4322763" y="3400425"/>
          <p14:tracePt t="34977" x="4265613" y="3429000"/>
          <p14:tracePt t="34995" x="4229100" y="3443288"/>
          <p14:tracePt t="35011" x="4171950" y="3465513"/>
          <p14:tracePt t="35027" x="4143375" y="3479800"/>
          <p14:tracePt t="35044" x="4079875" y="3479800"/>
          <p14:tracePt t="35062" x="3986213" y="3479800"/>
          <p14:tracePt t="35077" x="3865563" y="3479800"/>
          <p14:tracePt t="35094" x="3751263" y="3479800"/>
          <p14:tracePt t="35094" x="3714750" y="3479800"/>
          <p14:tracePt t="35111" x="3657600" y="3465513"/>
          <p14:tracePt t="35127" x="3629025" y="3457575"/>
          <p14:tracePt t="35144" x="3614738" y="3436938"/>
          <p14:tracePt t="35160" x="3579813" y="3379788"/>
          <p14:tracePt t="35178" x="3522663" y="3279775"/>
          <p14:tracePt t="35193" x="3479800" y="3200400"/>
          <p14:tracePt t="35211" x="3457575" y="3136900"/>
          <p14:tracePt t="35227" x="3429000" y="3065463"/>
          <p14:tracePt t="35243" x="3429000" y="2971800"/>
          <p14:tracePt t="35261" x="3429000" y="2922588"/>
          <p14:tracePt t="35277" x="3429000" y="2879725"/>
          <p14:tracePt t="35277" x="3429000" y="2851150"/>
          <p14:tracePt t="35295" x="3451225" y="2794000"/>
          <p14:tracePt t="35311" x="3451225" y="2779713"/>
          <p14:tracePt t="35327" x="3465513" y="2743200"/>
          <p14:tracePt t="35344" x="3471863" y="2708275"/>
          <p14:tracePt t="35361" x="3486150" y="2700338"/>
          <p14:tracePt t="35377" x="3508375" y="2657475"/>
          <p14:tracePt t="35394" x="3514725" y="2651125"/>
          <p14:tracePt t="35409" x="3536950" y="2622550"/>
          <p14:tracePt t="35427" x="3557588" y="2614613"/>
          <p14:tracePt t="35444" x="3565525" y="2608263"/>
          <p14:tracePt t="35460" x="3600450" y="2593975"/>
          <p14:tracePt t="35478" x="3622675" y="2586038"/>
          <p14:tracePt t="35494" x="3679825" y="2586038"/>
          <p14:tracePt t="35510" x="3736975" y="2586038"/>
          <p14:tracePt t="35526" x="3851275" y="2551113"/>
          <p14:tracePt t="35545" x="3929063" y="2522538"/>
          <p14:tracePt t="35560" x="3979863" y="2514600"/>
          <p14:tracePt t="35577" x="4022725" y="2508250"/>
          <p14:tracePt t="35593" x="4029075" y="2508250"/>
          <p14:tracePt t="35814" x="4037013" y="2493963"/>
          <p14:tracePt t="35822" x="4037013" y="2486025"/>
          <p14:tracePt t="35830" x="4037013" y="2471738"/>
          <p14:tracePt t="35843" x="4037013" y="2436813"/>
          <p14:tracePt t="35844" x="4037013" y="2393950"/>
          <p14:tracePt t="35860" x="4037013" y="2357438"/>
          <p14:tracePt t="35877" x="4037013" y="2314575"/>
          <p14:tracePt t="35892" x="4014788" y="2271713"/>
          <p14:tracePt t="35909" x="4008438" y="2208213"/>
          <p14:tracePt t="35927" x="3994150" y="2165350"/>
          <p14:tracePt t="35943" x="3994150" y="2122488"/>
          <p14:tracePt t="35959" x="3994150" y="2043113"/>
          <p14:tracePt t="35976" x="3994150" y="1985963"/>
          <p14:tracePt t="35994" x="3994150" y="1943100"/>
          <p14:tracePt t="36009" x="3994150" y="1922463"/>
          <p14:tracePt t="36118" x="3994150" y="1936750"/>
          <p14:tracePt t="36127" x="3957638" y="2036763"/>
          <p14:tracePt t="36134" x="3908425" y="2185988"/>
          <p14:tracePt t="36143" x="3851275" y="2351088"/>
          <p14:tracePt t="36159" x="3786188" y="2486025"/>
          <p14:tracePt t="36176" x="3743325" y="2600325"/>
          <p14:tracePt t="36192" x="3714750" y="2657475"/>
          <p14:tracePt t="36209" x="3714750" y="2665413"/>
          <p14:tracePt t="36254" x="3714750" y="2657475"/>
          <p14:tracePt t="36263" x="3714750" y="2579688"/>
          <p14:tracePt t="36270" x="3714750" y="2522538"/>
          <p14:tracePt t="36279" x="3714750" y="2386013"/>
          <p14:tracePt t="36292" x="3714750" y="2265363"/>
          <p14:tracePt t="36308" x="3714750" y="2157413"/>
          <p14:tracePt t="36326" x="3714750" y="2051050"/>
          <p14:tracePt t="36342" x="3714750" y="1957388"/>
          <p14:tracePt t="36359" x="3714750" y="1922463"/>
          <p14:tracePt t="36375" x="3714750" y="1893888"/>
          <p14:tracePt t="36455" x="3714750" y="1943100"/>
          <p14:tracePt t="36462" x="3714750" y="1993900"/>
          <p14:tracePt t="36470" x="3671888" y="2057400"/>
          <p14:tracePt t="36475" x="3651250" y="2179638"/>
          <p14:tracePt t="36509" x="3600450" y="2314575"/>
          <p14:tracePt t="36509" x="3594100" y="2371725"/>
          <p14:tracePt t="36526" x="3586163" y="2386013"/>
          <p14:tracePt t="36583" x="3586163" y="2379663"/>
          <p14:tracePt t="36590" x="3636963" y="2265363"/>
          <p14:tracePt t="36599" x="3700463" y="2100263"/>
          <p14:tracePt t="36614" x="3765550" y="1951038"/>
          <p14:tracePt t="36625" x="3779838" y="1871663"/>
          <p14:tracePt t="36641" x="3794125" y="1836738"/>
          <p14:tracePt t="36658" x="3800475" y="1793875"/>
          <p14:tracePt t="36751" x="3786188" y="1800225"/>
          <p14:tracePt t="36758" x="3757613" y="1851025"/>
          <p14:tracePt t="36768" x="3736975" y="1900238"/>
          <p14:tracePt t="36775" x="3686175" y="2022475"/>
          <p14:tracePt t="36792" x="3643313" y="2136775"/>
          <p14:tracePt t="36809" x="3636963" y="2179638"/>
          <p14:tracePt t="36825" x="3622675" y="2200275"/>
          <p14:tracePt t="36870" x="3636963" y="2193925"/>
          <p14:tracePt t="36870" x="3708400" y="2136775"/>
          <p14:tracePt t="36879" x="3771900" y="2071688"/>
          <p14:tracePt t="36894" x="3814763" y="2022475"/>
          <p14:tracePt t="36907" x="3851275" y="1979613"/>
          <p14:tracePt t="36910" x="3886200" y="1936750"/>
          <p14:tracePt t="36925" x="3894138" y="1908175"/>
          <p14:tracePt t="36940" x="3894138" y="1900238"/>
          <p14:tracePt t="36940" x="3894138" y="1893888"/>
          <p14:tracePt t="37038" x="3894138" y="1900238"/>
          <p14:tracePt t="37047" x="3894138" y="1922463"/>
          <p14:tracePt t="37054" x="3886200" y="1957388"/>
          <p14:tracePt t="37062" x="3843338" y="2022475"/>
          <p14:tracePt t="37075" x="3814763" y="2108200"/>
          <p14:tracePt t="37090" x="3794125" y="2200275"/>
          <p14:tracePt t="37108" x="3794125" y="2257425"/>
          <p14:tracePt t="37124" x="3771900" y="2322513"/>
          <p14:tracePt t="37141" x="3771900" y="2379663"/>
          <p14:tracePt t="37157" x="3751263" y="2451100"/>
          <p14:tracePt t="37175" x="3751263" y="2457450"/>
          <p14:tracePt t="37190" x="3751263" y="2471738"/>
          <p14:tracePt t="37207" x="3751263" y="2493963"/>
          <p14:tracePt t="37224" x="3751263" y="2514600"/>
          <p14:tracePt t="37241" x="3743325" y="2522538"/>
          <p14:tracePt t="37257" x="3743325" y="2543175"/>
          <p14:tracePt t="37274" x="3729038" y="2557463"/>
          <p14:tracePt t="37292" x="3722688" y="2586038"/>
          <p14:tracePt t="37307" x="3714750" y="2614613"/>
          <p14:tracePt t="37324" x="3686175" y="2671763"/>
          <p14:tracePt t="37340" x="3657600" y="2743200"/>
          <p14:tracePt t="37357" x="3600450" y="2879725"/>
          <p14:tracePt t="37375" x="3565525" y="2994025"/>
          <p14:tracePt t="37391" x="3543300" y="3094038"/>
          <p14:tracePt t="37408" x="3529013" y="3136900"/>
          <p14:tracePt t="37424" x="3514725" y="3186113"/>
          <p14:tracePt t="37441" x="3514725" y="3228975"/>
          <p14:tracePt t="37457" x="3514725" y="3236913"/>
          <p14:tracePt t="37474" x="3514725" y="3243263"/>
          <p14:tracePt t="37550" x="3514725" y="3251200"/>
          <p14:tracePt t="37558" x="3522663" y="3251200"/>
          <p14:tracePt t="37566" x="3536950" y="3251200"/>
          <p14:tracePt t="37583" x="3557588" y="3251200"/>
          <p14:tracePt t="37583" x="3557588" y="3243263"/>
          <p14:tracePt t="37591" x="3565525" y="3222625"/>
          <p14:tracePt t="37607" x="3571875" y="3194050"/>
          <p14:tracePt t="37624" x="3579813" y="3171825"/>
          <p14:tracePt t="37640" x="3579813" y="3157538"/>
          <p14:tracePt t="37657" x="3594100" y="3143250"/>
          <p14:tracePt t="37710" x="3594100" y="3136900"/>
          <p14:tracePt t="37719" x="3594100" y="3128963"/>
          <p14:tracePt t="38238" x="3614738" y="3114675"/>
          <p14:tracePt t="38246" x="3657600" y="3151188"/>
          <p14:tracePt t="38251" x="3700463" y="3200400"/>
          <p14:tracePt t="38272" x="3751263" y="3271838"/>
          <p14:tracePt t="38272" x="3786188" y="3400425"/>
          <p14:tracePt t="38291" x="3851275" y="3522663"/>
          <p14:tracePt t="38305" x="3879850" y="3586163"/>
          <p14:tracePt t="38323" x="3894138" y="3622675"/>
          <p14:tracePt t="38340" x="3908425" y="3643313"/>
          <p14:tracePt t="38462" x="3908425" y="3629025"/>
          <p14:tracePt t="38470" x="3894138" y="3571875"/>
          <p14:tracePt t="38474" x="3886200" y="3508375"/>
          <p14:tracePt t="38489" x="3865563" y="3451225"/>
          <p14:tracePt t="38505" x="3851275" y="3408363"/>
          <p14:tracePt t="38522" x="3836988" y="3336925"/>
          <p14:tracePt t="38538" x="3822700" y="3294063"/>
          <p14:tracePt t="38556" x="3814763" y="3279775"/>
          <p14:tracePt t="38670" x="3814763" y="3271838"/>
          <p14:tracePt t="38678" x="3822700" y="3314700"/>
          <p14:tracePt t="38694" x="3822700" y="3336925"/>
          <p14:tracePt t="38698" x="3829050" y="3365500"/>
          <p14:tracePt t="38705" x="3836988" y="3386138"/>
          <p14:tracePt t="38722" x="3865563" y="3408363"/>
          <p14:tracePt t="38862" x="3871913" y="3408363"/>
          <p14:tracePt t="38870" x="3871913" y="3371850"/>
          <p14:tracePt t="38888" x="3871913" y="3336925"/>
          <p14:tracePt t="38905" x="3871913" y="3328988"/>
          <p14:tracePt t="38922" x="3871913" y="3322638"/>
          <p14:tracePt t="39038" x="3879850" y="3314700"/>
          <p14:tracePt t="39047" x="3886200" y="3314700"/>
          <p14:tracePt t="39078" x="3894138" y="3314700"/>
          <p14:tracePt t="39094" x="3900488" y="3314700"/>
          <p14:tracePt t="39126" x="3908425" y="3314700"/>
          <p14:tracePt t="39141" x="3922713" y="3314700"/>
          <p14:tracePt t="39174" x="3929063" y="3314700"/>
          <p14:tracePt t="39190" x="3937000" y="3314700"/>
          <p14:tracePt t="39231" x="3943350" y="3314700"/>
          <p14:tracePt t="39238" x="3957638" y="3300413"/>
          <p14:tracePt t="39375" x="3965575" y="3300413"/>
          <p14:tracePt t="39382" x="3957638" y="3322638"/>
          <p14:tracePt t="39390" x="3951288" y="3328988"/>
          <p14:tracePt t="39398" x="3937000" y="3351213"/>
          <p14:tracePt t="39407" x="3929063" y="3357563"/>
          <p14:tracePt t="39421" x="3922713" y="3371850"/>
          <p14:tracePt t="39438" x="3914775" y="3379788"/>
          <p14:tracePt t="39455" x="3914775" y="3386138"/>
          <p14:tracePt t="39470" x="3886200" y="3414713"/>
          <p14:tracePt t="39488" x="3879850" y="3422650"/>
          <p14:tracePt t="39542" x="3865563" y="3422650"/>
          <p14:tracePt t="39542" x="3857625" y="3422650"/>
          <p14:tracePt t="39558" x="3851275" y="3429000"/>
          <p14:tracePt t="39567" x="3843338" y="3429000"/>
          <p14:tracePt t="39598" x="3829050" y="3429000"/>
          <p14:tracePt t="39606" x="3808413" y="3436938"/>
          <p14:tracePt t="39623" x="3786188" y="3436938"/>
          <p14:tracePt t="39639" x="3771900" y="3436938"/>
          <p14:tracePt t="39639" x="3765550" y="3436938"/>
          <p14:tracePt t="39654" x="3757613" y="3436938"/>
          <p14:tracePt t="39671" x="3736975" y="3443288"/>
          <p14:tracePt t="39687" x="3729038" y="3451225"/>
          <p14:tracePt t="39742" x="3722688" y="3451225"/>
          <p14:tracePt t="39750" x="3708400" y="3451225"/>
          <p14:tracePt t="39758" x="3700463" y="3451225"/>
          <p14:tracePt t="39773" x="3694113" y="3451225"/>
          <p14:tracePt t="39806" x="3686175" y="3451225"/>
          <p14:tracePt t="39814" x="3657600" y="3451225"/>
          <p14:tracePt t="39832" x="3651250" y="3451225"/>
          <p14:tracePt t="39847" x="3636963" y="3451225"/>
          <p14:tracePt t="39855" x="3629025" y="3451225"/>
          <p14:tracePt t="39855" x="3614738" y="3451225"/>
          <p14:tracePt t="39871" x="3594100" y="3451225"/>
          <p14:tracePt t="39888" x="3579813" y="3451225"/>
          <p14:tracePt t="39904" x="3571875" y="3451225"/>
          <p14:tracePt t="39920" x="3557588" y="3451225"/>
          <p14:tracePt t="39937" x="3551238" y="3451225"/>
          <p14:tracePt t="39954" x="3543300" y="3451225"/>
          <p14:tracePt t="39970" x="3522663" y="3451225"/>
          <p14:tracePt t="39987" x="3494088" y="3451225"/>
          <p14:tracePt t="40004" x="3471863" y="3451225"/>
          <p14:tracePt t="40020" x="3465513" y="3451225"/>
          <p14:tracePt t="40037" x="3443288" y="3451225"/>
          <p14:tracePt t="40053" x="3400425" y="3451225"/>
          <p14:tracePt t="40071" x="3379788" y="3443288"/>
          <p14:tracePt t="40087" x="3365500" y="3443288"/>
          <p14:tracePt t="40103" x="3357563" y="3443288"/>
          <p14:tracePt t="40119" x="3351213" y="3443288"/>
          <p14:tracePt t="40137" x="3343275" y="3443288"/>
          <p14:tracePt t="40154" x="3314700" y="3422650"/>
          <p14:tracePt t="40170" x="3308350" y="3414713"/>
          <p14:tracePt t="40350" x="3308350" y="3408363"/>
          <p14:tracePt t="40382" x="3308350" y="3400425"/>
          <p14:tracePt t="40390" x="3314700" y="3379788"/>
          <p14:tracePt t="40438" x="3322638" y="3357563"/>
          <p14:tracePt t="40511" x="3322638" y="3343275"/>
          <p14:tracePt t="40526" x="3322638" y="3336925"/>
          <p14:tracePt t="40534" x="3328988" y="3328988"/>
          <p14:tracePt t="40553" x="3336925" y="3322638"/>
          <p14:tracePt t="40582" x="3343275" y="3314700"/>
          <p14:tracePt t="40587" x="3351213" y="3308350"/>
          <p14:tracePt t="40639" x="3357563" y="3300413"/>
          <p14:tracePt t="40654" x="3365500" y="3300413"/>
          <p14:tracePt t="40662" x="3371850" y="3300413"/>
          <p14:tracePt t="40670" x="3386138" y="3300413"/>
          <p14:tracePt t="40670" x="3429000" y="3300413"/>
          <p14:tracePt t="40686" x="3451225" y="3300413"/>
          <p14:tracePt t="40686" x="3471863" y="3300413"/>
          <p14:tracePt t="40703" x="3522663" y="3300413"/>
          <p14:tracePt t="40719" x="3551238" y="3300413"/>
          <p14:tracePt t="40736" x="3571875" y="3300413"/>
          <p14:tracePt t="40752" x="3594100" y="3300413"/>
          <p14:tracePt t="40769" x="3600450" y="3300413"/>
          <p14:tracePt t="40786" x="3608388" y="3300413"/>
          <p14:tracePt t="40803" x="3614738" y="3300413"/>
          <p14:tracePt t="40819" x="3636963" y="3300413"/>
          <p14:tracePt t="40835" x="3643313" y="3300413"/>
          <p14:tracePt t="40853" x="3665538" y="3300413"/>
          <p14:tracePt t="40869" x="3679825" y="3300413"/>
          <p14:tracePt t="40869" x="3708400" y="3300413"/>
          <p14:tracePt t="40886" x="3714750" y="3300413"/>
          <p14:tracePt t="40902" x="3722688" y="3300413"/>
          <p14:tracePt t="41030" x="3714750" y="3300413"/>
          <p14:tracePt t="41038" x="3686175" y="3308350"/>
          <p14:tracePt t="41051" x="3671888" y="3308350"/>
          <p14:tracePt t="41054" x="3614738" y="3322638"/>
          <p14:tracePt t="41071" x="3522663" y="3343275"/>
          <p14:tracePt t="41086" x="3479800" y="3343275"/>
          <p14:tracePt t="41102" x="3429000" y="3351213"/>
          <p14:tracePt t="41119" x="3400425" y="3351213"/>
          <p14:tracePt t="41135" x="3371850" y="3351213"/>
          <p14:tracePt t="41152" x="3328988" y="3351213"/>
          <p14:tracePt t="41169" x="3294063" y="3351213"/>
          <p14:tracePt t="41185" x="3243263" y="3351213"/>
          <p14:tracePt t="41201" x="3194050" y="3351213"/>
          <p14:tracePt t="41219" x="3179763" y="3351213"/>
          <p14:tracePt t="41235" x="3171825" y="3351213"/>
          <p14:tracePt t="41251" x="3151188" y="3343275"/>
          <p14:tracePt t="41269" x="3128963" y="3343275"/>
          <p14:tracePt t="41285" x="3108325" y="3314700"/>
          <p14:tracePt t="41285" x="3100388" y="3308350"/>
          <p14:tracePt t="41303" x="3086100" y="3265488"/>
          <p14:tracePt t="41319" x="3051175" y="3228975"/>
          <p14:tracePt t="41335" x="3022600" y="3194050"/>
          <p14:tracePt t="41352" x="3008313" y="3165475"/>
          <p14:tracePt t="41369" x="2986088" y="3165475"/>
          <p14:tracePt t="41385" x="2979738" y="3157538"/>
          <p14:tracePt t="41402" x="2943225" y="3157538"/>
          <p14:tracePt t="41419" x="2886075" y="3151188"/>
          <p14:tracePt t="41434" x="2843213" y="3151188"/>
          <p14:tracePt t="41452" x="2808288" y="3151188"/>
          <p14:tracePt t="41468" x="2779713" y="3151188"/>
          <p14:tracePt t="41485" x="2751138" y="3171825"/>
          <p14:tracePt t="41501" x="2722563" y="3243263"/>
          <p14:tracePt t="41519" x="2722563" y="3265488"/>
          <p14:tracePt t="41535" x="2722563" y="3300413"/>
          <p14:tracePt t="41551" x="2722563" y="3328988"/>
          <p14:tracePt t="41568" x="2743200" y="3365500"/>
          <p14:tracePt t="41584" x="2771775" y="3394075"/>
          <p14:tracePt t="41602" x="2808288" y="3408363"/>
          <p14:tracePt t="41617" x="2828925" y="3422650"/>
          <p14:tracePt t="41635" x="2836863" y="3422650"/>
          <p14:tracePt t="41652" x="2851150" y="3422650"/>
          <p14:tracePt t="41668" x="2879725" y="3422650"/>
          <p14:tracePt t="41684" x="2894013" y="3429000"/>
          <p14:tracePt t="41701" x="2922588" y="3429000"/>
          <p14:tracePt t="41718" x="2971800" y="3422650"/>
          <p14:tracePt t="41734" x="2986088" y="3408363"/>
          <p14:tracePt t="41751" x="3000375" y="3371850"/>
          <p14:tracePt t="41767" x="3000375" y="3343275"/>
          <p14:tracePt t="41785" x="3000375" y="3300413"/>
          <p14:tracePt t="41801" x="3000375" y="3265488"/>
          <p14:tracePt t="41818" x="3000375" y="3257550"/>
          <p14:tracePt t="41878" x="2994025" y="3251200"/>
          <p14:tracePt t="41918" x="2994025" y="3271838"/>
          <p14:tracePt t="41926" x="3008313" y="3308350"/>
          <p14:tracePt t="41935" x="3022600" y="3328988"/>
          <p14:tracePt t="41935" x="3057525" y="3386138"/>
          <p14:tracePt t="41951" x="3094038" y="3422650"/>
          <p14:tracePt t="41968" x="3100388" y="3422650"/>
          <p14:tracePt t="41984" x="3108325" y="3422650"/>
          <p14:tracePt t="42001" x="3122613" y="3429000"/>
          <p14:tracePt t="42046" x="3128963" y="3429000"/>
          <p14:tracePt t="42054" x="3136900" y="3429000"/>
          <p14:tracePt t="42070" x="3165475" y="3429000"/>
          <p14:tracePt t="42073" x="3171825" y="3429000"/>
          <p14:tracePt t="42083" x="3186113" y="3429000"/>
          <p14:tracePt t="42101" x="3208338" y="3414713"/>
          <p14:tracePt t="42118" x="3236913" y="3408363"/>
          <p14:tracePt t="42118" x="3243263" y="3408363"/>
          <p14:tracePt t="42134" x="3251200" y="3400425"/>
          <p14:tracePt t="42151" x="3265488" y="3394075"/>
          <p14:tracePt t="42169" x="3279775" y="3379788"/>
          <p14:tracePt t="42184" x="3300413" y="3379788"/>
          <p14:tracePt t="42200" x="3322638" y="3371850"/>
          <p14:tracePt t="42217" x="3328988" y="3371850"/>
          <p14:tracePt t="42234" x="3365500" y="3371850"/>
          <p14:tracePt t="42250" x="3379788" y="3371850"/>
          <p14:tracePt t="42268" x="3400425" y="3371850"/>
          <p14:tracePt t="42283" x="3414713" y="3371850"/>
          <p14:tracePt t="42301" x="3443288" y="3371850"/>
          <p14:tracePt t="42316" x="3457575" y="3365500"/>
          <p14:tracePt t="42334" x="3486150" y="3365500"/>
          <p14:tracePt t="42350" x="3508375" y="3365500"/>
          <p14:tracePt t="42366" x="3514725" y="3365500"/>
          <p14:tracePt t="42383" x="3522663" y="3365500"/>
          <p14:tracePt t="42399" x="3557588" y="3365500"/>
          <p14:tracePt t="42446" x="3565525" y="3365500"/>
          <p14:tracePt t="42478" x="3571875" y="3365500"/>
          <p14:tracePt t="42486" x="3586163" y="3365500"/>
          <p14:tracePt t="42487" x="3594100" y="3365500"/>
          <p14:tracePt t="42500" x="3600450" y="3365500"/>
          <p14:tracePt t="42516" x="3629025" y="3365500"/>
          <p14:tracePt t="42533" x="3636963" y="3365500"/>
          <p14:tracePt t="42549" x="3671888" y="3365500"/>
          <p14:tracePt t="42567" x="3679825" y="3365500"/>
          <p14:tracePt t="42583" x="3686175" y="3365500"/>
          <p14:tracePt t="42600" x="3700463" y="3365500"/>
          <p14:tracePt t="42654" x="3708400" y="3365500"/>
          <p14:tracePt t="42663" x="3714750" y="3365500"/>
          <p14:tracePt t="42667" x="3722688" y="3365500"/>
          <p14:tracePt t="42672" x="3736975" y="3365500"/>
          <p14:tracePt t="42683" x="3751263" y="3365500"/>
          <p14:tracePt t="42700" x="3771900" y="3371850"/>
          <p14:tracePt t="42717" x="3779838" y="3371850"/>
          <p14:tracePt t="42733" x="3794125" y="3371850"/>
          <p14:tracePt t="42733" x="3822700" y="3379788"/>
          <p14:tracePt t="42751" x="3843338" y="3379788"/>
          <p14:tracePt t="42766" x="3879850" y="3400425"/>
          <p14:tracePt t="42783" x="3929063" y="3408363"/>
          <p14:tracePt t="42800" x="3957638" y="3414713"/>
          <p14:tracePt t="42816" x="3965575" y="3422650"/>
          <p14:tracePt t="42832" x="3979863" y="3422650"/>
          <p14:tracePt t="42849" x="3994150" y="3422650"/>
          <p14:tracePt t="42865" x="4000500" y="3429000"/>
          <p14:tracePt t="42902" x="4014788" y="3429000"/>
          <p14:tracePt t="42966" x="4022725" y="3429000"/>
          <p14:tracePt t="42974" x="4029075" y="3429000"/>
          <p14:tracePt t="42982" x="4037013" y="3429000"/>
          <p14:tracePt t="42990" x="4071938" y="3429000"/>
          <p14:tracePt t="43000" x="4094163" y="3429000"/>
          <p14:tracePt t="43016" x="4100513" y="3436938"/>
          <p14:tracePt t="43032" x="4114800" y="3436938"/>
          <p14:tracePt t="43049" x="4137025" y="3436938"/>
          <p14:tracePt t="43065" x="4143375" y="3443288"/>
          <p14:tracePt t="43082" x="4151313" y="3451225"/>
          <p14:tracePt t="43134" x="4165600" y="3451225"/>
          <p14:tracePt t="43142" x="4171950" y="3451225"/>
          <p14:tracePt t="43286" x="4171950" y="3457575"/>
          <p14:tracePt t="43303" x="4165600" y="3457575"/>
          <p14:tracePt t="43316" x="4151313" y="3457575"/>
          <p14:tracePt t="43327" x="4137025" y="3465513"/>
          <p14:tracePt t="43335" x="4129088" y="3465513"/>
          <p14:tracePt t="43348" x="4100513" y="3465513"/>
          <p14:tracePt t="43366" x="4051300" y="3471863"/>
          <p14:tracePt t="43383" x="4008438" y="3471863"/>
          <p14:tracePt t="43399" x="3957638" y="3471863"/>
          <p14:tracePt t="43417" x="3908425" y="3494088"/>
          <p14:tracePt t="43432" x="3879850" y="3494088"/>
          <p14:tracePt t="43449" x="3829050" y="3500438"/>
          <p14:tracePt t="43465" x="3779838" y="3514725"/>
          <p14:tracePt t="43482" x="3700463" y="3514725"/>
          <p14:tracePt t="43499" x="3643313" y="3522663"/>
          <p14:tracePt t="43514" x="3614738" y="3522663"/>
          <p14:tracePt t="43531" x="3600450" y="3522663"/>
          <p14:tracePt t="43549" x="3565525" y="3522663"/>
          <p14:tracePt t="43566" x="3522663" y="3522663"/>
          <p14:tracePt t="43582" x="3500438" y="3500438"/>
          <p14:tracePt t="43599" x="3479800" y="3494088"/>
          <p14:tracePt t="43615" x="3465513" y="3479800"/>
          <p14:tracePt t="43632" x="3429000" y="3451225"/>
          <p14:tracePt t="43648" x="3386138" y="3400425"/>
          <p14:tracePt t="43665" x="3351213" y="3357563"/>
          <p14:tracePt t="43681" x="3300413" y="3308350"/>
          <p14:tracePt t="43698" x="3286125" y="3286125"/>
          <p14:tracePt t="43715" x="3279775" y="3265488"/>
          <p14:tracePt t="43731" x="3257550" y="3208338"/>
          <p14:tracePt t="43749" x="3257550" y="3186113"/>
          <p14:tracePt t="43764" x="3257550" y="3157538"/>
          <p14:tracePt t="43782" x="3257550" y="3128963"/>
          <p14:tracePt t="43798" x="3257550" y="3108325"/>
          <p14:tracePt t="43815" x="3271838" y="3094038"/>
          <p14:tracePt t="43832" x="3308350" y="3057525"/>
          <p14:tracePt t="43848" x="3314700" y="3051175"/>
          <p14:tracePt t="43865" x="3351213" y="3022600"/>
          <p14:tracePt t="43881" x="3357563" y="3014663"/>
          <p14:tracePt t="43898" x="3379788" y="3008313"/>
          <p14:tracePt t="43914" x="3400425" y="2986088"/>
          <p14:tracePt t="43932" x="3422650" y="2979738"/>
          <p14:tracePt t="43948" x="3457575" y="2971800"/>
          <p14:tracePt t="43965" x="3479800" y="2965450"/>
          <p14:tracePt t="43982" x="3522663" y="2965450"/>
          <p14:tracePt t="43998" x="3571875" y="2936875"/>
          <p14:tracePt t="44015" x="3600450" y="2936875"/>
          <p14:tracePt t="44030" x="3651250" y="2936875"/>
          <p14:tracePt t="44048" x="3694113" y="2928938"/>
          <p14:tracePt t="44064" x="3736975" y="2928938"/>
          <p14:tracePt t="44082" x="3771900" y="2928938"/>
          <p14:tracePt t="44097" x="3808413" y="2928938"/>
          <p14:tracePt t="44115" x="3851275" y="2928938"/>
          <p14:tracePt t="44130" x="3865563" y="2928938"/>
          <p14:tracePt t="44147" x="3894138" y="2928938"/>
          <p14:tracePt t="44165" x="3937000" y="2928938"/>
          <p14:tracePt t="44181" x="3957638" y="2928938"/>
          <p14:tracePt t="44181" x="3965575" y="2928938"/>
          <p14:tracePt t="44199" x="3971925" y="2928938"/>
          <p14:tracePt t="44215" x="3986213" y="2936875"/>
          <p14:tracePt t="44231" x="4000500" y="2943225"/>
          <p14:tracePt t="44247" x="4014788" y="2957513"/>
          <p14:tracePt t="44264" x="4014788" y="2979738"/>
          <p14:tracePt t="44280" x="4022725" y="2986088"/>
          <p14:tracePt t="44318" x="4022725" y="3000375"/>
          <p14:tracePt t="44330" x="4022725" y="3008313"/>
          <p14:tracePt t="44335" x="4022725" y="3051175"/>
          <p14:tracePt t="44347" x="4022725" y="3094038"/>
          <p14:tracePt t="44363" x="4022725" y="3136900"/>
          <p14:tracePt t="44381" x="4022725" y="3171825"/>
          <p14:tracePt t="44397" x="4022725" y="3194050"/>
          <p14:tracePt t="44397" x="4022725" y="3208338"/>
          <p14:tracePt t="44415" x="4022725" y="3236913"/>
          <p14:tracePt t="44430" x="4022725" y="3279775"/>
          <p14:tracePt t="44446" x="4022725" y="3300413"/>
          <p14:tracePt t="44464" x="4022725" y="3314700"/>
          <p14:tracePt t="44481" x="4022725" y="3357563"/>
          <p14:tracePt t="44498" x="3994150" y="3386138"/>
          <p14:tracePt t="44514" x="3957638" y="3436938"/>
          <p14:tracePt t="44531" x="3914775" y="3451225"/>
          <p14:tracePt t="44547" x="3865563" y="3465513"/>
          <p14:tracePt t="44564" x="3814763" y="3486150"/>
          <p14:tracePt t="44580" x="3771900" y="3486150"/>
          <p14:tracePt t="44597" x="3700463" y="3486150"/>
          <p14:tracePt t="44613" x="3600450" y="3494088"/>
          <p14:tracePt t="44631" x="3543300" y="3494088"/>
          <p14:tracePt t="44646" x="3508375" y="3494088"/>
          <p14:tracePt t="44663" x="3494088" y="3494088"/>
          <p14:tracePt t="44681" x="3457575" y="3486150"/>
          <p14:tracePt t="44697" x="3414713" y="3451225"/>
          <p14:tracePt t="44714" x="3371850" y="3408363"/>
          <p14:tracePt t="44731" x="3343275" y="3343275"/>
          <p14:tracePt t="44746" x="3308350" y="3271838"/>
          <p14:tracePt t="44763" x="3279775" y="3214688"/>
          <p14:tracePt t="44780" x="3265488" y="3171825"/>
          <p14:tracePt t="44797" x="3251200" y="3114675"/>
          <p14:tracePt t="44814" x="3251200" y="3094038"/>
          <p14:tracePt t="44831" x="3251200" y="3086100"/>
          <p14:tracePt t="44847" x="3251200" y="3071813"/>
          <p14:tracePt t="44863" x="3251200" y="3065463"/>
          <p14:tracePt t="44926" x="3251200" y="3057525"/>
          <p14:tracePt t="44942" x="3251200" y="3051175"/>
          <p14:tracePt t="44958" x="3251200" y="3028950"/>
          <p14:tracePt t="44966" x="3251200" y="3022600"/>
          <p14:tracePt t="44967" x="3257550" y="3014663"/>
          <p14:tracePt t="44980" x="3279775" y="3008313"/>
          <p14:tracePt t="44997" x="3322638" y="3000375"/>
          <p14:tracePt t="45014" x="3357563" y="2986088"/>
          <p14:tracePt t="45029" x="3436938" y="2986088"/>
          <p14:tracePt t="45047" x="3500438" y="2986088"/>
          <p14:tracePt t="45063" x="3579813" y="2986088"/>
          <p14:tracePt t="45080" x="3636963" y="2986088"/>
          <p14:tracePt t="45096" x="3679825" y="2986088"/>
          <p14:tracePt t="45113" x="3708400" y="2986088"/>
          <p14:tracePt t="45129" x="3729038" y="2994025"/>
          <p14:tracePt t="45146" x="3757613" y="2994025"/>
          <p14:tracePt t="45163" x="3779838" y="3022600"/>
          <p14:tracePt t="45179" x="3814763" y="3065463"/>
          <p14:tracePt t="45197" x="3851275" y="3079750"/>
          <p14:tracePt t="45213" x="3857625" y="3094038"/>
          <p14:tracePt t="45213" x="3865563" y="3114675"/>
          <p14:tracePt t="45230" x="3865563" y="3143250"/>
          <p14:tracePt t="45246" x="3900488" y="3194050"/>
          <p14:tracePt t="45262" x="3908425" y="3228975"/>
          <p14:tracePt t="45279" x="3908425" y="3251200"/>
          <p14:tracePt t="45296" x="3929063" y="3286125"/>
          <p14:tracePt t="45313" x="3929063" y="3314700"/>
          <p14:tracePt t="45329" x="3929063" y="3351213"/>
          <p14:tracePt t="45346" x="3929063" y="3365500"/>
          <p14:tracePt t="45362" x="3922713" y="3394075"/>
          <p14:tracePt t="45406" x="3914775" y="3400425"/>
          <p14:tracePt t="45455" x="3894138" y="3408363"/>
          <p14:tracePt t="45462" x="3879850" y="3408363"/>
          <p14:tracePt t="45472" x="3857625" y="3408363"/>
          <p14:tracePt t="45472" x="3851275" y="3400425"/>
          <p14:tracePt t="45487" x="3843338" y="3394075"/>
          <p14:tracePt t="45502" x="3814763" y="3371850"/>
          <p14:tracePt t="45512" x="3808413" y="3365500"/>
          <p14:tracePt t="45558" x="3808413" y="3357563"/>
          <p14:tracePt t="45590" x="3808413" y="3351213"/>
          <p14:tracePt t="45622" x="3808413" y="3336925"/>
          <p14:tracePt t="45702" x="3808413" y="3328988"/>
          <p14:tracePt t="45758" x="3808413" y="3357563"/>
          <p14:tracePt t="45766" x="3808413" y="3371850"/>
          <p14:tracePt t="45774" x="3808413" y="3386138"/>
          <p14:tracePt t="45782" x="3808413" y="3414713"/>
          <p14:tracePt t="45797" x="3808413" y="3451225"/>
          <p14:tracePt t="45812" x="3808413" y="3486150"/>
          <p14:tracePt t="45829" x="3800475" y="3500438"/>
          <p14:tracePt t="45844" x="3800475" y="3522663"/>
          <p14:tracePt t="45861" x="3794125" y="3565525"/>
          <p14:tracePt t="45879" x="3794125" y="3579813"/>
          <p14:tracePt t="45896" x="3794125" y="3614738"/>
          <p14:tracePt t="45911" x="3779838" y="3636963"/>
          <p14:tracePt t="45928" x="3779838" y="3643313"/>
          <p14:tracePt t="45945" x="3779838" y="3651250"/>
          <p14:tracePt t="45962" x="3771900" y="3657600"/>
          <p14:tracePt t="45979" x="3765550" y="3694113"/>
          <p14:tracePt t="45996" x="3765550" y="3722688"/>
          <p14:tracePt t="46012" x="3751263" y="3771900"/>
          <p14:tracePt t="46028" x="3736975" y="3836988"/>
          <p14:tracePt t="46045" x="3714750" y="3894138"/>
          <p14:tracePt t="46061" x="3651250" y="4000500"/>
          <p14:tracePt t="46078" x="3636963" y="4037013"/>
          <p14:tracePt t="46095" x="3629025" y="4065588"/>
          <p14:tracePt t="46111" x="3622675" y="4100513"/>
          <p14:tracePt t="46128" x="3622675" y="4129088"/>
          <p14:tracePt t="46144" x="3614738" y="4151313"/>
          <p14:tracePt t="46162" x="3594100" y="4200525"/>
          <p14:tracePt t="46178" x="3586163" y="4265613"/>
          <p14:tracePt t="46195" x="3571875" y="4329113"/>
          <p14:tracePt t="46211" x="3571875" y="4386263"/>
          <p14:tracePt t="46228" x="3565525" y="4465638"/>
          <p14:tracePt t="46244" x="3536950" y="4565650"/>
          <p14:tracePt t="46261" x="3514725" y="4629150"/>
          <p14:tracePt t="46278" x="3508375" y="4686300"/>
          <p14:tracePt t="46295" x="3486150" y="4722813"/>
          <p14:tracePt t="46311" x="3479800" y="4765675"/>
          <p14:tracePt t="46327" x="3479800" y="4822825"/>
          <p14:tracePt t="46345" x="3471863" y="4886325"/>
          <p14:tracePt t="46361" x="3436938" y="4965700"/>
          <p14:tracePt t="46378" x="3414713" y="5051425"/>
          <p14:tracePt t="46395" x="3371850" y="5122863"/>
          <p14:tracePt t="46411" x="3336925" y="5186363"/>
          <p14:tracePt t="46427" x="3314700" y="5222875"/>
          <p14:tracePt t="46444" x="3286125" y="5265738"/>
          <p14:tracePt t="46461" x="3279775" y="5286375"/>
          <p14:tracePt t="46671" x="3300413" y="5280025"/>
          <p14:tracePt t="46679" x="3314700" y="5229225"/>
          <p14:tracePt t="46686" x="3322638" y="5200650"/>
          <p14:tracePt t="46694" x="3322638" y="5186363"/>
          <p14:tracePt t="46702" x="3351213" y="5100638"/>
          <p14:tracePt t="46712" x="3351213" y="5037138"/>
          <p14:tracePt t="46728" x="3357563" y="4943475"/>
          <p14:tracePt t="46744" x="3400425" y="4814888"/>
          <p14:tracePt t="46761" x="3429000" y="4714875"/>
          <p14:tracePt t="46777" x="3479800" y="4600575"/>
          <p14:tracePt t="46795" x="3536950" y="4479925"/>
          <p14:tracePt t="46810" x="3600450" y="4351338"/>
          <p14:tracePt t="46827" x="3636963" y="4237038"/>
          <p14:tracePt t="46843" x="3679825" y="4114800"/>
          <p14:tracePt t="46861" x="3765550" y="3994150"/>
          <p14:tracePt t="46876" x="3851275" y="3886200"/>
          <p14:tracePt t="46893" x="3937000" y="3771900"/>
          <p14:tracePt t="46911" x="3943350" y="3743325"/>
          <p14:tracePt t="46926" x="3951288" y="3736975"/>
          <p14:tracePt t="46982" x="3951288" y="3729038"/>
          <p14:tracePt t="46999" x="3957638" y="3722688"/>
          <p14:tracePt t="47054" x="3971925" y="3743325"/>
          <p14:tracePt t="47062" x="4029075" y="3851275"/>
          <p14:tracePt t="47078" x="4057650" y="3929063"/>
          <p14:tracePt t="47083" x="4094163" y="3986213"/>
          <p14:tracePt t="47093" x="4186238" y="4271963"/>
          <p14:tracePt t="47111" x="4251325" y="4471988"/>
          <p14:tracePt t="47127" x="4357688" y="4694238"/>
          <p14:tracePt t="47143" x="4522788" y="4900613"/>
          <p14:tracePt t="47160" x="4751388" y="5065713"/>
          <p14:tracePt t="47176" x="4914900" y="5157788"/>
          <p14:tracePt t="47194" x="4979988" y="5194300"/>
          <p14:tracePt t="47209" x="5029200" y="5237163"/>
          <p14:tracePt t="47226" x="5065713" y="5272088"/>
          <p14:tracePt t="47243" x="5100638" y="5314950"/>
          <p14:tracePt t="47260" x="5129213" y="5365750"/>
          <p14:tracePt t="47277" x="5143500" y="5372100"/>
          <p14:tracePt t="47390" x="5157788" y="5372100"/>
          <p14:tracePt t="47398" x="5157788" y="5329238"/>
          <p14:tracePt t="47407" x="5157788" y="5265738"/>
          <p14:tracePt t="47415" x="5157788" y="5165725"/>
          <p14:tracePt t="47427" x="5094288" y="5029200"/>
          <p14:tracePt t="47443" x="4965700" y="4872038"/>
          <p14:tracePt t="47460" x="4829175" y="4679950"/>
          <p14:tracePt t="47476" x="4722813" y="4494213"/>
          <p14:tracePt t="47493" x="4629150" y="4294188"/>
          <p14:tracePt t="47509" x="4494213" y="4000500"/>
          <p14:tracePt t="47526" x="4429125" y="3851275"/>
          <p14:tracePt t="47543" x="4386263" y="3751263"/>
          <p14:tracePt t="47560" x="4357688" y="3679825"/>
          <p14:tracePt t="47576" x="4337050" y="3636963"/>
          <p14:tracePt t="47593" x="4329113" y="3629025"/>
          <p14:tracePt t="47610" x="4329113" y="3614738"/>
          <p14:tracePt t="47670" x="4351338" y="3600450"/>
          <p14:tracePt t="47676" x="4400550" y="3600450"/>
          <p14:tracePt t="47692" x="4443413" y="3614738"/>
          <p14:tracePt t="47693" x="4551363" y="3714750"/>
          <p14:tracePt t="47708" x="4708525" y="3829050"/>
          <p14:tracePt t="47708" x="4794250" y="3908425"/>
          <p14:tracePt t="47742" x="4957763" y="4114800"/>
          <p14:tracePt t="47743" x="5137150" y="4322763"/>
          <p14:tracePt t="47759" x="5300663" y="4551363"/>
          <p14:tracePt t="47776" x="5494338" y="4700588"/>
          <p14:tracePt t="47794" x="5700713" y="4822825"/>
          <p14:tracePt t="47808" x="5815013" y="4894263"/>
          <p14:tracePt t="47826" x="5894388" y="4929188"/>
          <p14:tracePt t="47843" x="5908675" y="4937125"/>
          <p14:tracePt t="47859" x="5929313" y="4965700"/>
          <p14:tracePt t="47876" x="5951538" y="4972050"/>
          <p14:tracePt t="47892" x="5972175" y="4979988"/>
          <p14:tracePt t="47909" x="5986463" y="4979988"/>
          <p14:tracePt t="47925" x="6015038" y="4986338"/>
          <p14:tracePt t="47925" x="6029325" y="5000625"/>
          <p14:tracePt t="47943" x="6051550" y="5014913"/>
          <p14:tracePt t="47990" x="6072188" y="5014913"/>
          <p14:tracePt t="48006" x="6080125" y="5014913"/>
          <p14:tracePt t="48022" x="6094413" y="5014913"/>
          <p14:tracePt t="48038" x="6100763" y="5014913"/>
          <p14:tracePt t="48047" x="6108700" y="5014913"/>
          <p14:tracePt t="48062" x="6115050" y="5014913"/>
          <p14:tracePt t="48070" x="6137275" y="5014913"/>
          <p14:tracePt t="48078" x="6151563" y="5014913"/>
          <p14:tracePt t="48092" x="6172200" y="5014913"/>
          <p14:tracePt t="48108" x="6180138" y="5014913"/>
          <p14:tracePt t="48174" x="6186488" y="5014913"/>
          <p14:tracePt t="49118" x="6165850" y="5000625"/>
          <p14:tracePt t="49127" x="6137275" y="4986338"/>
          <p14:tracePt t="49134" x="6122988" y="4965700"/>
          <p14:tracePt t="49142" x="6094413" y="4943475"/>
          <p14:tracePt t="49158" x="6072188" y="4914900"/>
          <p14:tracePt t="49173" x="6022975" y="4837113"/>
          <p14:tracePt t="49191" x="5986463" y="4794250"/>
          <p14:tracePt t="49207" x="5957888" y="4757738"/>
          <p14:tracePt t="49223" x="5943600" y="4722813"/>
          <p14:tracePt t="49241" x="5908675" y="4679950"/>
          <p14:tracePt t="49256" x="5829300" y="4594225"/>
          <p14:tracePt t="49274" x="5686425" y="4494213"/>
          <p14:tracePt t="49290" x="5437188" y="4308475"/>
          <p14:tracePt t="49306" x="5114925" y="4108450"/>
          <p14:tracePt t="49324" x="4757738" y="3886200"/>
          <p14:tracePt t="49340" x="4508500" y="3743325"/>
          <p14:tracePt t="49357" x="4322763" y="3636963"/>
          <p14:tracePt t="49373" x="4214813" y="3579813"/>
          <p14:tracePt t="49373" x="4194175" y="3571875"/>
          <p14:tracePt t="49391" x="4108450" y="3536950"/>
          <p14:tracePt t="49406" x="4014788" y="3508375"/>
          <p14:tracePt t="49424" x="3914775" y="3471863"/>
          <p14:tracePt t="49440" x="3871913" y="3465513"/>
          <p14:tracePt t="49457" x="3865563" y="3457575"/>
          <p14:tracePt t="50243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9.2|18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3.4|4|14.4|87.5|6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3|9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|13.1|81.7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27831</TotalTime>
  <Words>512</Words>
  <Application>Microsoft Office PowerPoint</Application>
  <PresentationFormat>On-screen Show (4:3)</PresentationFormat>
  <Paragraphs>141</Paragraphs>
  <Slides>13</Slides>
  <Notes>13</Notes>
  <HiddenSlides>0</HiddenSlides>
  <MMClips>13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1_cod4e</vt:lpstr>
      <vt:lpstr>Aspect</vt:lpstr>
      <vt:lpstr>Office Theme</vt:lpstr>
      <vt:lpstr>Advanced Computer Architecture  Fall 2019</vt:lpstr>
      <vt:lpstr>Copyright Notice</vt:lpstr>
      <vt:lpstr>PowerPoint Presentation</vt:lpstr>
      <vt:lpstr>Multiple Issue and Static Scheduling</vt:lpstr>
      <vt:lpstr>Multiple Issue</vt:lpstr>
      <vt:lpstr>VLIW Processors</vt:lpstr>
      <vt:lpstr>VLIW Processors</vt:lpstr>
      <vt:lpstr>Dynamic Scheduling, Multiple Issue, and Speculation</vt:lpstr>
      <vt:lpstr>Overview of Design</vt:lpstr>
      <vt:lpstr>Multiple Issue</vt:lpstr>
      <vt:lpstr>Example</vt:lpstr>
      <vt:lpstr>Example (No Speculation)</vt:lpstr>
      <vt:lpstr>Example (Mutiple Issue with Speculation)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359</cp:revision>
  <dcterms:created xsi:type="dcterms:W3CDTF">2008-07-27T22:34:41Z</dcterms:created>
  <dcterms:modified xsi:type="dcterms:W3CDTF">2020-12-10T10:59:33Z</dcterms:modified>
</cp:coreProperties>
</file>

<file path=docProps/thumbnail.jpeg>
</file>